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3" r:id="rId4"/>
    <p:sldId id="259" r:id="rId5"/>
    <p:sldId id="260" r:id="rId6"/>
    <p:sldId id="262" r:id="rId7"/>
    <p:sldId id="261" r:id="rId8"/>
    <p:sldId id="256" r:id="rId9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1906"/>
    <a:srgbClr val="FD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636" y="68"/>
      </p:cViewPr>
      <p:guideLst>
        <p:guide orient="horz" pos="322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7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07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03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21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55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76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19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4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2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51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90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B6AB-63A3-4A7F-990C-FAEE24946EF3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6146-3BE2-44BA-BBCA-4C777626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32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バイクのハンドル部分&#10;&#10;自動的に生成された説明">
            <a:extLst>
              <a:ext uri="{FF2B5EF4-FFF2-40B4-BE49-F238E27FC236}">
                <a16:creationId xmlns:a16="http://schemas.microsoft.com/office/drawing/2014/main" id="{D8360223-7BDF-488A-9700-98CC1452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0062" r="17556" b="6290"/>
          <a:stretch/>
        </p:blipFill>
        <p:spPr>
          <a:xfrm>
            <a:off x="1981200" y="739463"/>
            <a:ext cx="9131300" cy="88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1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ドミノ・ピザ 田園調布店 11月中旬オープン">
            <a:extLst>
              <a:ext uri="{FF2B5EF4-FFF2-40B4-BE49-F238E27FC236}">
                <a16:creationId xmlns:a16="http://schemas.microsoft.com/office/drawing/2014/main" id="{59AA0BDA-610E-473D-86AC-2700EC8D3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10104" r="28444" b="23056"/>
          <a:stretch/>
        </p:blipFill>
        <p:spPr bwMode="auto">
          <a:xfrm>
            <a:off x="5137150" y="3333750"/>
            <a:ext cx="2495550" cy="2457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ドミノ・ピザ 田園調布店 11月中旬オープン">
            <a:extLst>
              <a:ext uri="{FF2B5EF4-FFF2-40B4-BE49-F238E27FC236}">
                <a16:creationId xmlns:a16="http://schemas.microsoft.com/office/drawing/2014/main" id="{7943DDDD-4232-4AD7-AB2C-0A73F0AAD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10104" r="28444" b="23056"/>
          <a:stretch/>
        </p:blipFill>
        <p:spPr bwMode="auto">
          <a:xfrm>
            <a:off x="4686300" y="2889783"/>
            <a:ext cx="4267200" cy="42020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EC6ED2B-EC10-44E4-815C-6E7127473D21}"/>
              </a:ext>
            </a:extLst>
          </p:cNvPr>
          <p:cNvGrpSpPr/>
          <p:nvPr/>
        </p:nvGrpSpPr>
        <p:grpSpPr>
          <a:xfrm>
            <a:off x="2636585" y="4579249"/>
            <a:ext cx="2634229" cy="724130"/>
            <a:chOff x="5553040" y="4579249"/>
            <a:chExt cx="2634229" cy="724130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E430C218-A043-4A3E-99DA-B2C520600495}"/>
                </a:ext>
              </a:extLst>
            </p:cNvPr>
            <p:cNvSpPr/>
            <p:nvPr/>
          </p:nvSpPr>
          <p:spPr>
            <a:xfrm>
              <a:off x="5553040" y="4747207"/>
              <a:ext cx="513329" cy="556172"/>
            </a:xfrm>
            <a:custGeom>
              <a:avLst/>
              <a:gdLst>
                <a:gd name="connsiteX0" fmla="*/ 255093 w 513329"/>
                <a:gd name="connsiteY0" fmla="*/ 27993 h 556172"/>
                <a:gd name="connsiteX1" fmla="*/ 5327 w 513329"/>
                <a:gd name="connsiteY1" fmla="*/ 32226 h 556172"/>
                <a:gd name="connsiteX2" fmla="*/ 89993 w 513329"/>
                <a:gd name="connsiteY2" fmla="*/ 138060 h 556172"/>
                <a:gd name="connsiteX3" fmla="*/ 157727 w 513329"/>
                <a:gd name="connsiteY3" fmla="*/ 252360 h 556172"/>
                <a:gd name="connsiteX4" fmla="*/ 123860 w 513329"/>
                <a:gd name="connsiteY4" fmla="*/ 438626 h 556172"/>
                <a:gd name="connsiteX5" fmla="*/ 89993 w 513329"/>
                <a:gd name="connsiteY5" fmla="*/ 552926 h 556172"/>
                <a:gd name="connsiteX6" fmla="*/ 314360 w 513329"/>
                <a:gd name="connsiteY6" fmla="*/ 523293 h 556172"/>
                <a:gd name="connsiteX7" fmla="*/ 513327 w 513329"/>
                <a:gd name="connsiteY7" fmla="*/ 506360 h 556172"/>
                <a:gd name="connsiteX8" fmla="*/ 318593 w 513329"/>
                <a:gd name="connsiteY8" fmla="*/ 447093 h 556172"/>
                <a:gd name="connsiteX9" fmla="*/ 297427 w 513329"/>
                <a:gd name="connsiteY9" fmla="*/ 366660 h 556172"/>
                <a:gd name="connsiteX10" fmla="*/ 255093 w 513329"/>
                <a:gd name="connsiteY10" fmla="*/ 27993 h 55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3329" h="556172">
                  <a:moveTo>
                    <a:pt x="255093" y="27993"/>
                  </a:moveTo>
                  <a:cubicBezTo>
                    <a:pt x="206410" y="-27746"/>
                    <a:pt x="32844" y="13881"/>
                    <a:pt x="5327" y="32226"/>
                  </a:cubicBezTo>
                  <a:cubicBezTo>
                    <a:pt x="-22190" y="50571"/>
                    <a:pt x="64593" y="101371"/>
                    <a:pt x="89993" y="138060"/>
                  </a:cubicBezTo>
                  <a:cubicBezTo>
                    <a:pt x="115393" y="174749"/>
                    <a:pt x="152082" y="202266"/>
                    <a:pt x="157727" y="252360"/>
                  </a:cubicBezTo>
                  <a:cubicBezTo>
                    <a:pt x="163371" y="302454"/>
                    <a:pt x="135149" y="388532"/>
                    <a:pt x="123860" y="438626"/>
                  </a:cubicBezTo>
                  <a:cubicBezTo>
                    <a:pt x="112571" y="488720"/>
                    <a:pt x="58243" y="538815"/>
                    <a:pt x="89993" y="552926"/>
                  </a:cubicBezTo>
                  <a:cubicBezTo>
                    <a:pt x="121743" y="567037"/>
                    <a:pt x="243804" y="531054"/>
                    <a:pt x="314360" y="523293"/>
                  </a:cubicBezTo>
                  <a:cubicBezTo>
                    <a:pt x="384916" y="515532"/>
                    <a:pt x="512622" y="519060"/>
                    <a:pt x="513327" y="506360"/>
                  </a:cubicBezTo>
                  <a:cubicBezTo>
                    <a:pt x="514032" y="493660"/>
                    <a:pt x="354576" y="470376"/>
                    <a:pt x="318593" y="447093"/>
                  </a:cubicBezTo>
                  <a:cubicBezTo>
                    <a:pt x="282610" y="423810"/>
                    <a:pt x="307305" y="433688"/>
                    <a:pt x="297427" y="366660"/>
                  </a:cubicBezTo>
                  <a:cubicBezTo>
                    <a:pt x="287549" y="299632"/>
                    <a:pt x="303776" y="83732"/>
                    <a:pt x="255093" y="2799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391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15D298C7-A48C-4C79-A74E-D0F2511624C2}"/>
                </a:ext>
              </a:extLst>
            </p:cNvPr>
            <p:cNvSpPr/>
            <p:nvPr/>
          </p:nvSpPr>
          <p:spPr>
            <a:xfrm>
              <a:off x="5755567" y="4579249"/>
              <a:ext cx="2198955" cy="601346"/>
            </a:xfrm>
            <a:custGeom>
              <a:avLst/>
              <a:gdLst>
                <a:gd name="connsiteX0" fmla="*/ 58916 w 2198955"/>
                <a:gd name="connsiteY0" fmla="*/ 73184 h 601346"/>
                <a:gd name="connsiteX1" fmla="*/ 988133 w 2198955"/>
                <a:gd name="connsiteY1" fmla="*/ 1218 h 601346"/>
                <a:gd name="connsiteX2" fmla="*/ 1631600 w 2198955"/>
                <a:gd name="connsiteY2" fmla="*/ 30851 h 601346"/>
                <a:gd name="connsiteX3" fmla="*/ 2160766 w 2198955"/>
                <a:gd name="connsiteY3" fmla="*/ 68951 h 601346"/>
                <a:gd name="connsiteX4" fmla="*/ 2154416 w 2198955"/>
                <a:gd name="connsiteY4" fmla="*/ 102818 h 601346"/>
                <a:gd name="connsiteX5" fmla="*/ 2131133 w 2198955"/>
                <a:gd name="connsiteY5" fmla="*/ 234051 h 601346"/>
                <a:gd name="connsiteX6" fmla="*/ 2109966 w 2198955"/>
                <a:gd name="connsiteY6" fmla="*/ 576951 h 601346"/>
                <a:gd name="connsiteX7" fmla="*/ 1989316 w 2198955"/>
                <a:gd name="connsiteY7" fmla="*/ 568484 h 601346"/>
                <a:gd name="connsiteX8" fmla="*/ 1673933 w 2198955"/>
                <a:gd name="connsiteY8" fmla="*/ 528268 h 601346"/>
                <a:gd name="connsiteX9" fmla="*/ 825150 w 2198955"/>
                <a:gd name="connsiteY9" fmla="*/ 515568 h 601346"/>
                <a:gd name="connsiteX10" fmla="*/ 118183 w 2198955"/>
                <a:gd name="connsiteY10" fmla="*/ 566368 h 601346"/>
                <a:gd name="connsiteX11" fmla="*/ 101250 w 2198955"/>
                <a:gd name="connsiteY11" fmla="*/ 428784 h 601346"/>
                <a:gd name="connsiteX12" fmla="*/ 94900 w 2198955"/>
                <a:gd name="connsiteY12" fmla="*/ 320834 h 601346"/>
                <a:gd name="connsiteX13" fmla="*/ 58916 w 2198955"/>
                <a:gd name="connsiteY13" fmla="*/ 73184 h 6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8955" h="601346">
                  <a:moveTo>
                    <a:pt x="58916" y="73184"/>
                  </a:moveTo>
                  <a:cubicBezTo>
                    <a:pt x="207788" y="19915"/>
                    <a:pt x="726019" y="8273"/>
                    <a:pt x="988133" y="1218"/>
                  </a:cubicBezTo>
                  <a:cubicBezTo>
                    <a:pt x="1250247" y="-5838"/>
                    <a:pt x="1436161" y="19562"/>
                    <a:pt x="1631600" y="30851"/>
                  </a:cubicBezTo>
                  <a:cubicBezTo>
                    <a:pt x="1827039" y="42140"/>
                    <a:pt x="2073630" y="56957"/>
                    <a:pt x="2160766" y="68951"/>
                  </a:cubicBezTo>
                  <a:cubicBezTo>
                    <a:pt x="2247902" y="80945"/>
                    <a:pt x="2159355" y="75301"/>
                    <a:pt x="2154416" y="102818"/>
                  </a:cubicBezTo>
                  <a:cubicBezTo>
                    <a:pt x="2149477" y="130335"/>
                    <a:pt x="2138541" y="155029"/>
                    <a:pt x="2131133" y="234051"/>
                  </a:cubicBezTo>
                  <a:cubicBezTo>
                    <a:pt x="2123725" y="313073"/>
                    <a:pt x="2133602" y="521212"/>
                    <a:pt x="2109966" y="576951"/>
                  </a:cubicBezTo>
                  <a:cubicBezTo>
                    <a:pt x="2086330" y="632690"/>
                    <a:pt x="2061988" y="576598"/>
                    <a:pt x="1989316" y="568484"/>
                  </a:cubicBezTo>
                  <a:cubicBezTo>
                    <a:pt x="1916644" y="560370"/>
                    <a:pt x="1867961" y="537087"/>
                    <a:pt x="1673933" y="528268"/>
                  </a:cubicBezTo>
                  <a:cubicBezTo>
                    <a:pt x="1479905" y="519449"/>
                    <a:pt x="1084442" y="509218"/>
                    <a:pt x="825150" y="515568"/>
                  </a:cubicBezTo>
                  <a:cubicBezTo>
                    <a:pt x="565858" y="521918"/>
                    <a:pt x="238833" y="580832"/>
                    <a:pt x="118183" y="566368"/>
                  </a:cubicBezTo>
                  <a:cubicBezTo>
                    <a:pt x="-2467" y="551904"/>
                    <a:pt x="105130" y="469706"/>
                    <a:pt x="101250" y="428784"/>
                  </a:cubicBezTo>
                  <a:cubicBezTo>
                    <a:pt x="97370" y="387862"/>
                    <a:pt x="100192" y="378336"/>
                    <a:pt x="94900" y="320834"/>
                  </a:cubicBezTo>
                  <a:cubicBezTo>
                    <a:pt x="89608" y="263332"/>
                    <a:pt x="-89956" y="126453"/>
                    <a:pt x="58916" y="7318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391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BAF3226F-C604-42F9-8980-ADC8FD227435}"/>
                </a:ext>
              </a:extLst>
            </p:cNvPr>
            <p:cNvSpPr/>
            <p:nvPr/>
          </p:nvSpPr>
          <p:spPr>
            <a:xfrm flipH="1">
              <a:off x="7673940" y="4747207"/>
              <a:ext cx="513329" cy="556172"/>
            </a:xfrm>
            <a:custGeom>
              <a:avLst/>
              <a:gdLst>
                <a:gd name="connsiteX0" fmla="*/ 255093 w 513329"/>
                <a:gd name="connsiteY0" fmla="*/ 27993 h 556172"/>
                <a:gd name="connsiteX1" fmla="*/ 5327 w 513329"/>
                <a:gd name="connsiteY1" fmla="*/ 32226 h 556172"/>
                <a:gd name="connsiteX2" fmla="*/ 89993 w 513329"/>
                <a:gd name="connsiteY2" fmla="*/ 138060 h 556172"/>
                <a:gd name="connsiteX3" fmla="*/ 157727 w 513329"/>
                <a:gd name="connsiteY3" fmla="*/ 252360 h 556172"/>
                <a:gd name="connsiteX4" fmla="*/ 123860 w 513329"/>
                <a:gd name="connsiteY4" fmla="*/ 438626 h 556172"/>
                <a:gd name="connsiteX5" fmla="*/ 89993 w 513329"/>
                <a:gd name="connsiteY5" fmla="*/ 552926 h 556172"/>
                <a:gd name="connsiteX6" fmla="*/ 314360 w 513329"/>
                <a:gd name="connsiteY6" fmla="*/ 523293 h 556172"/>
                <a:gd name="connsiteX7" fmla="*/ 513327 w 513329"/>
                <a:gd name="connsiteY7" fmla="*/ 506360 h 556172"/>
                <a:gd name="connsiteX8" fmla="*/ 318593 w 513329"/>
                <a:gd name="connsiteY8" fmla="*/ 447093 h 556172"/>
                <a:gd name="connsiteX9" fmla="*/ 297427 w 513329"/>
                <a:gd name="connsiteY9" fmla="*/ 366660 h 556172"/>
                <a:gd name="connsiteX10" fmla="*/ 255093 w 513329"/>
                <a:gd name="connsiteY10" fmla="*/ 27993 h 55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3329" h="556172">
                  <a:moveTo>
                    <a:pt x="255093" y="27993"/>
                  </a:moveTo>
                  <a:cubicBezTo>
                    <a:pt x="206410" y="-27746"/>
                    <a:pt x="32844" y="13881"/>
                    <a:pt x="5327" y="32226"/>
                  </a:cubicBezTo>
                  <a:cubicBezTo>
                    <a:pt x="-22190" y="50571"/>
                    <a:pt x="64593" y="101371"/>
                    <a:pt x="89993" y="138060"/>
                  </a:cubicBezTo>
                  <a:cubicBezTo>
                    <a:pt x="115393" y="174749"/>
                    <a:pt x="152082" y="202266"/>
                    <a:pt x="157727" y="252360"/>
                  </a:cubicBezTo>
                  <a:cubicBezTo>
                    <a:pt x="163371" y="302454"/>
                    <a:pt x="135149" y="388532"/>
                    <a:pt x="123860" y="438626"/>
                  </a:cubicBezTo>
                  <a:cubicBezTo>
                    <a:pt x="112571" y="488720"/>
                    <a:pt x="58243" y="538815"/>
                    <a:pt x="89993" y="552926"/>
                  </a:cubicBezTo>
                  <a:cubicBezTo>
                    <a:pt x="121743" y="567037"/>
                    <a:pt x="243804" y="531054"/>
                    <a:pt x="314360" y="523293"/>
                  </a:cubicBezTo>
                  <a:cubicBezTo>
                    <a:pt x="384916" y="515532"/>
                    <a:pt x="512622" y="519060"/>
                    <a:pt x="513327" y="506360"/>
                  </a:cubicBezTo>
                  <a:cubicBezTo>
                    <a:pt x="514032" y="493660"/>
                    <a:pt x="354576" y="470376"/>
                    <a:pt x="318593" y="447093"/>
                  </a:cubicBezTo>
                  <a:cubicBezTo>
                    <a:pt x="282610" y="423810"/>
                    <a:pt x="307305" y="433688"/>
                    <a:pt x="297427" y="366660"/>
                  </a:cubicBezTo>
                  <a:cubicBezTo>
                    <a:pt x="287549" y="299632"/>
                    <a:pt x="303776" y="83732"/>
                    <a:pt x="255093" y="2799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391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F25D5336-4375-489B-85F5-C7C2F7294B88}"/>
                </a:ext>
              </a:extLst>
            </p:cNvPr>
            <p:cNvSpPr/>
            <p:nvPr/>
          </p:nvSpPr>
          <p:spPr>
            <a:xfrm>
              <a:off x="5855211" y="5151293"/>
              <a:ext cx="256324" cy="88523"/>
            </a:xfrm>
            <a:custGeom>
              <a:avLst/>
              <a:gdLst>
                <a:gd name="connsiteX0" fmla="*/ 3722 w 256324"/>
                <a:gd name="connsiteY0" fmla="*/ 674 h 88523"/>
                <a:gd name="connsiteX1" fmla="*/ 143422 w 256324"/>
                <a:gd name="connsiteY1" fmla="*/ 23957 h 88523"/>
                <a:gd name="connsiteX2" fmla="*/ 249256 w 256324"/>
                <a:gd name="connsiteY2" fmla="*/ 28190 h 88523"/>
                <a:gd name="connsiteX3" fmla="*/ 238672 w 256324"/>
                <a:gd name="connsiteY3" fmla="*/ 81107 h 88523"/>
                <a:gd name="connsiteX4" fmla="*/ 175172 w 256324"/>
                <a:gd name="connsiteY4" fmla="*/ 87457 h 88523"/>
                <a:gd name="connsiteX5" fmla="*/ 98972 w 256324"/>
                <a:gd name="connsiteY5" fmla="*/ 74757 h 88523"/>
                <a:gd name="connsiteX6" fmla="*/ 43939 w 256324"/>
                <a:gd name="connsiteY6" fmla="*/ 53590 h 88523"/>
                <a:gd name="connsiteX7" fmla="*/ 3722 w 256324"/>
                <a:gd name="connsiteY7" fmla="*/ 674 h 8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324" h="88523">
                  <a:moveTo>
                    <a:pt x="3722" y="674"/>
                  </a:moveTo>
                  <a:cubicBezTo>
                    <a:pt x="20302" y="-4265"/>
                    <a:pt x="102500" y="19371"/>
                    <a:pt x="143422" y="23957"/>
                  </a:cubicBezTo>
                  <a:cubicBezTo>
                    <a:pt x="184344" y="28543"/>
                    <a:pt x="233381" y="18665"/>
                    <a:pt x="249256" y="28190"/>
                  </a:cubicBezTo>
                  <a:cubicBezTo>
                    <a:pt x="265131" y="37715"/>
                    <a:pt x="251019" y="71229"/>
                    <a:pt x="238672" y="81107"/>
                  </a:cubicBezTo>
                  <a:cubicBezTo>
                    <a:pt x="226325" y="90985"/>
                    <a:pt x="198455" y="88515"/>
                    <a:pt x="175172" y="87457"/>
                  </a:cubicBezTo>
                  <a:cubicBezTo>
                    <a:pt x="151889" y="86399"/>
                    <a:pt x="120844" y="80401"/>
                    <a:pt x="98972" y="74757"/>
                  </a:cubicBezTo>
                  <a:cubicBezTo>
                    <a:pt x="77100" y="69113"/>
                    <a:pt x="57344" y="63468"/>
                    <a:pt x="43939" y="53590"/>
                  </a:cubicBezTo>
                  <a:cubicBezTo>
                    <a:pt x="30534" y="43712"/>
                    <a:pt x="-12858" y="5613"/>
                    <a:pt x="3722" y="6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391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5F74D889-EE68-4B16-8CFF-2AC96ADEBD51}"/>
                </a:ext>
              </a:extLst>
            </p:cNvPr>
            <p:cNvSpPr/>
            <p:nvPr/>
          </p:nvSpPr>
          <p:spPr>
            <a:xfrm flipH="1">
              <a:off x="7631094" y="5138593"/>
              <a:ext cx="256324" cy="88523"/>
            </a:xfrm>
            <a:custGeom>
              <a:avLst/>
              <a:gdLst>
                <a:gd name="connsiteX0" fmla="*/ 3722 w 256324"/>
                <a:gd name="connsiteY0" fmla="*/ 674 h 88523"/>
                <a:gd name="connsiteX1" fmla="*/ 143422 w 256324"/>
                <a:gd name="connsiteY1" fmla="*/ 23957 h 88523"/>
                <a:gd name="connsiteX2" fmla="*/ 249256 w 256324"/>
                <a:gd name="connsiteY2" fmla="*/ 28190 h 88523"/>
                <a:gd name="connsiteX3" fmla="*/ 238672 w 256324"/>
                <a:gd name="connsiteY3" fmla="*/ 81107 h 88523"/>
                <a:gd name="connsiteX4" fmla="*/ 175172 w 256324"/>
                <a:gd name="connsiteY4" fmla="*/ 87457 h 88523"/>
                <a:gd name="connsiteX5" fmla="*/ 98972 w 256324"/>
                <a:gd name="connsiteY5" fmla="*/ 74757 h 88523"/>
                <a:gd name="connsiteX6" fmla="*/ 43939 w 256324"/>
                <a:gd name="connsiteY6" fmla="*/ 53590 h 88523"/>
                <a:gd name="connsiteX7" fmla="*/ 3722 w 256324"/>
                <a:gd name="connsiteY7" fmla="*/ 674 h 8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324" h="88523">
                  <a:moveTo>
                    <a:pt x="3722" y="674"/>
                  </a:moveTo>
                  <a:cubicBezTo>
                    <a:pt x="20302" y="-4265"/>
                    <a:pt x="102500" y="19371"/>
                    <a:pt x="143422" y="23957"/>
                  </a:cubicBezTo>
                  <a:cubicBezTo>
                    <a:pt x="184344" y="28543"/>
                    <a:pt x="233381" y="18665"/>
                    <a:pt x="249256" y="28190"/>
                  </a:cubicBezTo>
                  <a:cubicBezTo>
                    <a:pt x="265131" y="37715"/>
                    <a:pt x="251019" y="71229"/>
                    <a:pt x="238672" y="81107"/>
                  </a:cubicBezTo>
                  <a:cubicBezTo>
                    <a:pt x="226325" y="90985"/>
                    <a:pt x="198455" y="88515"/>
                    <a:pt x="175172" y="87457"/>
                  </a:cubicBezTo>
                  <a:cubicBezTo>
                    <a:pt x="151889" y="86399"/>
                    <a:pt x="120844" y="80401"/>
                    <a:pt x="98972" y="74757"/>
                  </a:cubicBezTo>
                  <a:cubicBezTo>
                    <a:pt x="77100" y="69113"/>
                    <a:pt x="57344" y="63468"/>
                    <a:pt x="43939" y="53590"/>
                  </a:cubicBezTo>
                  <a:cubicBezTo>
                    <a:pt x="30534" y="43712"/>
                    <a:pt x="-12858" y="5613"/>
                    <a:pt x="3722" y="6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391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43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バイクのハンドル部分&#10;&#10;自動的に生成された説明" hidden="1">
            <a:extLst>
              <a:ext uri="{FF2B5EF4-FFF2-40B4-BE49-F238E27FC236}">
                <a16:creationId xmlns:a16="http://schemas.microsoft.com/office/drawing/2014/main" id="{D8360223-7BDF-488A-9700-98CC1452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0062" r="17556" b="6290"/>
          <a:stretch/>
        </p:blipFill>
        <p:spPr>
          <a:xfrm>
            <a:off x="1981200" y="739463"/>
            <a:ext cx="9131300" cy="8832458"/>
          </a:xfrm>
          <a:prstGeom prst="rect">
            <a:avLst/>
          </a:prstGeom>
        </p:spPr>
      </p:pic>
      <p:grpSp>
        <p:nvGrpSpPr>
          <p:cNvPr id="286" name="グループ化 285">
            <a:extLst>
              <a:ext uri="{FF2B5EF4-FFF2-40B4-BE49-F238E27FC236}">
                <a16:creationId xmlns:a16="http://schemas.microsoft.com/office/drawing/2014/main" id="{7E052CE7-8DD5-434D-8177-3A119AF8E32E}"/>
              </a:ext>
            </a:extLst>
          </p:cNvPr>
          <p:cNvGrpSpPr/>
          <p:nvPr/>
        </p:nvGrpSpPr>
        <p:grpSpPr>
          <a:xfrm>
            <a:off x="247342" y="961032"/>
            <a:ext cx="12439958" cy="7553490"/>
            <a:chOff x="247342" y="961032"/>
            <a:chExt cx="12439958" cy="7553490"/>
          </a:xfrm>
        </p:grpSpPr>
        <p:grpSp>
          <p:nvGrpSpPr>
            <p:cNvPr id="282" name="グループ化 281">
              <a:extLst>
                <a:ext uri="{FF2B5EF4-FFF2-40B4-BE49-F238E27FC236}">
                  <a16:creationId xmlns:a16="http://schemas.microsoft.com/office/drawing/2014/main" id="{3170F788-98BB-4252-B9F8-CB3BDF945BE4}"/>
                </a:ext>
              </a:extLst>
            </p:cNvPr>
            <p:cNvGrpSpPr/>
            <p:nvPr/>
          </p:nvGrpSpPr>
          <p:grpSpPr>
            <a:xfrm>
              <a:off x="247342" y="961032"/>
              <a:ext cx="8529499" cy="7553490"/>
              <a:chOff x="2165042" y="961032"/>
              <a:chExt cx="8529499" cy="7553490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E15D3BCF-261A-480D-9DAD-EA1D06ED9DFE}"/>
                  </a:ext>
                </a:extLst>
              </p:cNvPr>
              <p:cNvSpPr/>
              <p:nvPr/>
            </p:nvSpPr>
            <p:spPr>
              <a:xfrm>
                <a:off x="3709898" y="1098495"/>
                <a:ext cx="1494375" cy="90589"/>
              </a:xfrm>
              <a:custGeom>
                <a:avLst/>
                <a:gdLst>
                  <a:gd name="connsiteX0" fmla="*/ 90 w 1494375"/>
                  <a:gd name="connsiteY0" fmla="*/ 55 h 90589"/>
                  <a:gd name="connsiteX1" fmla="*/ 68352 w 1494375"/>
                  <a:gd name="connsiteY1" fmla="*/ 82605 h 90589"/>
                  <a:gd name="connsiteX2" fmla="*/ 90577 w 1494375"/>
                  <a:gd name="connsiteY2" fmla="*/ 87368 h 90589"/>
                  <a:gd name="connsiteX3" fmla="*/ 112802 w 1494375"/>
                  <a:gd name="connsiteY3" fmla="*/ 82605 h 90589"/>
                  <a:gd name="connsiteX4" fmla="*/ 352515 w 1494375"/>
                  <a:gd name="connsiteY4" fmla="*/ 82605 h 90589"/>
                  <a:gd name="connsiteX5" fmla="*/ 1493927 w 1494375"/>
                  <a:gd name="connsiteY5" fmla="*/ 69905 h 90589"/>
                  <a:gd name="connsiteX6" fmla="*/ 501740 w 1494375"/>
                  <a:gd name="connsiteY6" fmla="*/ 73080 h 90589"/>
                  <a:gd name="connsiteX7" fmla="*/ 84227 w 1494375"/>
                  <a:gd name="connsiteY7" fmla="*/ 69905 h 90589"/>
                  <a:gd name="connsiteX8" fmla="*/ 90 w 1494375"/>
                  <a:gd name="connsiteY8" fmla="*/ 55 h 9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4375" h="90589">
                    <a:moveTo>
                      <a:pt x="90" y="55"/>
                    </a:moveTo>
                    <a:cubicBezTo>
                      <a:pt x="-2556" y="2172"/>
                      <a:pt x="53271" y="68053"/>
                      <a:pt x="68352" y="82605"/>
                    </a:cubicBezTo>
                    <a:cubicBezTo>
                      <a:pt x="83433" y="97157"/>
                      <a:pt x="83169" y="87368"/>
                      <a:pt x="90577" y="87368"/>
                    </a:cubicBezTo>
                    <a:cubicBezTo>
                      <a:pt x="97985" y="87368"/>
                      <a:pt x="69146" y="83399"/>
                      <a:pt x="112802" y="82605"/>
                    </a:cubicBezTo>
                    <a:cubicBezTo>
                      <a:pt x="156458" y="81811"/>
                      <a:pt x="352515" y="82605"/>
                      <a:pt x="352515" y="82605"/>
                    </a:cubicBezTo>
                    <a:lnTo>
                      <a:pt x="1493927" y="69905"/>
                    </a:lnTo>
                    <a:cubicBezTo>
                      <a:pt x="1518798" y="68318"/>
                      <a:pt x="501740" y="73080"/>
                      <a:pt x="501740" y="73080"/>
                    </a:cubicBezTo>
                    <a:cubicBezTo>
                      <a:pt x="266790" y="73080"/>
                      <a:pt x="166513" y="82605"/>
                      <a:pt x="84227" y="69905"/>
                    </a:cubicBezTo>
                    <a:cubicBezTo>
                      <a:pt x="1942" y="57205"/>
                      <a:pt x="2736" y="-2062"/>
                      <a:pt x="90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F4BBDEE4-8F6E-4145-9565-D64E888487B7}"/>
                  </a:ext>
                </a:extLst>
              </p:cNvPr>
              <p:cNvSpPr/>
              <p:nvPr/>
            </p:nvSpPr>
            <p:spPr>
              <a:xfrm>
                <a:off x="4940610" y="1176397"/>
                <a:ext cx="1800170" cy="398508"/>
              </a:xfrm>
              <a:custGeom>
                <a:avLst/>
                <a:gdLst>
                  <a:gd name="connsiteX0" fmla="*/ 72715 w 1800170"/>
                  <a:gd name="connsiteY0" fmla="*/ 4703 h 398508"/>
                  <a:gd name="connsiteX1" fmla="*/ 129865 w 1800170"/>
                  <a:gd name="connsiteY1" fmla="*/ 4703 h 398508"/>
                  <a:gd name="connsiteX2" fmla="*/ 606115 w 1800170"/>
                  <a:gd name="connsiteY2" fmla="*/ 4703 h 398508"/>
                  <a:gd name="connsiteX3" fmla="*/ 1234765 w 1800170"/>
                  <a:gd name="connsiteY3" fmla="*/ 68203 h 398508"/>
                  <a:gd name="connsiteX4" fmla="*/ 1723715 w 1800170"/>
                  <a:gd name="connsiteY4" fmla="*/ 280928 h 398508"/>
                  <a:gd name="connsiteX5" fmla="*/ 1733240 w 1800170"/>
                  <a:gd name="connsiteY5" fmla="*/ 319028 h 398508"/>
                  <a:gd name="connsiteX6" fmla="*/ 1730065 w 1800170"/>
                  <a:gd name="connsiteY6" fmla="*/ 357128 h 398508"/>
                  <a:gd name="connsiteX7" fmla="*/ 1799915 w 1800170"/>
                  <a:gd name="connsiteY7" fmla="*/ 398403 h 398508"/>
                  <a:gd name="connsiteX8" fmla="*/ 1749115 w 1800170"/>
                  <a:gd name="connsiteY8" fmla="*/ 344428 h 398508"/>
                  <a:gd name="connsiteX9" fmla="*/ 1637990 w 1800170"/>
                  <a:gd name="connsiteY9" fmla="*/ 236478 h 398508"/>
                  <a:gd name="connsiteX10" fmla="*/ 1282390 w 1800170"/>
                  <a:gd name="connsiteY10" fmla="*/ 42803 h 398508"/>
                  <a:gd name="connsiteX11" fmla="*/ 72715 w 1800170"/>
                  <a:gd name="connsiteY11" fmla="*/ 4703 h 39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0170" h="398508">
                    <a:moveTo>
                      <a:pt x="72715" y="4703"/>
                    </a:moveTo>
                    <a:cubicBezTo>
                      <a:pt x="-119372" y="-1647"/>
                      <a:pt x="129865" y="4703"/>
                      <a:pt x="129865" y="4703"/>
                    </a:cubicBezTo>
                    <a:cubicBezTo>
                      <a:pt x="218765" y="4703"/>
                      <a:pt x="421965" y="-5880"/>
                      <a:pt x="606115" y="4703"/>
                    </a:cubicBezTo>
                    <a:cubicBezTo>
                      <a:pt x="790265" y="15286"/>
                      <a:pt x="1048498" y="22165"/>
                      <a:pt x="1234765" y="68203"/>
                    </a:cubicBezTo>
                    <a:cubicBezTo>
                      <a:pt x="1421032" y="114241"/>
                      <a:pt x="1640636" y="239124"/>
                      <a:pt x="1723715" y="280928"/>
                    </a:cubicBezTo>
                    <a:cubicBezTo>
                      <a:pt x="1806794" y="322732"/>
                      <a:pt x="1732182" y="306328"/>
                      <a:pt x="1733240" y="319028"/>
                    </a:cubicBezTo>
                    <a:cubicBezTo>
                      <a:pt x="1734298" y="331728"/>
                      <a:pt x="1718953" y="343899"/>
                      <a:pt x="1730065" y="357128"/>
                    </a:cubicBezTo>
                    <a:cubicBezTo>
                      <a:pt x="1741177" y="370357"/>
                      <a:pt x="1796740" y="400520"/>
                      <a:pt x="1799915" y="398403"/>
                    </a:cubicBezTo>
                    <a:cubicBezTo>
                      <a:pt x="1803090" y="396286"/>
                      <a:pt x="1776102" y="371415"/>
                      <a:pt x="1749115" y="344428"/>
                    </a:cubicBezTo>
                    <a:cubicBezTo>
                      <a:pt x="1722128" y="317441"/>
                      <a:pt x="1715778" y="286749"/>
                      <a:pt x="1637990" y="236478"/>
                    </a:cubicBezTo>
                    <a:cubicBezTo>
                      <a:pt x="1560203" y="186207"/>
                      <a:pt x="1540094" y="83549"/>
                      <a:pt x="1282390" y="42803"/>
                    </a:cubicBezTo>
                    <a:cubicBezTo>
                      <a:pt x="1024686" y="2057"/>
                      <a:pt x="264802" y="11053"/>
                      <a:pt x="72715" y="47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B2A9C2B0-5A03-45BC-9A07-1F8FB488FE39}"/>
                  </a:ext>
                </a:extLst>
              </p:cNvPr>
              <p:cNvSpPr/>
              <p:nvPr/>
            </p:nvSpPr>
            <p:spPr>
              <a:xfrm>
                <a:off x="3718658" y="1101549"/>
                <a:ext cx="2315008" cy="38358"/>
              </a:xfrm>
              <a:custGeom>
                <a:avLst/>
                <a:gdLst>
                  <a:gd name="connsiteX0" fmla="*/ 5617 w 2315008"/>
                  <a:gd name="connsiteY0" fmla="*/ 6526 h 38358"/>
                  <a:gd name="connsiteX1" fmla="*/ 1428017 w 2315008"/>
                  <a:gd name="connsiteY1" fmla="*/ 12876 h 38358"/>
                  <a:gd name="connsiteX2" fmla="*/ 2256692 w 2315008"/>
                  <a:gd name="connsiteY2" fmla="*/ 38276 h 38358"/>
                  <a:gd name="connsiteX3" fmla="*/ 1999517 w 2315008"/>
                  <a:gd name="connsiteY3" fmla="*/ 3351 h 38358"/>
                  <a:gd name="connsiteX4" fmla="*/ 5617 w 2315008"/>
                  <a:gd name="connsiteY4" fmla="*/ 6526 h 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008" h="38358">
                    <a:moveTo>
                      <a:pt x="5617" y="6526"/>
                    </a:moveTo>
                    <a:cubicBezTo>
                      <a:pt x="-89633" y="8113"/>
                      <a:pt x="1052838" y="7584"/>
                      <a:pt x="1428017" y="12876"/>
                    </a:cubicBezTo>
                    <a:cubicBezTo>
                      <a:pt x="1803196" y="18168"/>
                      <a:pt x="2161442" y="39863"/>
                      <a:pt x="2256692" y="38276"/>
                    </a:cubicBezTo>
                    <a:cubicBezTo>
                      <a:pt x="2351942" y="36689"/>
                      <a:pt x="2369934" y="11818"/>
                      <a:pt x="1999517" y="3351"/>
                    </a:cubicBezTo>
                    <a:cubicBezTo>
                      <a:pt x="1629100" y="-5116"/>
                      <a:pt x="100867" y="4939"/>
                      <a:pt x="5617" y="65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F0AAD7AA-D674-4FF9-B96A-62780DD003CF}"/>
                  </a:ext>
                </a:extLst>
              </p:cNvPr>
              <p:cNvSpPr/>
              <p:nvPr/>
            </p:nvSpPr>
            <p:spPr>
              <a:xfrm>
                <a:off x="6022040" y="1138439"/>
                <a:ext cx="735304" cy="322843"/>
              </a:xfrm>
              <a:custGeom>
                <a:avLst/>
                <a:gdLst>
                  <a:gd name="connsiteX0" fmla="*/ 4110 w 735304"/>
                  <a:gd name="connsiteY0" fmla="*/ 1386 h 322843"/>
                  <a:gd name="connsiteX1" fmla="*/ 534335 w 735304"/>
                  <a:gd name="connsiteY1" fmla="*/ 169661 h 322843"/>
                  <a:gd name="connsiteX2" fmla="*/ 728010 w 735304"/>
                  <a:gd name="connsiteY2" fmla="*/ 322061 h 322843"/>
                  <a:gd name="connsiteX3" fmla="*/ 312085 w 735304"/>
                  <a:gd name="connsiteY3" fmla="*/ 102986 h 322843"/>
                  <a:gd name="connsiteX4" fmla="*/ 4110 w 735304"/>
                  <a:gd name="connsiteY4" fmla="*/ 1386 h 32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04" h="322843">
                    <a:moveTo>
                      <a:pt x="4110" y="1386"/>
                    </a:moveTo>
                    <a:cubicBezTo>
                      <a:pt x="41152" y="12498"/>
                      <a:pt x="413685" y="116215"/>
                      <a:pt x="534335" y="169661"/>
                    </a:cubicBezTo>
                    <a:cubicBezTo>
                      <a:pt x="654985" y="223107"/>
                      <a:pt x="765052" y="333173"/>
                      <a:pt x="728010" y="322061"/>
                    </a:cubicBezTo>
                    <a:cubicBezTo>
                      <a:pt x="690968" y="310949"/>
                      <a:pt x="434852" y="158019"/>
                      <a:pt x="312085" y="102986"/>
                    </a:cubicBezTo>
                    <a:cubicBezTo>
                      <a:pt x="189318" y="47953"/>
                      <a:pt x="-32932" y="-9726"/>
                      <a:pt x="4110" y="13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28A6F760-21D9-4C57-9563-57A38D9941E5}"/>
                  </a:ext>
                </a:extLst>
              </p:cNvPr>
              <p:cNvSpPr/>
              <p:nvPr/>
            </p:nvSpPr>
            <p:spPr>
              <a:xfrm>
                <a:off x="6015979" y="1122236"/>
                <a:ext cx="790115" cy="329060"/>
              </a:xfrm>
              <a:custGeom>
                <a:avLst/>
                <a:gdLst>
                  <a:gd name="connsiteX0" fmla="*/ 10171 w 790115"/>
                  <a:gd name="connsiteY0" fmla="*/ 8064 h 329060"/>
                  <a:gd name="connsiteX1" fmla="*/ 218134 w 790115"/>
                  <a:gd name="connsiteY1" fmla="*/ 44577 h 329060"/>
                  <a:gd name="connsiteX2" fmla="*/ 699146 w 790115"/>
                  <a:gd name="connsiteY2" fmla="*/ 235077 h 329060"/>
                  <a:gd name="connsiteX3" fmla="*/ 789634 w 790115"/>
                  <a:gd name="connsiteY3" fmla="*/ 328739 h 329060"/>
                  <a:gd name="connsiteX4" fmla="*/ 724546 w 790115"/>
                  <a:gd name="connsiteY4" fmla="*/ 262064 h 329060"/>
                  <a:gd name="connsiteX5" fmla="*/ 516584 w 790115"/>
                  <a:gd name="connsiteY5" fmla="*/ 163639 h 329060"/>
                  <a:gd name="connsiteX6" fmla="*/ 10171 w 790115"/>
                  <a:gd name="connsiteY6" fmla="*/ 8064 h 32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115" h="329060">
                    <a:moveTo>
                      <a:pt x="10171" y="8064"/>
                    </a:moveTo>
                    <a:cubicBezTo>
                      <a:pt x="-39571" y="-11780"/>
                      <a:pt x="103305" y="6742"/>
                      <a:pt x="218134" y="44577"/>
                    </a:cubicBezTo>
                    <a:cubicBezTo>
                      <a:pt x="332963" y="82412"/>
                      <a:pt x="603896" y="187717"/>
                      <a:pt x="699146" y="235077"/>
                    </a:cubicBezTo>
                    <a:cubicBezTo>
                      <a:pt x="794396" y="282437"/>
                      <a:pt x="785401" y="324241"/>
                      <a:pt x="789634" y="328739"/>
                    </a:cubicBezTo>
                    <a:cubicBezTo>
                      <a:pt x="793867" y="333237"/>
                      <a:pt x="770054" y="289581"/>
                      <a:pt x="724546" y="262064"/>
                    </a:cubicBezTo>
                    <a:cubicBezTo>
                      <a:pt x="679038" y="234547"/>
                      <a:pt x="630090" y="206237"/>
                      <a:pt x="516584" y="163639"/>
                    </a:cubicBezTo>
                    <a:cubicBezTo>
                      <a:pt x="403078" y="121041"/>
                      <a:pt x="59913" y="27908"/>
                      <a:pt x="10171" y="80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E92D0223-E69F-4BCC-8335-20FC206401ED}"/>
                  </a:ext>
                </a:extLst>
              </p:cNvPr>
              <p:cNvSpPr/>
              <p:nvPr/>
            </p:nvSpPr>
            <p:spPr>
              <a:xfrm>
                <a:off x="6753146" y="1454482"/>
                <a:ext cx="74703" cy="118731"/>
              </a:xfrm>
              <a:custGeom>
                <a:avLst/>
                <a:gdLst>
                  <a:gd name="connsiteX0" fmla="*/ 74692 w 74703"/>
                  <a:gd name="connsiteY0" fmla="*/ 2843 h 118731"/>
                  <a:gd name="connsiteX1" fmla="*/ 23892 w 74703"/>
                  <a:gd name="connsiteY1" fmla="*/ 13956 h 118731"/>
                  <a:gd name="connsiteX2" fmla="*/ 12779 w 74703"/>
                  <a:gd name="connsiteY2" fmla="*/ 59993 h 118731"/>
                  <a:gd name="connsiteX3" fmla="*/ 79 w 74703"/>
                  <a:gd name="connsiteY3" fmla="*/ 118731 h 118731"/>
                  <a:gd name="connsiteX4" fmla="*/ 19129 w 74703"/>
                  <a:gd name="connsiteY4" fmla="*/ 59993 h 118731"/>
                  <a:gd name="connsiteX5" fmla="*/ 74692 w 74703"/>
                  <a:gd name="connsiteY5" fmla="*/ 2843 h 1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03" h="118731">
                    <a:moveTo>
                      <a:pt x="74692" y="2843"/>
                    </a:moveTo>
                    <a:cubicBezTo>
                      <a:pt x="75486" y="-4830"/>
                      <a:pt x="34211" y="4431"/>
                      <a:pt x="23892" y="13956"/>
                    </a:cubicBezTo>
                    <a:cubicBezTo>
                      <a:pt x="13573" y="23481"/>
                      <a:pt x="16748" y="42531"/>
                      <a:pt x="12779" y="59993"/>
                    </a:cubicBezTo>
                    <a:cubicBezTo>
                      <a:pt x="8810" y="77456"/>
                      <a:pt x="-979" y="118731"/>
                      <a:pt x="79" y="118731"/>
                    </a:cubicBezTo>
                    <a:cubicBezTo>
                      <a:pt x="1137" y="118731"/>
                      <a:pt x="13573" y="75868"/>
                      <a:pt x="19129" y="59993"/>
                    </a:cubicBezTo>
                    <a:cubicBezTo>
                      <a:pt x="24685" y="44118"/>
                      <a:pt x="73898" y="10516"/>
                      <a:pt x="74692" y="28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B74D2B89-4F9B-49F2-815D-0687033573A3}"/>
                  </a:ext>
                </a:extLst>
              </p:cNvPr>
              <p:cNvSpPr/>
              <p:nvPr/>
            </p:nvSpPr>
            <p:spPr>
              <a:xfrm>
                <a:off x="6832348" y="1277845"/>
                <a:ext cx="1250019" cy="236647"/>
              </a:xfrm>
              <a:custGeom>
                <a:avLst/>
                <a:gdLst>
                  <a:gd name="connsiteX0" fmla="*/ 252 w 1250019"/>
                  <a:gd name="connsiteY0" fmla="*/ 236630 h 236647"/>
                  <a:gd name="connsiteX1" fmla="*/ 187577 w 1250019"/>
                  <a:gd name="connsiteY1" fmla="*/ 96930 h 236647"/>
                  <a:gd name="connsiteX2" fmla="*/ 473327 w 1250019"/>
                  <a:gd name="connsiteY2" fmla="*/ 20730 h 236647"/>
                  <a:gd name="connsiteX3" fmla="*/ 749552 w 1250019"/>
                  <a:gd name="connsiteY3" fmla="*/ 1680 h 236647"/>
                  <a:gd name="connsiteX4" fmla="*/ 940052 w 1250019"/>
                  <a:gd name="connsiteY4" fmla="*/ 11205 h 236647"/>
                  <a:gd name="connsiteX5" fmla="*/ 1114677 w 1250019"/>
                  <a:gd name="connsiteY5" fmla="*/ 62005 h 236647"/>
                  <a:gd name="connsiteX6" fmla="*/ 1244852 w 1250019"/>
                  <a:gd name="connsiteY6" fmla="*/ 141380 h 236647"/>
                  <a:gd name="connsiteX7" fmla="*/ 933702 w 1250019"/>
                  <a:gd name="connsiteY7" fmla="*/ 23905 h 236647"/>
                  <a:gd name="connsiteX8" fmla="*/ 578102 w 1250019"/>
                  <a:gd name="connsiteY8" fmla="*/ 4855 h 236647"/>
                  <a:gd name="connsiteX9" fmla="*/ 225677 w 1250019"/>
                  <a:gd name="connsiteY9" fmla="*/ 87405 h 236647"/>
                  <a:gd name="connsiteX10" fmla="*/ 252 w 1250019"/>
                  <a:gd name="connsiteY10" fmla="*/ 236630 h 23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0019" h="236647">
                    <a:moveTo>
                      <a:pt x="252" y="236630"/>
                    </a:moveTo>
                    <a:cubicBezTo>
                      <a:pt x="-6098" y="238218"/>
                      <a:pt x="108731" y="132913"/>
                      <a:pt x="187577" y="96930"/>
                    </a:cubicBezTo>
                    <a:cubicBezTo>
                      <a:pt x="266423" y="60947"/>
                      <a:pt x="379665" y="36605"/>
                      <a:pt x="473327" y="20730"/>
                    </a:cubicBezTo>
                    <a:cubicBezTo>
                      <a:pt x="566989" y="4855"/>
                      <a:pt x="671765" y="3267"/>
                      <a:pt x="749552" y="1680"/>
                    </a:cubicBezTo>
                    <a:cubicBezTo>
                      <a:pt x="827339" y="93"/>
                      <a:pt x="879198" y="1151"/>
                      <a:pt x="940052" y="11205"/>
                    </a:cubicBezTo>
                    <a:cubicBezTo>
                      <a:pt x="1000906" y="21259"/>
                      <a:pt x="1063877" y="40309"/>
                      <a:pt x="1114677" y="62005"/>
                    </a:cubicBezTo>
                    <a:cubicBezTo>
                      <a:pt x="1165477" y="83701"/>
                      <a:pt x="1275014" y="147730"/>
                      <a:pt x="1244852" y="141380"/>
                    </a:cubicBezTo>
                    <a:cubicBezTo>
                      <a:pt x="1214690" y="135030"/>
                      <a:pt x="1044827" y="46659"/>
                      <a:pt x="933702" y="23905"/>
                    </a:cubicBezTo>
                    <a:cubicBezTo>
                      <a:pt x="822577" y="1151"/>
                      <a:pt x="696106" y="-5728"/>
                      <a:pt x="578102" y="4855"/>
                    </a:cubicBezTo>
                    <a:cubicBezTo>
                      <a:pt x="460098" y="15438"/>
                      <a:pt x="317223" y="47188"/>
                      <a:pt x="225677" y="87405"/>
                    </a:cubicBezTo>
                    <a:cubicBezTo>
                      <a:pt x="134131" y="127622"/>
                      <a:pt x="6602" y="235042"/>
                      <a:pt x="252" y="2366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AA6539D1-5BC6-4A2F-A16D-B5723B3A8CAC}"/>
                  </a:ext>
                </a:extLst>
              </p:cNvPr>
              <p:cNvSpPr/>
              <p:nvPr/>
            </p:nvSpPr>
            <p:spPr>
              <a:xfrm>
                <a:off x="3727432" y="968375"/>
                <a:ext cx="2476518" cy="117475"/>
              </a:xfrm>
              <a:custGeom>
                <a:avLst/>
                <a:gdLst>
                  <a:gd name="connsiteX0" fmla="*/ 18 w 2476518"/>
                  <a:gd name="connsiteY0" fmla="*/ 117475 h 117475"/>
                  <a:gd name="connsiteX1" fmla="*/ 406418 w 2476518"/>
                  <a:gd name="connsiteY1" fmla="*/ 82550 h 117475"/>
                  <a:gd name="connsiteX2" fmla="*/ 2476518 w 2476518"/>
                  <a:gd name="connsiteY2" fmla="*/ 0 h 117475"/>
                  <a:gd name="connsiteX3" fmla="*/ 1016018 w 2476518"/>
                  <a:gd name="connsiteY3" fmla="*/ 53975 h 117475"/>
                  <a:gd name="connsiteX4" fmla="*/ 18 w 2476518"/>
                  <a:gd name="connsiteY4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18" h="117475">
                    <a:moveTo>
                      <a:pt x="18" y="117475"/>
                    </a:moveTo>
                    <a:cubicBezTo>
                      <a:pt x="-3157" y="109802"/>
                      <a:pt x="406418" y="82550"/>
                      <a:pt x="406418" y="82550"/>
                    </a:cubicBezTo>
                    <a:lnTo>
                      <a:pt x="2476518" y="0"/>
                    </a:lnTo>
                    <a:lnTo>
                      <a:pt x="1016018" y="53975"/>
                    </a:lnTo>
                    <a:cubicBezTo>
                      <a:pt x="606443" y="72496"/>
                      <a:pt x="312755" y="91810"/>
                      <a:pt x="18" y="117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08810B0-CDC8-4FB6-AFAB-5F56F7B82537}"/>
                  </a:ext>
                </a:extLst>
              </p:cNvPr>
              <p:cNvSpPr/>
              <p:nvPr/>
            </p:nvSpPr>
            <p:spPr>
              <a:xfrm>
                <a:off x="6167007" y="961032"/>
                <a:ext cx="1900600" cy="438442"/>
              </a:xfrm>
              <a:custGeom>
                <a:avLst/>
                <a:gdLst>
                  <a:gd name="connsiteX0" fmla="*/ 40118 w 1900600"/>
                  <a:gd name="connsiteY0" fmla="*/ 993 h 438442"/>
                  <a:gd name="connsiteX1" fmla="*/ 1049768 w 1900600"/>
                  <a:gd name="connsiteY1" fmla="*/ 77193 h 438442"/>
                  <a:gd name="connsiteX2" fmla="*/ 1624443 w 1900600"/>
                  <a:gd name="connsiteY2" fmla="*/ 229593 h 438442"/>
                  <a:gd name="connsiteX3" fmla="*/ 1891143 w 1900600"/>
                  <a:gd name="connsiteY3" fmla="*/ 432793 h 438442"/>
                  <a:gd name="connsiteX4" fmla="*/ 1814943 w 1900600"/>
                  <a:gd name="connsiteY4" fmla="*/ 366118 h 438442"/>
                  <a:gd name="connsiteX5" fmla="*/ 1567293 w 1900600"/>
                  <a:gd name="connsiteY5" fmla="*/ 201018 h 438442"/>
                  <a:gd name="connsiteX6" fmla="*/ 967218 w 1900600"/>
                  <a:gd name="connsiteY6" fmla="*/ 74018 h 438442"/>
                  <a:gd name="connsiteX7" fmla="*/ 275068 w 1900600"/>
                  <a:gd name="connsiteY7" fmla="*/ 35918 h 438442"/>
                  <a:gd name="connsiteX8" fmla="*/ 40118 w 1900600"/>
                  <a:gd name="connsiteY8" fmla="*/ 993 h 4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0600" h="438442">
                    <a:moveTo>
                      <a:pt x="40118" y="993"/>
                    </a:moveTo>
                    <a:cubicBezTo>
                      <a:pt x="169235" y="7872"/>
                      <a:pt x="785714" y="39093"/>
                      <a:pt x="1049768" y="77193"/>
                    </a:cubicBezTo>
                    <a:cubicBezTo>
                      <a:pt x="1313822" y="115293"/>
                      <a:pt x="1484214" y="170326"/>
                      <a:pt x="1624443" y="229593"/>
                    </a:cubicBezTo>
                    <a:cubicBezTo>
                      <a:pt x="1764672" y="288860"/>
                      <a:pt x="1859393" y="410039"/>
                      <a:pt x="1891143" y="432793"/>
                    </a:cubicBezTo>
                    <a:cubicBezTo>
                      <a:pt x="1922893" y="455547"/>
                      <a:pt x="1868918" y="404747"/>
                      <a:pt x="1814943" y="366118"/>
                    </a:cubicBezTo>
                    <a:cubicBezTo>
                      <a:pt x="1760968" y="327489"/>
                      <a:pt x="1708581" y="249701"/>
                      <a:pt x="1567293" y="201018"/>
                    </a:cubicBezTo>
                    <a:cubicBezTo>
                      <a:pt x="1426006" y="152335"/>
                      <a:pt x="1182589" y="101535"/>
                      <a:pt x="967218" y="74018"/>
                    </a:cubicBezTo>
                    <a:cubicBezTo>
                      <a:pt x="751847" y="46501"/>
                      <a:pt x="428526" y="47031"/>
                      <a:pt x="275068" y="35918"/>
                    </a:cubicBezTo>
                    <a:cubicBezTo>
                      <a:pt x="121610" y="24805"/>
                      <a:pt x="-88999" y="-5886"/>
                      <a:pt x="40118" y="9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FE0C8878-49DF-4881-9E7C-14C1346979F0}"/>
                  </a:ext>
                </a:extLst>
              </p:cNvPr>
              <p:cNvSpPr/>
              <p:nvPr/>
            </p:nvSpPr>
            <p:spPr>
              <a:xfrm>
                <a:off x="6751370" y="1577651"/>
                <a:ext cx="874787" cy="1433404"/>
              </a:xfrm>
              <a:custGeom>
                <a:avLst/>
                <a:gdLst>
                  <a:gd name="connsiteX0" fmla="*/ 5030 w 874787"/>
                  <a:gd name="connsiteY0" fmla="*/ 9849 h 1433404"/>
                  <a:gd name="connsiteX1" fmla="*/ 233630 w 874787"/>
                  <a:gd name="connsiteY1" fmla="*/ 222574 h 1433404"/>
                  <a:gd name="connsiteX2" fmla="*/ 659080 w 874787"/>
                  <a:gd name="connsiteY2" fmla="*/ 949649 h 1433404"/>
                  <a:gd name="connsiteX3" fmla="*/ 865455 w 874787"/>
                  <a:gd name="connsiteY3" fmla="*/ 1422724 h 1433404"/>
                  <a:gd name="connsiteX4" fmla="*/ 798780 w 874787"/>
                  <a:gd name="connsiteY4" fmla="*/ 1213174 h 1433404"/>
                  <a:gd name="connsiteX5" fmla="*/ 443180 w 874787"/>
                  <a:gd name="connsiteY5" fmla="*/ 476574 h 1433404"/>
                  <a:gd name="connsiteX6" fmla="*/ 5030 w 874787"/>
                  <a:gd name="connsiteY6" fmla="*/ 9849 h 143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787" h="1433404">
                    <a:moveTo>
                      <a:pt x="5030" y="9849"/>
                    </a:moveTo>
                    <a:cubicBezTo>
                      <a:pt x="-29895" y="-32484"/>
                      <a:pt x="124622" y="65941"/>
                      <a:pt x="233630" y="222574"/>
                    </a:cubicBezTo>
                    <a:cubicBezTo>
                      <a:pt x="342638" y="379207"/>
                      <a:pt x="553776" y="749624"/>
                      <a:pt x="659080" y="949649"/>
                    </a:cubicBezTo>
                    <a:cubicBezTo>
                      <a:pt x="764384" y="1149674"/>
                      <a:pt x="842172" y="1378803"/>
                      <a:pt x="865455" y="1422724"/>
                    </a:cubicBezTo>
                    <a:cubicBezTo>
                      <a:pt x="888738" y="1466645"/>
                      <a:pt x="869159" y="1370866"/>
                      <a:pt x="798780" y="1213174"/>
                    </a:cubicBezTo>
                    <a:cubicBezTo>
                      <a:pt x="728401" y="1055482"/>
                      <a:pt x="570180" y="678186"/>
                      <a:pt x="443180" y="476574"/>
                    </a:cubicBezTo>
                    <a:cubicBezTo>
                      <a:pt x="316180" y="274962"/>
                      <a:pt x="39955" y="52182"/>
                      <a:pt x="5030" y="98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403B0D08-AC4A-4338-A2CA-4D4C617994CA}"/>
                  </a:ext>
                </a:extLst>
              </p:cNvPr>
              <p:cNvSpPr/>
              <p:nvPr/>
            </p:nvSpPr>
            <p:spPr>
              <a:xfrm>
                <a:off x="7615800" y="2992766"/>
                <a:ext cx="411689" cy="945975"/>
              </a:xfrm>
              <a:custGeom>
                <a:avLst/>
                <a:gdLst>
                  <a:gd name="connsiteX0" fmla="*/ 1025 w 411689"/>
                  <a:gd name="connsiteY0" fmla="*/ 1259 h 945975"/>
                  <a:gd name="connsiteX1" fmla="*/ 270900 w 411689"/>
                  <a:gd name="connsiteY1" fmla="*/ 661659 h 945975"/>
                  <a:gd name="connsiteX2" fmla="*/ 385200 w 411689"/>
                  <a:gd name="connsiteY2" fmla="*/ 912484 h 945975"/>
                  <a:gd name="connsiteX3" fmla="*/ 378850 w 411689"/>
                  <a:gd name="connsiteY3" fmla="*/ 845809 h 945975"/>
                  <a:gd name="connsiteX4" fmla="*/ 1025 w 411689"/>
                  <a:gd name="connsiteY4" fmla="*/ 1259 h 94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689" h="945975">
                    <a:moveTo>
                      <a:pt x="1025" y="1259"/>
                    </a:moveTo>
                    <a:cubicBezTo>
                      <a:pt x="-16967" y="-29433"/>
                      <a:pt x="206871" y="509788"/>
                      <a:pt x="270900" y="661659"/>
                    </a:cubicBezTo>
                    <a:cubicBezTo>
                      <a:pt x="334929" y="813530"/>
                      <a:pt x="367208" y="881792"/>
                      <a:pt x="385200" y="912484"/>
                    </a:cubicBezTo>
                    <a:cubicBezTo>
                      <a:pt x="403192" y="943176"/>
                      <a:pt x="437588" y="992917"/>
                      <a:pt x="378850" y="845809"/>
                    </a:cubicBezTo>
                    <a:cubicBezTo>
                      <a:pt x="320112" y="698701"/>
                      <a:pt x="19017" y="31951"/>
                      <a:pt x="1025" y="12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3E7C8FAA-BB4A-4B16-8747-372CADE58421}"/>
                  </a:ext>
                </a:extLst>
              </p:cNvPr>
              <p:cNvSpPr/>
              <p:nvPr/>
            </p:nvSpPr>
            <p:spPr>
              <a:xfrm>
                <a:off x="6777041" y="1500674"/>
                <a:ext cx="671477" cy="1005074"/>
              </a:xfrm>
              <a:custGeom>
                <a:avLst/>
                <a:gdLst>
                  <a:gd name="connsiteX0" fmla="*/ 2642 w 671477"/>
                  <a:gd name="connsiteY0" fmla="*/ 2159 h 1005074"/>
                  <a:gd name="connsiteX1" fmla="*/ 262992 w 671477"/>
                  <a:gd name="connsiteY1" fmla="*/ 285793 h 1005074"/>
                  <a:gd name="connsiteX2" fmla="*/ 489476 w 671477"/>
                  <a:gd name="connsiteY2" fmla="*/ 620226 h 1005074"/>
                  <a:gd name="connsiteX3" fmla="*/ 665159 w 671477"/>
                  <a:gd name="connsiteY3" fmla="*/ 994876 h 1005074"/>
                  <a:gd name="connsiteX4" fmla="*/ 603776 w 671477"/>
                  <a:gd name="connsiteY4" fmla="*/ 855176 h 1005074"/>
                  <a:gd name="connsiteX5" fmla="*/ 332842 w 671477"/>
                  <a:gd name="connsiteY5" fmla="*/ 397976 h 1005074"/>
                  <a:gd name="connsiteX6" fmla="*/ 140226 w 671477"/>
                  <a:gd name="connsiteY6" fmla="*/ 167259 h 1005074"/>
                  <a:gd name="connsiteX7" fmla="*/ 2642 w 671477"/>
                  <a:gd name="connsiteY7" fmla="*/ 2159 h 10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1477" h="1005074">
                    <a:moveTo>
                      <a:pt x="2642" y="2159"/>
                    </a:moveTo>
                    <a:cubicBezTo>
                      <a:pt x="23103" y="21915"/>
                      <a:pt x="181853" y="182782"/>
                      <a:pt x="262992" y="285793"/>
                    </a:cubicBezTo>
                    <a:cubicBezTo>
                      <a:pt x="344131" y="388804"/>
                      <a:pt x="422448" y="502046"/>
                      <a:pt x="489476" y="620226"/>
                    </a:cubicBezTo>
                    <a:cubicBezTo>
                      <a:pt x="556504" y="738407"/>
                      <a:pt x="646109" y="955718"/>
                      <a:pt x="665159" y="994876"/>
                    </a:cubicBezTo>
                    <a:cubicBezTo>
                      <a:pt x="684209" y="1034034"/>
                      <a:pt x="659162" y="954659"/>
                      <a:pt x="603776" y="855176"/>
                    </a:cubicBezTo>
                    <a:cubicBezTo>
                      <a:pt x="548390" y="755693"/>
                      <a:pt x="410100" y="512629"/>
                      <a:pt x="332842" y="397976"/>
                    </a:cubicBezTo>
                    <a:cubicBezTo>
                      <a:pt x="255584" y="283323"/>
                      <a:pt x="194906" y="231464"/>
                      <a:pt x="140226" y="167259"/>
                    </a:cubicBezTo>
                    <a:cubicBezTo>
                      <a:pt x="85546" y="103054"/>
                      <a:pt x="-17819" y="-17597"/>
                      <a:pt x="2642" y="21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F556B01A-4263-4288-ABDC-6568DB6BD4BE}"/>
                  </a:ext>
                </a:extLst>
              </p:cNvPr>
              <p:cNvSpPr/>
              <p:nvPr/>
            </p:nvSpPr>
            <p:spPr>
              <a:xfrm>
                <a:off x="7441400" y="2494002"/>
                <a:ext cx="422029" cy="968876"/>
              </a:xfrm>
              <a:custGeom>
                <a:avLst/>
                <a:gdLst>
                  <a:gd name="connsiteX0" fmla="*/ 2917 w 422029"/>
                  <a:gd name="connsiteY0" fmla="*/ 5781 h 968876"/>
                  <a:gd name="connsiteX1" fmla="*/ 290783 w 422029"/>
                  <a:gd name="connsiteY1" fmla="*/ 666181 h 968876"/>
                  <a:gd name="connsiteX2" fmla="*/ 415667 w 422029"/>
                  <a:gd name="connsiteY2" fmla="*/ 949815 h 968876"/>
                  <a:gd name="connsiteX3" fmla="*/ 377567 w 422029"/>
                  <a:gd name="connsiteY3" fmla="*/ 879965 h 968876"/>
                  <a:gd name="connsiteX4" fmla="*/ 155317 w 422029"/>
                  <a:gd name="connsiteY4" fmla="*/ 374081 h 968876"/>
                  <a:gd name="connsiteX5" fmla="*/ 2917 w 422029"/>
                  <a:gd name="connsiteY5" fmla="*/ 5781 h 96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029" h="968876">
                    <a:moveTo>
                      <a:pt x="2917" y="5781"/>
                    </a:moveTo>
                    <a:cubicBezTo>
                      <a:pt x="25495" y="54464"/>
                      <a:pt x="221991" y="508842"/>
                      <a:pt x="290783" y="666181"/>
                    </a:cubicBezTo>
                    <a:cubicBezTo>
                      <a:pt x="359575" y="823520"/>
                      <a:pt x="401203" y="914184"/>
                      <a:pt x="415667" y="949815"/>
                    </a:cubicBezTo>
                    <a:cubicBezTo>
                      <a:pt x="430131" y="985446"/>
                      <a:pt x="420959" y="975921"/>
                      <a:pt x="377567" y="879965"/>
                    </a:cubicBezTo>
                    <a:cubicBezTo>
                      <a:pt x="334175" y="784009"/>
                      <a:pt x="216348" y="520484"/>
                      <a:pt x="155317" y="374081"/>
                    </a:cubicBezTo>
                    <a:cubicBezTo>
                      <a:pt x="94286" y="227678"/>
                      <a:pt x="-19661" y="-42902"/>
                      <a:pt x="2917" y="57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9EFC9C09-9EE9-4C58-939A-03E113F269ED}"/>
                  </a:ext>
                </a:extLst>
              </p:cNvPr>
              <p:cNvSpPr/>
              <p:nvPr/>
            </p:nvSpPr>
            <p:spPr>
              <a:xfrm>
                <a:off x="7855282" y="3428798"/>
                <a:ext cx="200225" cy="510871"/>
              </a:xfrm>
              <a:custGeom>
                <a:avLst/>
                <a:gdLst>
                  <a:gd name="connsiteX0" fmla="*/ 1785 w 200225"/>
                  <a:gd name="connsiteY0" fmla="*/ 2319 h 510871"/>
                  <a:gd name="connsiteX1" fmla="*/ 190168 w 200225"/>
                  <a:gd name="connsiteY1" fmla="*/ 482802 h 510871"/>
                  <a:gd name="connsiteX2" fmla="*/ 173235 w 200225"/>
                  <a:gd name="connsiteY2" fmla="*/ 446819 h 510871"/>
                  <a:gd name="connsiteX3" fmla="*/ 162651 w 200225"/>
                  <a:gd name="connsiteY3" fmla="*/ 387552 h 510871"/>
                  <a:gd name="connsiteX4" fmla="*/ 99151 w 200225"/>
                  <a:gd name="connsiteY4" fmla="*/ 302885 h 510871"/>
                  <a:gd name="connsiteX5" fmla="*/ 1785 w 200225"/>
                  <a:gd name="connsiteY5" fmla="*/ 2319 h 5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225" h="510871">
                    <a:moveTo>
                      <a:pt x="1785" y="2319"/>
                    </a:moveTo>
                    <a:cubicBezTo>
                      <a:pt x="16954" y="32305"/>
                      <a:pt x="161593" y="408719"/>
                      <a:pt x="190168" y="482802"/>
                    </a:cubicBezTo>
                    <a:cubicBezTo>
                      <a:pt x="218743" y="556885"/>
                      <a:pt x="177821" y="462694"/>
                      <a:pt x="173235" y="446819"/>
                    </a:cubicBezTo>
                    <a:cubicBezTo>
                      <a:pt x="168649" y="430944"/>
                      <a:pt x="174998" y="411541"/>
                      <a:pt x="162651" y="387552"/>
                    </a:cubicBezTo>
                    <a:cubicBezTo>
                      <a:pt x="150304" y="363563"/>
                      <a:pt x="125962" y="363915"/>
                      <a:pt x="99151" y="302885"/>
                    </a:cubicBezTo>
                    <a:cubicBezTo>
                      <a:pt x="72340" y="241855"/>
                      <a:pt x="-13384" y="-27667"/>
                      <a:pt x="1785" y="23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8298A5A8-39AF-4FC2-B96E-50466EB651F2}"/>
                  </a:ext>
                </a:extLst>
              </p:cNvPr>
              <p:cNvSpPr/>
              <p:nvPr/>
            </p:nvSpPr>
            <p:spPr>
              <a:xfrm>
                <a:off x="6807200" y="1485763"/>
                <a:ext cx="651491" cy="920222"/>
              </a:xfrm>
              <a:custGeom>
                <a:avLst/>
                <a:gdLst>
                  <a:gd name="connsiteX0" fmla="*/ 0 w 651491"/>
                  <a:gd name="connsiteY0" fmla="*/ 137 h 920222"/>
                  <a:gd name="connsiteX1" fmla="*/ 249767 w 651491"/>
                  <a:gd name="connsiteY1" fmla="*/ 254137 h 920222"/>
                  <a:gd name="connsiteX2" fmla="*/ 626533 w 651491"/>
                  <a:gd name="connsiteY2" fmla="*/ 889137 h 920222"/>
                  <a:gd name="connsiteX3" fmla="*/ 575733 w 651491"/>
                  <a:gd name="connsiteY3" fmla="*/ 766370 h 920222"/>
                  <a:gd name="connsiteX4" fmla="*/ 249767 w 651491"/>
                  <a:gd name="connsiteY4" fmla="*/ 281654 h 920222"/>
                  <a:gd name="connsiteX5" fmla="*/ 0 w 651491"/>
                  <a:gd name="connsiteY5" fmla="*/ 137 h 9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491" h="920222">
                    <a:moveTo>
                      <a:pt x="0" y="137"/>
                    </a:moveTo>
                    <a:cubicBezTo>
                      <a:pt x="0" y="-4449"/>
                      <a:pt x="145345" y="105970"/>
                      <a:pt x="249767" y="254137"/>
                    </a:cubicBezTo>
                    <a:cubicBezTo>
                      <a:pt x="354189" y="402304"/>
                      <a:pt x="572205" y="803765"/>
                      <a:pt x="626533" y="889137"/>
                    </a:cubicBezTo>
                    <a:cubicBezTo>
                      <a:pt x="680861" y="974509"/>
                      <a:pt x="638527" y="867617"/>
                      <a:pt x="575733" y="766370"/>
                    </a:cubicBezTo>
                    <a:cubicBezTo>
                      <a:pt x="512939" y="665123"/>
                      <a:pt x="343253" y="406185"/>
                      <a:pt x="249767" y="281654"/>
                    </a:cubicBezTo>
                    <a:cubicBezTo>
                      <a:pt x="156281" y="157124"/>
                      <a:pt x="0" y="4723"/>
                      <a:pt x="0" y="1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760772AC-D0A3-4F1F-B0DF-1D6B6F9FFC0D}"/>
                  </a:ext>
                </a:extLst>
              </p:cNvPr>
              <p:cNvSpPr/>
              <p:nvPr/>
            </p:nvSpPr>
            <p:spPr>
              <a:xfrm>
                <a:off x="7441682" y="2382803"/>
                <a:ext cx="409717" cy="930845"/>
              </a:xfrm>
              <a:custGeom>
                <a:avLst/>
                <a:gdLst>
                  <a:gd name="connsiteX0" fmla="*/ 518 w 409717"/>
                  <a:gd name="connsiteY0" fmla="*/ 2680 h 930845"/>
                  <a:gd name="connsiteX1" fmla="*/ 389985 w 409717"/>
                  <a:gd name="connsiteY1" fmla="*/ 891680 h 930845"/>
                  <a:gd name="connsiteX2" fmla="*/ 347651 w 409717"/>
                  <a:gd name="connsiteY2" fmla="*/ 758330 h 930845"/>
                  <a:gd name="connsiteX3" fmla="*/ 307435 w 409717"/>
                  <a:gd name="connsiteY3" fmla="*/ 620747 h 930845"/>
                  <a:gd name="connsiteX4" fmla="*/ 518 w 409717"/>
                  <a:gd name="connsiteY4" fmla="*/ 2680 h 93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717" h="930845">
                    <a:moveTo>
                      <a:pt x="518" y="2680"/>
                    </a:moveTo>
                    <a:cubicBezTo>
                      <a:pt x="14276" y="47836"/>
                      <a:pt x="332130" y="765738"/>
                      <a:pt x="389985" y="891680"/>
                    </a:cubicBezTo>
                    <a:cubicBezTo>
                      <a:pt x="447840" y="1017622"/>
                      <a:pt x="361409" y="803486"/>
                      <a:pt x="347651" y="758330"/>
                    </a:cubicBezTo>
                    <a:cubicBezTo>
                      <a:pt x="333893" y="713175"/>
                      <a:pt x="364232" y="745277"/>
                      <a:pt x="307435" y="620747"/>
                    </a:cubicBezTo>
                    <a:cubicBezTo>
                      <a:pt x="250638" y="496217"/>
                      <a:pt x="-13240" y="-42476"/>
                      <a:pt x="518" y="26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6708D438-4F84-4F38-A740-82B1AEAB17F7}"/>
                  </a:ext>
                </a:extLst>
              </p:cNvPr>
              <p:cNvSpPr/>
              <p:nvPr/>
            </p:nvSpPr>
            <p:spPr>
              <a:xfrm>
                <a:off x="7846347" y="3295255"/>
                <a:ext cx="244433" cy="626976"/>
              </a:xfrm>
              <a:custGeom>
                <a:avLst/>
                <a:gdLst>
                  <a:gd name="connsiteX0" fmla="*/ 136 w 244433"/>
                  <a:gd name="connsiteY0" fmla="*/ 395 h 626976"/>
                  <a:gd name="connsiteX1" fmla="*/ 235086 w 244433"/>
                  <a:gd name="connsiteY1" fmla="*/ 603645 h 626976"/>
                  <a:gd name="connsiteX2" fmla="*/ 201220 w 244433"/>
                  <a:gd name="connsiteY2" fmla="*/ 512628 h 626976"/>
                  <a:gd name="connsiteX3" fmla="*/ 136 w 244433"/>
                  <a:gd name="connsiteY3" fmla="*/ 395 h 62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433" h="626976">
                    <a:moveTo>
                      <a:pt x="136" y="395"/>
                    </a:moveTo>
                    <a:cubicBezTo>
                      <a:pt x="5780" y="15565"/>
                      <a:pt x="201572" y="518273"/>
                      <a:pt x="235086" y="603645"/>
                    </a:cubicBezTo>
                    <a:cubicBezTo>
                      <a:pt x="268600" y="689017"/>
                      <a:pt x="201220" y="512628"/>
                      <a:pt x="201220" y="512628"/>
                    </a:cubicBezTo>
                    <a:cubicBezTo>
                      <a:pt x="165237" y="410675"/>
                      <a:pt x="-5508" y="-14775"/>
                      <a:pt x="136" y="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788D505C-1594-42CB-8B04-FA714EF05A29}"/>
                  </a:ext>
                </a:extLst>
              </p:cNvPr>
              <p:cNvSpPr/>
              <p:nvPr/>
            </p:nvSpPr>
            <p:spPr>
              <a:xfrm>
                <a:off x="8041095" y="1394255"/>
                <a:ext cx="464524" cy="509158"/>
              </a:xfrm>
              <a:custGeom>
                <a:avLst/>
                <a:gdLst>
                  <a:gd name="connsiteX0" fmla="*/ 17055 w 464524"/>
                  <a:gd name="connsiteY0" fmla="*/ 23912 h 509158"/>
                  <a:gd name="connsiteX1" fmla="*/ 463672 w 464524"/>
                  <a:gd name="connsiteY1" fmla="*/ 508628 h 509158"/>
                  <a:gd name="connsiteX2" fmla="*/ 127122 w 464524"/>
                  <a:gd name="connsiteY2" fmla="*/ 117045 h 509158"/>
                  <a:gd name="connsiteX3" fmla="*/ 17055 w 464524"/>
                  <a:gd name="connsiteY3" fmla="*/ 23912 h 50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524" h="509158">
                    <a:moveTo>
                      <a:pt x="17055" y="23912"/>
                    </a:moveTo>
                    <a:cubicBezTo>
                      <a:pt x="73147" y="89176"/>
                      <a:pt x="445328" y="493106"/>
                      <a:pt x="463672" y="508628"/>
                    </a:cubicBezTo>
                    <a:cubicBezTo>
                      <a:pt x="482016" y="524150"/>
                      <a:pt x="199089" y="194656"/>
                      <a:pt x="127122" y="117045"/>
                    </a:cubicBezTo>
                    <a:cubicBezTo>
                      <a:pt x="55155" y="39434"/>
                      <a:pt x="-39037" y="-41352"/>
                      <a:pt x="17055" y="239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894A8DAC-B0EF-4F14-89C5-1514A3ADE173}"/>
                  </a:ext>
                </a:extLst>
              </p:cNvPr>
              <p:cNvSpPr/>
              <p:nvPr/>
            </p:nvSpPr>
            <p:spPr>
              <a:xfrm>
                <a:off x="7810589" y="1315143"/>
                <a:ext cx="771346" cy="1024874"/>
              </a:xfrm>
              <a:custGeom>
                <a:avLst/>
                <a:gdLst>
                  <a:gd name="connsiteX0" fmla="*/ 6261 w 771346"/>
                  <a:gd name="connsiteY0" fmla="*/ 12007 h 1024874"/>
                  <a:gd name="connsiteX1" fmla="*/ 241211 w 771346"/>
                  <a:gd name="connsiteY1" fmla="*/ 196157 h 1024874"/>
                  <a:gd name="connsiteX2" fmla="*/ 573528 w 771346"/>
                  <a:gd name="connsiteY2" fmla="*/ 636424 h 1024874"/>
                  <a:gd name="connsiteX3" fmla="*/ 770378 w 771346"/>
                  <a:gd name="connsiteY3" fmla="*/ 1023774 h 1024874"/>
                  <a:gd name="connsiteX4" fmla="*/ 495211 w 771346"/>
                  <a:gd name="connsiteY4" fmla="*/ 513657 h 1024874"/>
                  <a:gd name="connsiteX5" fmla="*/ 6261 w 771346"/>
                  <a:gd name="connsiteY5" fmla="*/ 12007 h 10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346" h="1024874">
                    <a:moveTo>
                      <a:pt x="6261" y="12007"/>
                    </a:moveTo>
                    <a:cubicBezTo>
                      <a:pt x="-36072" y="-40910"/>
                      <a:pt x="146667" y="92088"/>
                      <a:pt x="241211" y="196157"/>
                    </a:cubicBezTo>
                    <a:cubicBezTo>
                      <a:pt x="335756" y="300227"/>
                      <a:pt x="485334" y="498488"/>
                      <a:pt x="573528" y="636424"/>
                    </a:cubicBezTo>
                    <a:cubicBezTo>
                      <a:pt x="661722" y="774360"/>
                      <a:pt x="783431" y="1044235"/>
                      <a:pt x="770378" y="1023774"/>
                    </a:cubicBezTo>
                    <a:cubicBezTo>
                      <a:pt x="757325" y="1003313"/>
                      <a:pt x="620094" y="681227"/>
                      <a:pt x="495211" y="513657"/>
                    </a:cubicBezTo>
                    <a:cubicBezTo>
                      <a:pt x="370328" y="346088"/>
                      <a:pt x="48594" y="64924"/>
                      <a:pt x="6261" y="120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30CE304-F06E-4DCD-B4BC-48B4B17B6B5C}"/>
                  </a:ext>
                </a:extLst>
              </p:cNvPr>
              <p:cNvSpPr/>
              <p:nvPr/>
            </p:nvSpPr>
            <p:spPr>
              <a:xfrm>
                <a:off x="8434339" y="1895462"/>
                <a:ext cx="215949" cy="466801"/>
              </a:xfrm>
              <a:custGeom>
                <a:avLst/>
                <a:gdLst>
                  <a:gd name="connsiteX0" fmla="*/ 79424 w 215949"/>
                  <a:gd name="connsiteY0" fmla="*/ 13 h 466801"/>
                  <a:gd name="connsiteX1" fmla="*/ 9574 w 215949"/>
                  <a:gd name="connsiteY1" fmla="*/ 53988 h 466801"/>
                  <a:gd name="connsiteX2" fmla="*/ 52436 w 215949"/>
                  <a:gd name="connsiteY2" fmla="*/ 114313 h 466801"/>
                  <a:gd name="connsiteX3" fmla="*/ 63549 w 215949"/>
                  <a:gd name="connsiteY3" fmla="*/ 147651 h 466801"/>
                  <a:gd name="connsiteX4" fmla="*/ 58786 w 215949"/>
                  <a:gd name="connsiteY4" fmla="*/ 179401 h 466801"/>
                  <a:gd name="connsiteX5" fmla="*/ 215949 w 215949"/>
                  <a:gd name="connsiteY5" fmla="*/ 466738 h 466801"/>
                  <a:gd name="connsiteX6" fmla="*/ 58786 w 215949"/>
                  <a:gd name="connsiteY6" fmla="*/ 204801 h 466801"/>
                  <a:gd name="connsiteX7" fmla="*/ 58786 w 215949"/>
                  <a:gd name="connsiteY7" fmla="*/ 125426 h 466801"/>
                  <a:gd name="connsiteX8" fmla="*/ 49 w 215949"/>
                  <a:gd name="connsiteY8" fmla="*/ 58751 h 466801"/>
                  <a:gd name="connsiteX9" fmla="*/ 79424 w 215949"/>
                  <a:gd name="connsiteY9" fmla="*/ 13 h 466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949" h="466801">
                    <a:moveTo>
                      <a:pt x="79424" y="13"/>
                    </a:moveTo>
                    <a:cubicBezTo>
                      <a:pt x="81011" y="-781"/>
                      <a:pt x="14072" y="34938"/>
                      <a:pt x="9574" y="53988"/>
                    </a:cubicBezTo>
                    <a:cubicBezTo>
                      <a:pt x="5076" y="73038"/>
                      <a:pt x="43440" y="98703"/>
                      <a:pt x="52436" y="114313"/>
                    </a:cubicBezTo>
                    <a:cubicBezTo>
                      <a:pt x="61432" y="129923"/>
                      <a:pt x="62491" y="136803"/>
                      <a:pt x="63549" y="147651"/>
                    </a:cubicBezTo>
                    <a:cubicBezTo>
                      <a:pt x="64607" y="158499"/>
                      <a:pt x="33386" y="126220"/>
                      <a:pt x="58786" y="179401"/>
                    </a:cubicBezTo>
                    <a:cubicBezTo>
                      <a:pt x="84186" y="232582"/>
                      <a:pt x="215949" y="462505"/>
                      <a:pt x="215949" y="466738"/>
                    </a:cubicBezTo>
                    <a:cubicBezTo>
                      <a:pt x="215949" y="470971"/>
                      <a:pt x="84980" y="261686"/>
                      <a:pt x="58786" y="204801"/>
                    </a:cubicBezTo>
                    <a:cubicBezTo>
                      <a:pt x="32592" y="147916"/>
                      <a:pt x="68575" y="149768"/>
                      <a:pt x="58786" y="125426"/>
                    </a:cubicBezTo>
                    <a:cubicBezTo>
                      <a:pt x="48997" y="101084"/>
                      <a:pt x="-1803" y="80182"/>
                      <a:pt x="49" y="58751"/>
                    </a:cubicBezTo>
                    <a:cubicBezTo>
                      <a:pt x="1901" y="37320"/>
                      <a:pt x="77837" y="807"/>
                      <a:pt x="79424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3B34350-C737-4790-8423-51FC0957F33C}"/>
                  </a:ext>
                </a:extLst>
              </p:cNvPr>
              <p:cNvSpPr/>
              <p:nvPr/>
            </p:nvSpPr>
            <p:spPr>
              <a:xfrm>
                <a:off x="8453063" y="1901329"/>
                <a:ext cx="72005" cy="38912"/>
              </a:xfrm>
              <a:custGeom>
                <a:avLst/>
                <a:gdLst>
                  <a:gd name="connsiteX0" fmla="*/ 71812 w 72005"/>
                  <a:gd name="connsiteY0" fmla="*/ 496 h 38912"/>
                  <a:gd name="connsiteX1" fmla="*/ 1962 w 72005"/>
                  <a:gd name="connsiteY1" fmla="*/ 38596 h 38912"/>
                  <a:gd name="connsiteX2" fmla="*/ 22600 w 72005"/>
                  <a:gd name="connsiteY2" fmla="*/ 17959 h 38912"/>
                  <a:gd name="connsiteX3" fmla="*/ 71812 w 72005"/>
                  <a:gd name="connsiteY3" fmla="*/ 496 h 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05" h="38912">
                    <a:moveTo>
                      <a:pt x="71812" y="496"/>
                    </a:moveTo>
                    <a:cubicBezTo>
                      <a:pt x="68372" y="3935"/>
                      <a:pt x="10164" y="35686"/>
                      <a:pt x="1962" y="38596"/>
                    </a:cubicBezTo>
                    <a:cubicBezTo>
                      <a:pt x="-6240" y="41507"/>
                      <a:pt x="13340" y="23515"/>
                      <a:pt x="22600" y="17959"/>
                    </a:cubicBezTo>
                    <a:cubicBezTo>
                      <a:pt x="31860" y="12403"/>
                      <a:pt x="75252" y="-2943"/>
                      <a:pt x="71812" y="4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D255FD77-152C-4492-8883-CED19D945BFE}"/>
                  </a:ext>
                </a:extLst>
              </p:cNvPr>
              <p:cNvSpPr/>
              <p:nvPr/>
            </p:nvSpPr>
            <p:spPr>
              <a:xfrm>
                <a:off x="8481049" y="1949216"/>
                <a:ext cx="185791" cy="326002"/>
              </a:xfrm>
              <a:custGeom>
                <a:avLst/>
                <a:gdLst>
                  <a:gd name="connsiteX0" fmla="*/ 2551 w 185791"/>
                  <a:gd name="connsiteY0" fmla="*/ 6584 h 326002"/>
                  <a:gd name="connsiteX1" fmla="*/ 178764 w 185791"/>
                  <a:gd name="connsiteY1" fmla="*/ 314559 h 326002"/>
                  <a:gd name="connsiteX2" fmla="*/ 143839 w 185791"/>
                  <a:gd name="connsiteY2" fmla="*/ 246297 h 326002"/>
                  <a:gd name="connsiteX3" fmla="*/ 78751 w 185791"/>
                  <a:gd name="connsiteY3" fmla="*/ 114534 h 326002"/>
                  <a:gd name="connsiteX4" fmla="*/ 2551 w 185791"/>
                  <a:gd name="connsiteY4" fmla="*/ 6584 h 32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791" h="326002">
                    <a:moveTo>
                      <a:pt x="2551" y="6584"/>
                    </a:moveTo>
                    <a:cubicBezTo>
                      <a:pt x="19220" y="39921"/>
                      <a:pt x="155216" y="274607"/>
                      <a:pt x="178764" y="314559"/>
                    </a:cubicBezTo>
                    <a:cubicBezTo>
                      <a:pt x="202312" y="354511"/>
                      <a:pt x="160508" y="279634"/>
                      <a:pt x="143839" y="246297"/>
                    </a:cubicBezTo>
                    <a:cubicBezTo>
                      <a:pt x="127170" y="212960"/>
                      <a:pt x="102034" y="153692"/>
                      <a:pt x="78751" y="114534"/>
                    </a:cubicBezTo>
                    <a:cubicBezTo>
                      <a:pt x="55468" y="75376"/>
                      <a:pt x="-14118" y="-26753"/>
                      <a:pt x="2551" y="65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BB4A1BED-0464-4BC4-955A-D3BC915F747E}"/>
                  </a:ext>
                </a:extLst>
              </p:cNvPr>
              <p:cNvSpPr/>
              <p:nvPr/>
            </p:nvSpPr>
            <p:spPr>
              <a:xfrm>
                <a:off x="8511825" y="1931731"/>
                <a:ext cx="191058" cy="336904"/>
              </a:xfrm>
              <a:custGeom>
                <a:avLst/>
                <a:gdLst>
                  <a:gd name="connsiteX0" fmla="*/ 350 w 191058"/>
                  <a:gd name="connsiteY0" fmla="*/ 257 h 336904"/>
                  <a:gd name="connsiteX1" fmla="*/ 94013 w 191058"/>
                  <a:gd name="connsiteY1" fmla="*/ 133607 h 336904"/>
                  <a:gd name="connsiteX2" fmla="*/ 190850 w 191058"/>
                  <a:gd name="connsiteY2" fmla="*/ 336807 h 336904"/>
                  <a:gd name="connsiteX3" fmla="*/ 67025 w 191058"/>
                  <a:gd name="connsiteY3" fmla="*/ 106619 h 336904"/>
                  <a:gd name="connsiteX4" fmla="*/ 350 w 191058"/>
                  <a:gd name="connsiteY4" fmla="*/ 257 h 33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58" h="336904">
                    <a:moveTo>
                      <a:pt x="350" y="257"/>
                    </a:moveTo>
                    <a:cubicBezTo>
                      <a:pt x="4848" y="4755"/>
                      <a:pt x="62263" y="77515"/>
                      <a:pt x="94013" y="133607"/>
                    </a:cubicBezTo>
                    <a:cubicBezTo>
                      <a:pt x="125763" y="189699"/>
                      <a:pt x="195348" y="341305"/>
                      <a:pt x="190850" y="336807"/>
                    </a:cubicBezTo>
                    <a:cubicBezTo>
                      <a:pt x="186352" y="332309"/>
                      <a:pt x="98510" y="162181"/>
                      <a:pt x="67025" y="106619"/>
                    </a:cubicBezTo>
                    <a:cubicBezTo>
                      <a:pt x="35540" y="51057"/>
                      <a:pt x="-4148" y="-4241"/>
                      <a:pt x="350" y="2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85611B3E-5DA2-4B6D-927C-D6266685AC9C}"/>
                  </a:ext>
                </a:extLst>
              </p:cNvPr>
              <p:cNvSpPr/>
              <p:nvPr/>
            </p:nvSpPr>
            <p:spPr>
              <a:xfrm>
                <a:off x="8595212" y="2039015"/>
                <a:ext cx="179326" cy="210860"/>
              </a:xfrm>
              <a:custGeom>
                <a:avLst/>
                <a:gdLst>
                  <a:gd name="connsiteX0" fmla="*/ 1101 w 179326"/>
                  <a:gd name="connsiteY0" fmla="*/ 2510 h 210860"/>
                  <a:gd name="connsiteX1" fmla="*/ 110638 w 179326"/>
                  <a:gd name="connsiteY1" fmla="*/ 162848 h 210860"/>
                  <a:gd name="connsiteX2" fmla="*/ 136038 w 179326"/>
                  <a:gd name="connsiteY2" fmla="*/ 197773 h 210860"/>
                  <a:gd name="connsiteX3" fmla="*/ 178901 w 179326"/>
                  <a:gd name="connsiteY3" fmla="*/ 210473 h 210860"/>
                  <a:gd name="connsiteX4" fmla="*/ 151913 w 179326"/>
                  <a:gd name="connsiteY4" fmla="*/ 185073 h 210860"/>
                  <a:gd name="connsiteX5" fmla="*/ 59838 w 179326"/>
                  <a:gd name="connsiteY5" fmla="*/ 72360 h 210860"/>
                  <a:gd name="connsiteX6" fmla="*/ 1101 w 179326"/>
                  <a:gd name="connsiteY6" fmla="*/ 2510 h 21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326" h="210860">
                    <a:moveTo>
                      <a:pt x="1101" y="2510"/>
                    </a:moveTo>
                    <a:cubicBezTo>
                      <a:pt x="9568" y="17591"/>
                      <a:pt x="110638" y="162848"/>
                      <a:pt x="110638" y="162848"/>
                    </a:cubicBezTo>
                    <a:cubicBezTo>
                      <a:pt x="133127" y="195392"/>
                      <a:pt x="124661" y="189836"/>
                      <a:pt x="136038" y="197773"/>
                    </a:cubicBezTo>
                    <a:cubicBezTo>
                      <a:pt x="147415" y="205710"/>
                      <a:pt x="176255" y="212590"/>
                      <a:pt x="178901" y="210473"/>
                    </a:cubicBezTo>
                    <a:cubicBezTo>
                      <a:pt x="181547" y="208356"/>
                      <a:pt x="171757" y="208092"/>
                      <a:pt x="151913" y="185073"/>
                    </a:cubicBezTo>
                    <a:cubicBezTo>
                      <a:pt x="132069" y="162054"/>
                      <a:pt x="84709" y="100670"/>
                      <a:pt x="59838" y="72360"/>
                    </a:cubicBezTo>
                    <a:cubicBezTo>
                      <a:pt x="34967" y="44050"/>
                      <a:pt x="-7366" y="-12571"/>
                      <a:pt x="1101" y="25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C8B7CD5C-86D3-42B2-8ABE-5EBB59E7E021}"/>
                  </a:ext>
                </a:extLst>
              </p:cNvPr>
              <p:cNvSpPr/>
              <p:nvPr/>
            </p:nvSpPr>
            <p:spPr>
              <a:xfrm>
                <a:off x="8534393" y="1930299"/>
                <a:ext cx="250063" cy="322034"/>
              </a:xfrm>
              <a:custGeom>
                <a:avLst/>
                <a:gdLst>
                  <a:gd name="connsiteX0" fmla="*/ 7 w 250063"/>
                  <a:gd name="connsiteY0" fmla="*/ 101 h 322034"/>
                  <a:gd name="connsiteX1" fmla="*/ 227020 w 250063"/>
                  <a:gd name="connsiteY1" fmla="*/ 300139 h 322034"/>
                  <a:gd name="connsiteX2" fmla="*/ 219082 w 250063"/>
                  <a:gd name="connsiteY2" fmla="*/ 266801 h 322034"/>
                  <a:gd name="connsiteX3" fmla="*/ 7 w 250063"/>
                  <a:gd name="connsiteY3" fmla="*/ 101 h 32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63" h="322034">
                    <a:moveTo>
                      <a:pt x="7" y="101"/>
                    </a:moveTo>
                    <a:cubicBezTo>
                      <a:pt x="1330" y="5657"/>
                      <a:pt x="190508" y="255689"/>
                      <a:pt x="227020" y="300139"/>
                    </a:cubicBezTo>
                    <a:cubicBezTo>
                      <a:pt x="263532" y="344589"/>
                      <a:pt x="253478" y="315220"/>
                      <a:pt x="219082" y="266801"/>
                    </a:cubicBezTo>
                    <a:cubicBezTo>
                      <a:pt x="184686" y="218382"/>
                      <a:pt x="-1316" y="-5455"/>
                      <a:pt x="7" y="1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33FE295D-6106-4D2B-AC22-0B3EBC167901}"/>
                  </a:ext>
                </a:extLst>
              </p:cNvPr>
              <p:cNvSpPr/>
              <p:nvPr/>
            </p:nvSpPr>
            <p:spPr>
              <a:xfrm>
                <a:off x="8613502" y="2061640"/>
                <a:ext cx="121666" cy="222066"/>
              </a:xfrm>
              <a:custGeom>
                <a:avLst/>
                <a:gdLst>
                  <a:gd name="connsiteX0" fmla="*/ 273 w 121666"/>
                  <a:gd name="connsiteY0" fmla="*/ 523 h 222066"/>
                  <a:gd name="connsiteX1" fmla="*/ 117748 w 121666"/>
                  <a:gd name="connsiteY1" fmla="*/ 214835 h 222066"/>
                  <a:gd name="connsiteX2" fmla="*/ 85998 w 121666"/>
                  <a:gd name="connsiteY2" fmla="*/ 156098 h 222066"/>
                  <a:gd name="connsiteX3" fmla="*/ 273 w 121666"/>
                  <a:gd name="connsiteY3" fmla="*/ 523 h 22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66" h="222066">
                    <a:moveTo>
                      <a:pt x="273" y="523"/>
                    </a:moveTo>
                    <a:cubicBezTo>
                      <a:pt x="5565" y="10312"/>
                      <a:pt x="103461" y="188906"/>
                      <a:pt x="117748" y="214835"/>
                    </a:cubicBezTo>
                    <a:cubicBezTo>
                      <a:pt x="132035" y="240764"/>
                      <a:pt x="103990" y="191288"/>
                      <a:pt x="85998" y="156098"/>
                    </a:cubicBezTo>
                    <a:cubicBezTo>
                      <a:pt x="68006" y="120909"/>
                      <a:pt x="-5019" y="-9266"/>
                      <a:pt x="273" y="5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F0F1F2FE-EADD-4D00-BE67-295EB7F642C6}"/>
                  </a:ext>
                </a:extLst>
              </p:cNvPr>
              <p:cNvSpPr/>
              <p:nvPr/>
            </p:nvSpPr>
            <p:spPr>
              <a:xfrm>
                <a:off x="8786428" y="2257862"/>
                <a:ext cx="256820" cy="465330"/>
              </a:xfrm>
              <a:custGeom>
                <a:avLst/>
                <a:gdLst>
                  <a:gd name="connsiteX0" fmla="*/ 385 w 256820"/>
                  <a:gd name="connsiteY0" fmla="*/ 1151 h 465330"/>
                  <a:gd name="connsiteX1" fmla="*/ 246447 w 256820"/>
                  <a:gd name="connsiteY1" fmla="*/ 450413 h 465330"/>
                  <a:gd name="connsiteX2" fmla="*/ 190885 w 256820"/>
                  <a:gd name="connsiteY2" fmla="*/ 325001 h 465330"/>
                  <a:gd name="connsiteX3" fmla="*/ 385 w 256820"/>
                  <a:gd name="connsiteY3" fmla="*/ 1151 h 46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820" h="465330">
                    <a:moveTo>
                      <a:pt x="385" y="1151"/>
                    </a:moveTo>
                    <a:cubicBezTo>
                      <a:pt x="9645" y="22053"/>
                      <a:pt x="214697" y="396438"/>
                      <a:pt x="246447" y="450413"/>
                    </a:cubicBezTo>
                    <a:cubicBezTo>
                      <a:pt x="278197" y="504388"/>
                      <a:pt x="230572" y="400143"/>
                      <a:pt x="190885" y="325001"/>
                    </a:cubicBezTo>
                    <a:cubicBezTo>
                      <a:pt x="151198" y="249859"/>
                      <a:pt x="-8875" y="-19751"/>
                      <a:pt x="385" y="11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75AD5058-E6F6-452A-8F30-AD92D444719F}"/>
                  </a:ext>
                </a:extLst>
              </p:cNvPr>
              <p:cNvSpPr/>
              <p:nvPr/>
            </p:nvSpPr>
            <p:spPr>
              <a:xfrm>
                <a:off x="8664560" y="2269563"/>
                <a:ext cx="352042" cy="714761"/>
              </a:xfrm>
              <a:custGeom>
                <a:avLst/>
                <a:gdLst>
                  <a:gd name="connsiteX0" fmla="*/ 1603 w 352042"/>
                  <a:gd name="connsiteY0" fmla="*/ 3737 h 714761"/>
                  <a:gd name="connsiteX1" fmla="*/ 344503 w 352042"/>
                  <a:gd name="connsiteY1" fmla="*/ 700650 h 714761"/>
                  <a:gd name="connsiteX2" fmla="*/ 220678 w 352042"/>
                  <a:gd name="connsiteY2" fmla="*/ 435537 h 714761"/>
                  <a:gd name="connsiteX3" fmla="*/ 1603 w 352042"/>
                  <a:gd name="connsiteY3" fmla="*/ 3737 h 71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042" h="714761">
                    <a:moveTo>
                      <a:pt x="1603" y="3737"/>
                    </a:moveTo>
                    <a:cubicBezTo>
                      <a:pt x="22240" y="47922"/>
                      <a:pt x="307991" y="628683"/>
                      <a:pt x="344503" y="700650"/>
                    </a:cubicBezTo>
                    <a:cubicBezTo>
                      <a:pt x="381015" y="772617"/>
                      <a:pt x="275976" y="551689"/>
                      <a:pt x="220678" y="435537"/>
                    </a:cubicBezTo>
                    <a:cubicBezTo>
                      <a:pt x="165380" y="319385"/>
                      <a:pt x="-19034" y="-40448"/>
                      <a:pt x="1603" y="3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7A144C65-6E9B-4220-88F0-E0258768EB14}"/>
                  </a:ext>
                </a:extLst>
              </p:cNvPr>
              <p:cNvSpPr/>
              <p:nvPr/>
            </p:nvSpPr>
            <p:spPr>
              <a:xfrm>
                <a:off x="8651875" y="2355645"/>
                <a:ext cx="382604" cy="765589"/>
              </a:xfrm>
              <a:custGeom>
                <a:avLst/>
                <a:gdLst>
                  <a:gd name="connsiteX0" fmla="*/ 0 w 382604"/>
                  <a:gd name="connsiteY0" fmla="*/ 205 h 765589"/>
                  <a:gd name="connsiteX1" fmla="*/ 104775 w 382604"/>
                  <a:gd name="connsiteY1" fmla="*/ 212930 h 765589"/>
                  <a:gd name="connsiteX2" fmla="*/ 85725 w 382604"/>
                  <a:gd name="connsiteY2" fmla="*/ 228805 h 765589"/>
                  <a:gd name="connsiteX3" fmla="*/ 152400 w 382604"/>
                  <a:gd name="connsiteY3" fmla="*/ 327230 h 765589"/>
                  <a:gd name="connsiteX4" fmla="*/ 244475 w 382604"/>
                  <a:gd name="connsiteY4" fmla="*/ 492330 h 765589"/>
                  <a:gd name="connsiteX5" fmla="*/ 290513 w 382604"/>
                  <a:gd name="connsiteY5" fmla="*/ 616155 h 765589"/>
                  <a:gd name="connsiteX6" fmla="*/ 317500 w 382604"/>
                  <a:gd name="connsiteY6" fmla="*/ 693943 h 765589"/>
                  <a:gd name="connsiteX7" fmla="*/ 382588 w 382604"/>
                  <a:gd name="connsiteY7" fmla="*/ 763793 h 765589"/>
                  <a:gd name="connsiteX8" fmla="*/ 311150 w 382604"/>
                  <a:gd name="connsiteY8" fmla="*/ 617743 h 765589"/>
                  <a:gd name="connsiteX9" fmla="*/ 122238 w 382604"/>
                  <a:gd name="connsiteY9" fmla="*/ 233568 h 765589"/>
                  <a:gd name="connsiteX10" fmla="*/ 103188 w 382604"/>
                  <a:gd name="connsiteY10" fmla="*/ 174830 h 765589"/>
                  <a:gd name="connsiteX11" fmla="*/ 0 w 382604"/>
                  <a:gd name="connsiteY11" fmla="*/ 205 h 76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2604" h="765589">
                    <a:moveTo>
                      <a:pt x="0" y="205"/>
                    </a:moveTo>
                    <a:cubicBezTo>
                      <a:pt x="264" y="6555"/>
                      <a:pt x="90488" y="174830"/>
                      <a:pt x="104775" y="212930"/>
                    </a:cubicBezTo>
                    <a:cubicBezTo>
                      <a:pt x="119062" y="251030"/>
                      <a:pt x="77788" y="209755"/>
                      <a:pt x="85725" y="228805"/>
                    </a:cubicBezTo>
                    <a:cubicBezTo>
                      <a:pt x="93662" y="247855"/>
                      <a:pt x="125942" y="283309"/>
                      <a:pt x="152400" y="327230"/>
                    </a:cubicBezTo>
                    <a:cubicBezTo>
                      <a:pt x="178858" y="371151"/>
                      <a:pt x="221456" y="444176"/>
                      <a:pt x="244475" y="492330"/>
                    </a:cubicBezTo>
                    <a:cubicBezTo>
                      <a:pt x="267494" y="540484"/>
                      <a:pt x="278342" y="582553"/>
                      <a:pt x="290513" y="616155"/>
                    </a:cubicBezTo>
                    <a:cubicBezTo>
                      <a:pt x="302684" y="649757"/>
                      <a:pt x="302154" y="669337"/>
                      <a:pt x="317500" y="693943"/>
                    </a:cubicBezTo>
                    <a:cubicBezTo>
                      <a:pt x="332846" y="718549"/>
                      <a:pt x="383646" y="776493"/>
                      <a:pt x="382588" y="763793"/>
                    </a:cubicBezTo>
                    <a:cubicBezTo>
                      <a:pt x="381530" y="751093"/>
                      <a:pt x="354542" y="706114"/>
                      <a:pt x="311150" y="617743"/>
                    </a:cubicBezTo>
                    <a:cubicBezTo>
                      <a:pt x="267758" y="529372"/>
                      <a:pt x="156898" y="307387"/>
                      <a:pt x="122238" y="233568"/>
                    </a:cubicBezTo>
                    <a:cubicBezTo>
                      <a:pt x="87578" y="159749"/>
                      <a:pt x="121180" y="213459"/>
                      <a:pt x="103188" y="174830"/>
                    </a:cubicBezTo>
                    <a:cubicBezTo>
                      <a:pt x="85196" y="136201"/>
                      <a:pt x="-264" y="-6145"/>
                      <a:pt x="0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E4A63C52-647C-4B53-A218-A270AE360BAD}"/>
                  </a:ext>
                </a:extLst>
              </p:cNvPr>
              <p:cNvSpPr/>
              <p:nvPr/>
            </p:nvSpPr>
            <p:spPr>
              <a:xfrm>
                <a:off x="8603893" y="2314497"/>
                <a:ext cx="294116" cy="627847"/>
              </a:xfrm>
              <a:custGeom>
                <a:avLst/>
                <a:gdLst>
                  <a:gd name="connsiteX0" fmla="*/ 3532 w 294116"/>
                  <a:gd name="connsiteY0" fmla="*/ 8016 h 627847"/>
                  <a:gd name="connsiteX1" fmla="*/ 84495 w 294116"/>
                  <a:gd name="connsiteY1" fmla="*/ 176291 h 627847"/>
                  <a:gd name="connsiteX2" fmla="*/ 228957 w 294116"/>
                  <a:gd name="connsiteY2" fmla="*/ 520778 h 627847"/>
                  <a:gd name="connsiteX3" fmla="*/ 225782 w 294116"/>
                  <a:gd name="connsiteY3" fmla="*/ 546178 h 627847"/>
                  <a:gd name="connsiteX4" fmla="*/ 259120 w 294116"/>
                  <a:gd name="connsiteY4" fmla="*/ 619203 h 627847"/>
                  <a:gd name="connsiteX5" fmla="*/ 294045 w 294116"/>
                  <a:gd name="connsiteY5" fmla="*/ 617616 h 627847"/>
                  <a:gd name="connsiteX6" fmla="*/ 249595 w 294116"/>
                  <a:gd name="connsiteY6" fmla="*/ 539828 h 627847"/>
                  <a:gd name="connsiteX7" fmla="*/ 198795 w 294116"/>
                  <a:gd name="connsiteY7" fmla="*/ 420766 h 627847"/>
                  <a:gd name="connsiteX8" fmla="*/ 3532 w 294116"/>
                  <a:gd name="connsiteY8" fmla="*/ 8016 h 62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16" h="627847">
                    <a:moveTo>
                      <a:pt x="3532" y="8016"/>
                    </a:moveTo>
                    <a:cubicBezTo>
                      <a:pt x="-15518" y="-32730"/>
                      <a:pt x="46924" y="90831"/>
                      <a:pt x="84495" y="176291"/>
                    </a:cubicBezTo>
                    <a:cubicBezTo>
                      <a:pt x="122066" y="261751"/>
                      <a:pt x="205409" y="459130"/>
                      <a:pt x="228957" y="520778"/>
                    </a:cubicBezTo>
                    <a:cubicBezTo>
                      <a:pt x="252505" y="582426"/>
                      <a:pt x="220755" y="529774"/>
                      <a:pt x="225782" y="546178"/>
                    </a:cubicBezTo>
                    <a:cubicBezTo>
                      <a:pt x="230809" y="562582"/>
                      <a:pt x="247743" y="607297"/>
                      <a:pt x="259120" y="619203"/>
                    </a:cubicBezTo>
                    <a:cubicBezTo>
                      <a:pt x="270497" y="631109"/>
                      <a:pt x="295632" y="630845"/>
                      <a:pt x="294045" y="617616"/>
                    </a:cubicBezTo>
                    <a:cubicBezTo>
                      <a:pt x="292458" y="604387"/>
                      <a:pt x="265470" y="572636"/>
                      <a:pt x="249595" y="539828"/>
                    </a:cubicBezTo>
                    <a:cubicBezTo>
                      <a:pt x="233720" y="507020"/>
                      <a:pt x="237689" y="508608"/>
                      <a:pt x="198795" y="420766"/>
                    </a:cubicBezTo>
                    <a:cubicBezTo>
                      <a:pt x="159901" y="332924"/>
                      <a:pt x="22582" y="48762"/>
                      <a:pt x="3532" y="80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194C85FE-5D1A-456F-BB66-E0F28A5B7D3B}"/>
                  </a:ext>
                </a:extLst>
              </p:cNvPr>
              <p:cNvSpPr/>
              <p:nvPr/>
            </p:nvSpPr>
            <p:spPr>
              <a:xfrm>
                <a:off x="8560756" y="2315368"/>
                <a:ext cx="314834" cy="642404"/>
              </a:xfrm>
              <a:custGeom>
                <a:avLst/>
                <a:gdLst>
                  <a:gd name="connsiteX0" fmla="*/ 632 w 314834"/>
                  <a:gd name="connsiteY0" fmla="*/ 2382 h 642404"/>
                  <a:gd name="connsiteX1" fmla="*/ 303844 w 314834"/>
                  <a:gd name="connsiteY1" fmla="*/ 626270 h 642404"/>
                  <a:gd name="connsiteX2" fmla="*/ 226057 w 314834"/>
                  <a:gd name="connsiteY2" fmla="*/ 419895 h 642404"/>
                  <a:gd name="connsiteX3" fmla="*/ 632 w 314834"/>
                  <a:gd name="connsiteY3" fmla="*/ 2382 h 64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834" h="642404">
                    <a:moveTo>
                      <a:pt x="632" y="2382"/>
                    </a:moveTo>
                    <a:cubicBezTo>
                      <a:pt x="13596" y="36778"/>
                      <a:pt x="266273" y="556685"/>
                      <a:pt x="303844" y="626270"/>
                    </a:cubicBezTo>
                    <a:cubicBezTo>
                      <a:pt x="341415" y="695856"/>
                      <a:pt x="274476" y="524141"/>
                      <a:pt x="226057" y="419895"/>
                    </a:cubicBezTo>
                    <a:cubicBezTo>
                      <a:pt x="177638" y="315649"/>
                      <a:pt x="-12332" y="-32014"/>
                      <a:pt x="632" y="23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00FEA9EB-B0F8-40E3-A943-05642E5B931F}"/>
                  </a:ext>
                </a:extLst>
              </p:cNvPr>
              <p:cNvSpPr/>
              <p:nvPr/>
            </p:nvSpPr>
            <p:spPr>
              <a:xfrm>
                <a:off x="8897917" y="2942860"/>
                <a:ext cx="305166" cy="632230"/>
              </a:xfrm>
              <a:custGeom>
                <a:avLst/>
                <a:gdLst>
                  <a:gd name="connsiteX0" fmla="*/ 21 w 305166"/>
                  <a:gd name="connsiteY0" fmla="*/ 365 h 632230"/>
                  <a:gd name="connsiteX1" fmla="*/ 160358 w 305166"/>
                  <a:gd name="connsiteY1" fmla="*/ 384540 h 632230"/>
                  <a:gd name="connsiteX2" fmla="*/ 192108 w 305166"/>
                  <a:gd name="connsiteY2" fmla="*/ 419465 h 632230"/>
                  <a:gd name="connsiteX3" fmla="*/ 228621 w 305166"/>
                  <a:gd name="connsiteY3" fmla="*/ 446453 h 632230"/>
                  <a:gd name="connsiteX4" fmla="*/ 304821 w 305166"/>
                  <a:gd name="connsiteY4" fmla="*/ 632190 h 632230"/>
                  <a:gd name="connsiteX5" fmla="*/ 195283 w 305166"/>
                  <a:gd name="connsiteY5" fmla="*/ 428990 h 632230"/>
                  <a:gd name="connsiteX6" fmla="*/ 149246 w 305166"/>
                  <a:gd name="connsiteY6" fmla="*/ 316278 h 632230"/>
                  <a:gd name="connsiteX7" fmla="*/ 21 w 305166"/>
                  <a:gd name="connsiteY7" fmla="*/ 365 h 63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5166" h="632230">
                    <a:moveTo>
                      <a:pt x="21" y="365"/>
                    </a:moveTo>
                    <a:cubicBezTo>
                      <a:pt x="1873" y="11742"/>
                      <a:pt x="128344" y="314690"/>
                      <a:pt x="160358" y="384540"/>
                    </a:cubicBezTo>
                    <a:cubicBezTo>
                      <a:pt x="192373" y="454390"/>
                      <a:pt x="180731" y="409146"/>
                      <a:pt x="192108" y="419465"/>
                    </a:cubicBezTo>
                    <a:cubicBezTo>
                      <a:pt x="203485" y="429784"/>
                      <a:pt x="209836" y="410999"/>
                      <a:pt x="228621" y="446453"/>
                    </a:cubicBezTo>
                    <a:cubicBezTo>
                      <a:pt x="247406" y="481907"/>
                      <a:pt x="310377" y="635100"/>
                      <a:pt x="304821" y="632190"/>
                    </a:cubicBezTo>
                    <a:cubicBezTo>
                      <a:pt x="299265" y="629280"/>
                      <a:pt x="221212" y="481642"/>
                      <a:pt x="195283" y="428990"/>
                    </a:cubicBezTo>
                    <a:cubicBezTo>
                      <a:pt x="169354" y="376338"/>
                      <a:pt x="180731" y="385863"/>
                      <a:pt x="149246" y="316278"/>
                    </a:cubicBezTo>
                    <a:cubicBezTo>
                      <a:pt x="117761" y="246693"/>
                      <a:pt x="-1831" y="-11012"/>
                      <a:pt x="21" y="3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FFB0B075-15C3-434B-B569-806ACB57FCD9}"/>
                  </a:ext>
                </a:extLst>
              </p:cNvPr>
              <p:cNvSpPr/>
              <p:nvPr/>
            </p:nvSpPr>
            <p:spPr>
              <a:xfrm>
                <a:off x="8735153" y="2704950"/>
                <a:ext cx="471794" cy="1036929"/>
              </a:xfrm>
              <a:custGeom>
                <a:avLst/>
                <a:gdLst>
                  <a:gd name="connsiteX0" fmla="*/ 860 w 471794"/>
                  <a:gd name="connsiteY0" fmla="*/ 1738 h 1036929"/>
                  <a:gd name="connsiteX1" fmla="*/ 343760 w 471794"/>
                  <a:gd name="connsiteY1" fmla="*/ 762150 h 1036929"/>
                  <a:gd name="connsiteX2" fmla="*/ 454885 w 471794"/>
                  <a:gd name="connsiteY2" fmla="*/ 997100 h 1036929"/>
                  <a:gd name="connsiteX3" fmla="*/ 860 w 471794"/>
                  <a:gd name="connsiteY3" fmla="*/ 1738 h 10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794" h="1036929">
                    <a:moveTo>
                      <a:pt x="860" y="1738"/>
                    </a:moveTo>
                    <a:cubicBezTo>
                      <a:pt x="-17661" y="-37420"/>
                      <a:pt x="268089" y="596256"/>
                      <a:pt x="343760" y="762150"/>
                    </a:cubicBezTo>
                    <a:cubicBezTo>
                      <a:pt x="419431" y="928044"/>
                      <a:pt x="509918" y="1121983"/>
                      <a:pt x="454885" y="997100"/>
                    </a:cubicBezTo>
                    <a:cubicBezTo>
                      <a:pt x="399852" y="872217"/>
                      <a:pt x="19381" y="40896"/>
                      <a:pt x="860" y="17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3E7D0D74-DF1E-4C6D-B58B-247AE942497E}"/>
                  </a:ext>
                </a:extLst>
              </p:cNvPr>
              <p:cNvSpPr/>
              <p:nvPr/>
            </p:nvSpPr>
            <p:spPr>
              <a:xfrm>
                <a:off x="8875713" y="2951163"/>
                <a:ext cx="277821" cy="655637"/>
              </a:xfrm>
              <a:custGeom>
                <a:avLst/>
                <a:gdLst>
                  <a:gd name="connsiteX0" fmla="*/ 0 w 277821"/>
                  <a:gd name="connsiteY0" fmla="*/ 0 h 655637"/>
                  <a:gd name="connsiteX1" fmla="*/ 277812 w 277821"/>
                  <a:gd name="connsiteY1" fmla="*/ 655637 h 655637"/>
                  <a:gd name="connsiteX2" fmla="*/ 0 w 277821"/>
                  <a:gd name="connsiteY2" fmla="*/ 0 h 65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821" h="655637">
                    <a:moveTo>
                      <a:pt x="0" y="0"/>
                    </a:moveTo>
                    <a:cubicBezTo>
                      <a:pt x="0" y="0"/>
                      <a:pt x="275960" y="654843"/>
                      <a:pt x="277812" y="655637"/>
                    </a:cubicBezTo>
                    <a:cubicBezTo>
                      <a:pt x="279664" y="65643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CBA41F7B-EAE6-4B4C-BE87-4D07C5181AC8}"/>
                  </a:ext>
                </a:extLst>
              </p:cNvPr>
              <p:cNvSpPr/>
              <p:nvPr/>
            </p:nvSpPr>
            <p:spPr>
              <a:xfrm>
                <a:off x="9124897" y="2706394"/>
                <a:ext cx="65346" cy="174910"/>
              </a:xfrm>
              <a:custGeom>
                <a:avLst/>
                <a:gdLst>
                  <a:gd name="connsiteX0" fmla="*/ 53 w 65346"/>
                  <a:gd name="connsiteY0" fmla="*/ 294 h 174910"/>
                  <a:gd name="connsiteX1" fmla="*/ 54028 w 65346"/>
                  <a:gd name="connsiteY1" fmla="*/ 103481 h 174910"/>
                  <a:gd name="connsiteX2" fmla="*/ 54028 w 65346"/>
                  <a:gd name="connsiteY2" fmla="*/ 162219 h 174910"/>
                  <a:gd name="connsiteX3" fmla="*/ 31803 w 65346"/>
                  <a:gd name="connsiteY3" fmla="*/ 173331 h 174910"/>
                  <a:gd name="connsiteX4" fmla="*/ 65141 w 65346"/>
                  <a:gd name="connsiteY4" fmla="*/ 138406 h 174910"/>
                  <a:gd name="connsiteX5" fmla="*/ 53 w 65346"/>
                  <a:gd name="connsiteY5" fmla="*/ 294 h 17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46" h="174910">
                    <a:moveTo>
                      <a:pt x="53" y="294"/>
                    </a:moveTo>
                    <a:cubicBezTo>
                      <a:pt x="-1799" y="-5527"/>
                      <a:pt x="45032" y="76494"/>
                      <a:pt x="54028" y="103481"/>
                    </a:cubicBezTo>
                    <a:cubicBezTo>
                      <a:pt x="63024" y="130468"/>
                      <a:pt x="57732" y="150577"/>
                      <a:pt x="54028" y="162219"/>
                    </a:cubicBezTo>
                    <a:cubicBezTo>
                      <a:pt x="50324" y="173861"/>
                      <a:pt x="29951" y="177300"/>
                      <a:pt x="31803" y="173331"/>
                    </a:cubicBezTo>
                    <a:cubicBezTo>
                      <a:pt x="33655" y="169362"/>
                      <a:pt x="68316" y="165394"/>
                      <a:pt x="65141" y="138406"/>
                    </a:cubicBezTo>
                    <a:cubicBezTo>
                      <a:pt x="61966" y="111418"/>
                      <a:pt x="1905" y="6115"/>
                      <a:pt x="53" y="2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D7565C30-0FD0-47E5-A224-AC875EA0E5E5}"/>
                  </a:ext>
                </a:extLst>
              </p:cNvPr>
              <p:cNvSpPr/>
              <p:nvPr/>
            </p:nvSpPr>
            <p:spPr>
              <a:xfrm>
                <a:off x="9106456" y="2766353"/>
                <a:ext cx="208079" cy="565484"/>
              </a:xfrm>
              <a:custGeom>
                <a:avLst/>
                <a:gdLst>
                  <a:gd name="connsiteX0" fmla="*/ 7382 w 208079"/>
                  <a:gd name="connsiteY0" fmla="*/ 19710 h 565484"/>
                  <a:gd name="connsiteX1" fmla="*/ 47069 w 208079"/>
                  <a:gd name="connsiteY1" fmla="*/ 126072 h 565484"/>
                  <a:gd name="connsiteX2" fmla="*/ 85169 w 208079"/>
                  <a:gd name="connsiteY2" fmla="*/ 187985 h 565484"/>
                  <a:gd name="connsiteX3" fmla="*/ 207407 w 208079"/>
                  <a:gd name="connsiteY3" fmla="*/ 564222 h 565484"/>
                  <a:gd name="connsiteX4" fmla="*/ 7382 w 208079"/>
                  <a:gd name="connsiteY4" fmla="*/ 19710 h 56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079" h="565484">
                    <a:moveTo>
                      <a:pt x="7382" y="19710"/>
                    </a:moveTo>
                    <a:cubicBezTo>
                      <a:pt x="-19341" y="-53315"/>
                      <a:pt x="34105" y="98026"/>
                      <a:pt x="47069" y="126072"/>
                    </a:cubicBezTo>
                    <a:cubicBezTo>
                      <a:pt x="60033" y="154118"/>
                      <a:pt x="58446" y="114960"/>
                      <a:pt x="85169" y="187985"/>
                    </a:cubicBezTo>
                    <a:cubicBezTo>
                      <a:pt x="111892" y="261010"/>
                      <a:pt x="217461" y="588299"/>
                      <a:pt x="207407" y="564222"/>
                    </a:cubicBezTo>
                    <a:cubicBezTo>
                      <a:pt x="197353" y="540145"/>
                      <a:pt x="34105" y="92735"/>
                      <a:pt x="7382" y="19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9ADE87C8-2453-480A-861C-6309AEE59452}"/>
                  </a:ext>
                </a:extLst>
              </p:cNvPr>
              <p:cNvSpPr/>
              <p:nvPr/>
            </p:nvSpPr>
            <p:spPr>
              <a:xfrm>
                <a:off x="9027913" y="2709842"/>
                <a:ext cx="100675" cy="50930"/>
              </a:xfrm>
              <a:custGeom>
                <a:avLst/>
                <a:gdLst>
                  <a:gd name="connsiteX0" fmla="*/ 200 w 100675"/>
                  <a:gd name="connsiteY0" fmla="*/ 50821 h 50930"/>
                  <a:gd name="connsiteX1" fmla="*/ 46237 w 100675"/>
                  <a:gd name="connsiteY1" fmla="*/ 19071 h 50930"/>
                  <a:gd name="connsiteX2" fmla="*/ 82750 w 100675"/>
                  <a:gd name="connsiteY2" fmla="*/ 23833 h 50930"/>
                  <a:gd name="connsiteX3" fmla="*/ 100212 w 100675"/>
                  <a:gd name="connsiteY3" fmla="*/ 21 h 50930"/>
                  <a:gd name="connsiteX4" fmla="*/ 65287 w 100675"/>
                  <a:gd name="connsiteY4" fmla="*/ 28596 h 50930"/>
                  <a:gd name="connsiteX5" fmla="*/ 200 w 100675"/>
                  <a:gd name="connsiteY5" fmla="*/ 50821 h 5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75" h="50930">
                    <a:moveTo>
                      <a:pt x="200" y="50821"/>
                    </a:moveTo>
                    <a:cubicBezTo>
                      <a:pt x="-2975" y="49234"/>
                      <a:pt x="32479" y="23569"/>
                      <a:pt x="46237" y="19071"/>
                    </a:cubicBezTo>
                    <a:cubicBezTo>
                      <a:pt x="59995" y="14573"/>
                      <a:pt x="73754" y="27008"/>
                      <a:pt x="82750" y="23833"/>
                    </a:cubicBezTo>
                    <a:cubicBezTo>
                      <a:pt x="91746" y="20658"/>
                      <a:pt x="103122" y="-773"/>
                      <a:pt x="100212" y="21"/>
                    </a:cubicBezTo>
                    <a:cubicBezTo>
                      <a:pt x="97302" y="815"/>
                      <a:pt x="79045" y="20923"/>
                      <a:pt x="65287" y="28596"/>
                    </a:cubicBezTo>
                    <a:cubicBezTo>
                      <a:pt x="51529" y="36269"/>
                      <a:pt x="3375" y="52408"/>
                      <a:pt x="200" y="508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9073561B-7900-49F9-956C-7E7E58EA7B1C}"/>
                  </a:ext>
                </a:extLst>
              </p:cNvPr>
              <p:cNvSpPr/>
              <p:nvPr/>
            </p:nvSpPr>
            <p:spPr>
              <a:xfrm>
                <a:off x="9019765" y="2719323"/>
                <a:ext cx="101599" cy="172511"/>
              </a:xfrm>
              <a:custGeom>
                <a:avLst/>
                <a:gdLst>
                  <a:gd name="connsiteX0" fmla="*/ 54385 w 101599"/>
                  <a:gd name="connsiteY0" fmla="*/ 65 h 172511"/>
                  <a:gd name="connsiteX1" fmla="*/ 410 w 101599"/>
                  <a:gd name="connsiteY1" fmla="*/ 41340 h 172511"/>
                  <a:gd name="connsiteX2" fmla="*/ 30573 w 101599"/>
                  <a:gd name="connsiteY2" fmla="*/ 92140 h 172511"/>
                  <a:gd name="connsiteX3" fmla="*/ 49623 w 101599"/>
                  <a:gd name="connsiteY3" fmla="*/ 161990 h 172511"/>
                  <a:gd name="connsiteX4" fmla="*/ 94073 w 101599"/>
                  <a:gd name="connsiteY4" fmla="*/ 168340 h 172511"/>
                  <a:gd name="connsiteX5" fmla="*/ 100423 w 101599"/>
                  <a:gd name="connsiteY5" fmla="*/ 123890 h 172511"/>
                  <a:gd name="connsiteX6" fmla="*/ 81373 w 101599"/>
                  <a:gd name="connsiteY6" fmla="*/ 61977 h 172511"/>
                  <a:gd name="connsiteX7" fmla="*/ 89310 w 101599"/>
                  <a:gd name="connsiteY7" fmla="*/ 54040 h 172511"/>
                  <a:gd name="connsiteX8" fmla="*/ 92485 w 101599"/>
                  <a:gd name="connsiteY8" fmla="*/ 122302 h 172511"/>
                  <a:gd name="connsiteX9" fmla="*/ 73435 w 101599"/>
                  <a:gd name="connsiteY9" fmla="*/ 141352 h 172511"/>
                  <a:gd name="connsiteX10" fmla="*/ 46448 w 101599"/>
                  <a:gd name="connsiteY10" fmla="*/ 117540 h 172511"/>
                  <a:gd name="connsiteX11" fmla="*/ 16285 w 101599"/>
                  <a:gd name="connsiteY11" fmla="*/ 50865 h 172511"/>
                  <a:gd name="connsiteX12" fmla="*/ 54385 w 101599"/>
                  <a:gd name="connsiteY12" fmla="*/ 65 h 17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599" h="172511">
                    <a:moveTo>
                      <a:pt x="54385" y="65"/>
                    </a:moveTo>
                    <a:cubicBezTo>
                      <a:pt x="51739" y="-1523"/>
                      <a:pt x="4379" y="25994"/>
                      <a:pt x="410" y="41340"/>
                    </a:cubicBezTo>
                    <a:cubicBezTo>
                      <a:pt x="-3559" y="56686"/>
                      <a:pt x="22371" y="72032"/>
                      <a:pt x="30573" y="92140"/>
                    </a:cubicBezTo>
                    <a:cubicBezTo>
                      <a:pt x="38775" y="112248"/>
                      <a:pt x="39040" y="149290"/>
                      <a:pt x="49623" y="161990"/>
                    </a:cubicBezTo>
                    <a:cubicBezTo>
                      <a:pt x="60206" y="174690"/>
                      <a:pt x="85606" y="174690"/>
                      <a:pt x="94073" y="168340"/>
                    </a:cubicBezTo>
                    <a:cubicBezTo>
                      <a:pt x="102540" y="161990"/>
                      <a:pt x="102540" y="141617"/>
                      <a:pt x="100423" y="123890"/>
                    </a:cubicBezTo>
                    <a:cubicBezTo>
                      <a:pt x="98306" y="106163"/>
                      <a:pt x="83225" y="73619"/>
                      <a:pt x="81373" y="61977"/>
                    </a:cubicBezTo>
                    <a:cubicBezTo>
                      <a:pt x="79521" y="50335"/>
                      <a:pt x="87458" y="43986"/>
                      <a:pt x="89310" y="54040"/>
                    </a:cubicBezTo>
                    <a:cubicBezTo>
                      <a:pt x="91162" y="64094"/>
                      <a:pt x="95131" y="107750"/>
                      <a:pt x="92485" y="122302"/>
                    </a:cubicBezTo>
                    <a:cubicBezTo>
                      <a:pt x="89839" y="136854"/>
                      <a:pt x="81108" y="142146"/>
                      <a:pt x="73435" y="141352"/>
                    </a:cubicBezTo>
                    <a:cubicBezTo>
                      <a:pt x="65762" y="140558"/>
                      <a:pt x="55973" y="132621"/>
                      <a:pt x="46448" y="117540"/>
                    </a:cubicBezTo>
                    <a:cubicBezTo>
                      <a:pt x="36923" y="102459"/>
                      <a:pt x="18931" y="68592"/>
                      <a:pt x="16285" y="50865"/>
                    </a:cubicBezTo>
                    <a:cubicBezTo>
                      <a:pt x="13639" y="33138"/>
                      <a:pt x="57031" y="1653"/>
                      <a:pt x="54385" y="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0A4F9978-DFDB-4BCB-B671-900BC953B1E0}"/>
                  </a:ext>
                </a:extLst>
              </p:cNvPr>
              <p:cNvSpPr/>
              <p:nvPr/>
            </p:nvSpPr>
            <p:spPr>
              <a:xfrm>
                <a:off x="9066009" y="2747610"/>
                <a:ext cx="37393" cy="106089"/>
              </a:xfrm>
              <a:custGeom>
                <a:avLst/>
                <a:gdLst>
                  <a:gd name="connsiteX0" fmla="*/ 204 w 37393"/>
                  <a:gd name="connsiteY0" fmla="*/ 353 h 106089"/>
                  <a:gd name="connsiteX1" fmla="*/ 36716 w 37393"/>
                  <a:gd name="connsiteY1" fmla="*/ 103540 h 106089"/>
                  <a:gd name="connsiteX2" fmla="*/ 22429 w 37393"/>
                  <a:gd name="connsiteY2" fmla="*/ 70203 h 106089"/>
                  <a:gd name="connsiteX3" fmla="*/ 204 w 37393"/>
                  <a:gd name="connsiteY3" fmla="*/ 353 h 10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93" h="106089">
                    <a:moveTo>
                      <a:pt x="204" y="353"/>
                    </a:moveTo>
                    <a:cubicBezTo>
                      <a:pt x="2585" y="5909"/>
                      <a:pt x="33012" y="91898"/>
                      <a:pt x="36716" y="103540"/>
                    </a:cubicBezTo>
                    <a:cubicBezTo>
                      <a:pt x="40420" y="115182"/>
                      <a:pt x="27985" y="83961"/>
                      <a:pt x="22429" y="70203"/>
                    </a:cubicBezTo>
                    <a:cubicBezTo>
                      <a:pt x="16873" y="56445"/>
                      <a:pt x="-2177" y="-5203"/>
                      <a:pt x="204" y="3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BBD954D5-E480-45DE-B373-F23EBCF2AA5B}"/>
                  </a:ext>
                </a:extLst>
              </p:cNvPr>
              <p:cNvSpPr/>
              <p:nvPr/>
            </p:nvSpPr>
            <p:spPr>
              <a:xfrm>
                <a:off x="8881047" y="2551024"/>
                <a:ext cx="163539" cy="396849"/>
              </a:xfrm>
              <a:custGeom>
                <a:avLst/>
                <a:gdLst>
                  <a:gd name="connsiteX0" fmla="*/ 5778 w 163539"/>
                  <a:gd name="connsiteY0" fmla="*/ 8026 h 396849"/>
                  <a:gd name="connsiteX1" fmla="*/ 37528 w 163539"/>
                  <a:gd name="connsiteY1" fmla="*/ 115976 h 396849"/>
                  <a:gd name="connsiteX2" fmla="*/ 153416 w 163539"/>
                  <a:gd name="connsiteY2" fmla="*/ 384264 h 396849"/>
                  <a:gd name="connsiteX3" fmla="*/ 140716 w 163539"/>
                  <a:gd name="connsiteY3" fmla="*/ 317589 h 396849"/>
                  <a:gd name="connsiteX4" fmla="*/ 5778 w 163539"/>
                  <a:gd name="connsiteY4" fmla="*/ 8026 h 39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39" h="396849">
                    <a:moveTo>
                      <a:pt x="5778" y="8026"/>
                    </a:moveTo>
                    <a:cubicBezTo>
                      <a:pt x="-11420" y="-25576"/>
                      <a:pt x="12922" y="53270"/>
                      <a:pt x="37528" y="115976"/>
                    </a:cubicBezTo>
                    <a:cubicBezTo>
                      <a:pt x="62134" y="178682"/>
                      <a:pt x="136218" y="350662"/>
                      <a:pt x="153416" y="384264"/>
                    </a:cubicBezTo>
                    <a:cubicBezTo>
                      <a:pt x="170614" y="417866"/>
                      <a:pt x="165587" y="380295"/>
                      <a:pt x="140716" y="317589"/>
                    </a:cubicBezTo>
                    <a:cubicBezTo>
                      <a:pt x="115845" y="254883"/>
                      <a:pt x="22976" y="41628"/>
                      <a:pt x="5778" y="80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B174439F-5B44-4C0B-8DC7-E45004773C8A}"/>
                  </a:ext>
                </a:extLst>
              </p:cNvPr>
              <p:cNvSpPr/>
              <p:nvPr/>
            </p:nvSpPr>
            <p:spPr>
              <a:xfrm>
                <a:off x="9115351" y="2896414"/>
                <a:ext cx="186182" cy="499093"/>
              </a:xfrm>
              <a:custGeom>
                <a:avLst/>
                <a:gdLst>
                  <a:gd name="connsiteX0" fmla="*/ 74 w 186182"/>
                  <a:gd name="connsiteY0" fmla="*/ 774 h 499093"/>
                  <a:gd name="connsiteX1" fmla="*/ 163587 w 186182"/>
                  <a:gd name="connsiteY1" fmla="*/ 459561 h 499093"/>
                  <a:gd name="connsiteX2" fmla="*/ 182637 w 186182"/>
                  <a:gd name="connsiteY2" fmla="*/ 462736 h 499093"/>
                  <a:gd name="connsiteX3" fmla="*/ 142949 w 186182"/>
                  <a:gd name="connsiteY3" fmla="*/ 353199 h 499093"/>
                  <a:gd name="connsiteX4" fmla="*/ 74 w 186182"/>
                  <a:gd name="connsiteY4" fmla="*/ 774 h 49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182" h="499093">
                    <a:moveTo>
                      <a:pt x="74" y="774"/>
                    </a:moveTo>
                    <a:cubicBezTo>
                      <a:pt x="3514" y="18501"/>
                      <a:pt x="133160" y="382567"/>
                      <a:pt x="163587" y="459561"/>
                    </a:cubicBezTo>
                    <a:cubicBezTo>
                      <a:pt x="194014" y="536555"/>
                      <a:pt x="186077" y="480463"/>
                      <a:pt x="182637" y="462736"/>
                    </a:cubicBezTo>
                    <a:cubicBezTo>
                      <a:pt x="179197" y="445009"/>
                      <a:pt x="173111" y="431516"/>
                      <a:pt x="142949" y="353199"/>
                    </a:cubicBezTo>
                    <a:cubicBezTo>
                      <a:pt x="112787" y="274882"/>
                      <a:pt x="-3366" y="-16953"/>
                      <a:pt x="74" y="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8AD9611-ABFC-4BD0-870C-2F12802C2B3C}"/>
                  </a:ext>
                </a:extLst>
              </p:cNvPr>
              <p:cNvSpPr/>
              <p:nvPr/>
            </p:nvSpPr>
            <p:spPr>
              <a:xfrm>
                <a:off x="9004300" y="2978150"/>
                <a:ext cx="335007" cy="715970"/>
              </a:xfrm>
              <a:custGeom>
                <a:avLst/>
                <a:gdLst>
                  <a:gd name="connsiteX0" fmla="*/ 0 w 335007"/>
                  <a:gd name="connsiteY0" fmla="*/ 0 h 715970"/>
                  <a:gd name="connsiteX1" fmla="*/ 334963 w 335007"/>
                  <a:gd name="connsiteY1" fmla="*/ 715963 h 715970"/>
                  <a:gd name="connsiteX2" fmla="*/ 0 w 335007"/>
                  <a:gd name="connsiteY2" fmla="*/ 0 h 71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007" h="715970">
                    <a:moveTo>
                      <a:pt x="0" y="0"/>
                    </a:moveTo>
                    <a:cubicBezTo>
                      <a:pt x="0" y="0"/>
                      <a:pt x="330465" y="713317"/>
                      <a:pt x="334963" y="715963"/>
                    </a:cubicBezTo>
                    <a:cubicBezTo>
                      <a:pt x="339461" y="71860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10437D5D-AE08-4A77-AC06-FFEF3069BD38}"/>
                  </a:ext>
                </a:extLst>
              </p:cNvPr>
              <p:cNvSpPr/>
              <p:nvPr/>
            </p:nvSpPr>
            <p:spPr>
              <a:xfrm>
                <a:off x="9185263" y="3535073"/>
                <a:ext cx="143524" cy="175107"/>
              </a:xfrm>
              <a:custGeom>
                <a:avLst/>
                <a:gdLst>
                  <a:gd name="connsiteX0" fmla="*/ 12 w 143524"/>
                  <a:gd name="connsiteY0" fmla="*/ 290 h 175107"/>
                  <a:gd name="connsiteX1" fmla="*/ 92087 w 143524"/>
                  <a:gd name="connsiteY1" fmla="*/ 152690 h 175107"/>
                  <a:gd name="connsiteX2" fmla="*/ 128600 w 143524"/>
                  <a:gd name="connsiteY2" fmla="*/ 174915 h 175107"/>
                  <a:gd name="connsiteX3" fmla="*/ 141300 w 143524"/>
                  <a:gd name="connsiteY3" fmla="*/ 160627 h 175107"/>
                  <a:gd name="connsiteX4" fmla="*/ 85737 w 143524"/>
                  <a:gd name="connsiteY4" fmla="*/ 114590 h 175107"/>
                  <a:gd name="connsiteX5" fmla="*/ 12 w 143524"/>
                  <a:gd name="connsiteY5" fmla="*/ 290 h 175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524" h="175107">
                    <a:moveTo>
                      <a:pt x="12" y="290"/>
                    </a:moveTo>
                    <a:cubicBezTo>
                      <a:pt x="1070" y="6640"/>
                      <a:pt x="70656" y="123586"/>
                      <a:pt x="92087" y="152690"/>
                    </a:cubicBezTo>
                    <a:cubicBezTo>
                      <a:pt x="113518" y="181794"/>
                      <a:pt x="120398" y="173592"/>
                      <a:pt x="128600" y="174915"/>
                    </a:cubicBezTo>
                    <a:cubicBezTo>
                      <a:pt x="136802" y="176238"/>
                      <a:pt x="148444" y="170681"/>
                      <a:pt x="141300" y="160627"/>
                    </a:cubicBezTo>
                    <a:cubicBezTo>
                      <a:pt x="134156" y="150573"/>
                      <a:pt x="105316" y="135492"/>
                      <a:pt x="85737" y="114590"/>
                    </a:cubicBezTo>
                    <a:cubicBezTo>
                      <a:pt x="66158" y="93688"/>
                      <a:pt x="-1046" y="-6060"/>
                      <a:pt x="12" y="2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67D0B493-8E96-4C78-A160-956259C6FFEA}"/>
                  </a:ext>
                </a:extLst>
              </p:cNvPr>
              <p:cNvSpPr/>
              <p:nvPr/>
            </p:nvSpPr>
            <p:spPr>
              <a:xfrm>
                <a:off x="9190038" y="2870200"/>
                <a:ext cx="250825" cy="796932"/>
              </a:xfrm>
              <a:custGeom>
                <a:avLst/>
                <a:gdLst>
                  <a:gd name="connsiteX0" fmla="*/ 0 w 250825"/>
                  <a:gd name="connsiteY0" fmla="*/ 0 h 796932"/>
                  <a:gd name="connsiteX1" fmla="*/ 250825 w 250825"/>
                  <a:gd name="connsiteY1" fmla="*/ 796925 h 796932"/>
                  <a:gd name="connsiteX2" fmla="*/ 0 w 250825"/>
                  <a:gd name="connsiteY2" fmla="*/ 0 h 796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825" h="796932">
                    <a:moveTo>
                      <a:pt x="0" y="0"/>
                    </a:moveTo>
                    <a:cubicBezTo>
                      <a:pt x="0" y="0"/>
                      <a:pt x="251354" y="794015"/>
                      <a:pt x="250825" y="796925"/>
                    </a:cubicBezTo>
                    <a:cubicBezTo>
                      <a:pt x="250296" y="79983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1EED2FCB-2262-4E51-9F1E-70F32771F0F3}"/>
                  </a:ext>
                </a:extLst>
              </p:cNvPr>
              <p:cNvSpPr/>
              <p:nvPr/>
            </p:nvSpPr>
            <p:spPr>
              <a:xfrm>
                <a:off x="9176393" y="3686175"/>
                <a:ext cx="179987" cy="80988"/>
              </a:xfrm>
              <a:custGeom>
                <a:avLst/>
                <a:gdLst>
                  <a:gd name="connsiteX0" fmla="*/ 16820 w 179987"/>
                  <a:gd name="connsiteY0" fmla="*/ 0 h 80988"/>
                  <a:gd name="connsiteX1" fmla="*/ 32695 w 179987"/>
                  <a:gd name="connsiteY1" fmla="*/ 77788 h 80988"/>
                  <a:gd name="connsiteX2" fmla="*/ 178745 w 179987"/>
                  <a:gd name="connsiteY2" fmla="*/ 26988 h 80988"/>
                  <a:gd name="connsiteX3" fmla="*/ 97782 w 179987"/>
                  <a:gd name="connsiteY3" fmla="*/ 73025 h 80988"/>
                  <a:gd name="connsiteX4" fmla="*/ 5707 w 179987"/>
                  <a:gd name="connsiteY4" fmla="*/ 76200 h 80988"/>
                  <a:gd name="connsiteX5" fmla="*/ 16820 w 179987"/>
                  <a:gd name="connsiteY5" fmla="*/ 0 h 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87" h="80988">
                    <a:moveTo>
                      <a:pt x="16820" y="0"/>
                    </a:moveTo>
                    <a:cubicBezTo>
                      <a:pt x="21318" y="265"/>
                      <a:pt x="5708" y="73290"/>
                      <a:pt x="32695" y="77788"/>
                    </a:cubicBezTo>
                    <a:cubicBezTo>
                      <a:pt x="59682" y="82286"/>
                      <a:pt x="167897" y="27782"/>
                      <a:pt x="178745" y="26988"/>
                    </a:cubicBezTo>
                    <a:cubicBezTo>
                      <a:pt x="189593" y="26194"/>
                      <a:pt x="126622" y="64823"/>
                      <a:pt x="97782" y="73025"/>
                    </a:cubicBezTo>
                    <a:cubicBezTo>
                      <a:pt x="68942" y="81227"/>
                      <a:pt x="21847" y="84402"/>
                      <a:pt x="5707" y="76200"/>
                    </a:cubicBezTo>
                    <a:cubicBezTo>
                      <a:pt x="-10433" y="67998"/>
                      <a:pt x="12322" y="-265"/>
                      <a:pt x="168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CA5F208-787D-4B90-8BD4-EB3E7DC1A382}"/>
                  </a:ext>
                </a:extLst>
              </p:cNvPr>
              <p:cNvSpPr/>
              <p:nvPr/>
            </p:nvSpPr>
            <p:spPr>
              <a:xfrm>
                <a:off x="9190038" y="3630411"/>
                <a:ext cx="38111" cy="116089"/>
              </a:xfrm>
              <a:custGeom>
                <a:avLst/>
                <a:gdLst>
                  <a:gd name="connsiteX0" fmla="*/ 0 w 38111"/>
                  <a:gd name="connsiteY0" fmla="*/ 116089 h 116089"/>
                  <a:gd name="connsiteX1" fmla="*/ 38100 w 38111"/>
                  <a:gd name="connsiteY1" fmla="*/ 202 h 116089"/>
                  <a:gd name="connsiteX2" fmla="*/ 0 w 38111"/>
                  <a:gd name="connsiteY2" fmla="*/ 116089 h 11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11" h="116089">
                    <a:moveTo>
                      <a:pt x="0" y="116089"/>
                    </a:moveTo>
                    <a:cubicBezTo>
                      <a:pt x="0" y="116089"/>
                      <a:pt x="38894" y="6023"/>
                      <a:pt x="38100" y="202"/>
                    </a:cubicBezTo>
                    <a:cubicBezTo>
                      <a:pt x="37306" y="-5619"/>
                      <a:pt x="0" y="116089"/>
                      <a:pt x="0" y="116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D943526-B493-4C45-B3D7-3D658B05EFA0}"/>
                  </a:ext>
                </a:extLst>
              </p:cNvPr>
              <p:cNvSpPr/>
              <p:nvPr/>
            </p:nvSpPr>
            <p:spPr>
              <a:xfrm>
                <a:off x="9346207" y="3655014"/>
                <a:ext cx="160239" cy="813688"/>
              </a:xfrm>
              <a:custGeom>
                <a:avLst/>
                <a:gdLst>
                  <a:gd name="connsiteX0" fmla="*/ 4168 w 160239"/>
                  <a:gd name="connsiteY0" fmla="*/ 39099 h 813688"/>
                  <a:gd name="connsiteX1" fmla="*/ 143868 w 160239"/>
                  <a:gd name="connsiteY1" fmla="*/ 777286 h 813688"/>
                  <a:gd name="connsiteX2" fmla="*/ 151806 w 160239"/>
                  <a:gd name="connsiteY2" fmla="*/ 666161 h 813688"/>
                  <a:gd name="connsiteX3" fmla="*/ 93068 w 160239"/>
                  <a:gd name="connsiteY3" fmla="*/ 364536 h 813688"/>
                  <a:gd name="connsiteX4" fmla="*/ 40681 w 160239"/>
                  <a:gd name="connsiteY4" fmla="*/ 127999 h 813688"/>
                  <a:gd name="connsiteX5" fmla="*/ 4168 w 160239"/>
                  <a:gd name="connsiteY5" fmla="*/ 39099 h 8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239" h="813688">
                    <a:moveTo>
                      <a:pt x="4168" y="39099"/>
                    </a:moveTo>
                    <a:cubicBezTo>
                      <a:pt x="21366" y="147313"/>
                      <a:pt x="119262" y="672776"/>
                      <a:pt x="143868" y="777286"/>
                    </a:cubicBezTo>
                    <a:cubicBezTo>
                      <a:pt x="168474" y="881796"/>
                      <a:pt x="160273" y="734953"/>
                      <a:pt x="151806" y="666161"/>
                    </a:cubicBezTo>
                    <a:cubicBezTo>
                      <a:pt x="143339" y="597369"/>
                      <a:pt x="111589" y="454230"/>
                      <a:pt x="93068" y="364536"/>
                    </a:cubicBezTo>
                    <a:cubicBezTo>
                      <a:pt x="74547" y="274842"/>
                      <a:pt x="53645" y="179857"/>
                      <a:pt x="40681" y="127999"/>
                    </a:cubicBezTo>
                    <a:cubicBezTo>
                      <a:pt x="27717" y="76141"/>
                      <a:pt x="-13030" y="-69115"/>
                      <a:pt x="4168" y="390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02DADB1A-64EA-48AE-AADF-F2399995FBD6}"/>
                  </a:ext>
                </a:extLst>
              </p:cNvPr>
              <p:cNvSpPr/>
              <p:nvPr/>
            </p:nvSpPr>
            <p:spPr>
              <a:xfrm>
                <a:off x="9180146" y="3646530"/>
                <a:ext cx="314903" cy="799737"/>
              </a:xfrm>
              <a:custGeom>
                <a:avLst/>
                <a:gdLst>
                  <a:gd name="connsiteX0" fmla="*/ 59104 w 314903"/>
                  <a:gd name="connsiteY0" fmla="*/ 1545 h 799737"/>
                  <a:gd name="connsiteX1" fmla="*/ 367 w 314903"/>
                  <a:gd name="connsiteY1" fmla="*/ 133308 h 799737"/>
                  <a:gd name="connsiteX2" fmla="*/ 92442 w 314903"/>
                  <a:gd name="connsiteY2" fmla="*/ 441283 h 799737"/>
                  <a:gd name="connsiteX3" fmla="*/ 186104 w 314903"/>
                  <a:gd name="connsiteY3" fmla="*/ 684170 h 799737"/>
                  <a:gd name="connsiteX4" fmla="*/ 276592 w 314903"/>
                  <a:gd name="connsiteY4" fmla="*/ 779420 h 799737"/>
                  <a:gd name="connsiteX5" fmla="*/ 311517 w 314903"/>
                  <a:gd name="connsiteY5" fmla="*/ 790533 h 799737"/>
                  <a:gd name="connsiteX6" fmla="*/ 198804 w 314903"/>
                  <a:gd name="connsiteY6" fmla="*/ 669883 h 799737"/>
                  <a:gd name="connsiteX7" fmla="*/ 16242 w 314903"/>
                  <a:gd name="connsiteY7" fmla="*/ 112670 h 799737"/>
                  <a:gd name="connsiteX8" fmla="*/ 30529 w 314903"/>
                  <a:gd name="connsiteY8" fmla="*/ 63458 h 799737"/>
                  <a:gd name="connsiteX9" fmla="*/ 59104 w 314903"/>
                  <a:gd name="connsiteY9" fmla="*/ 1545 h 79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4903" h="799737">
                    <a:moveTo>
                      <a:pt x="59104" y="1545"/>
                    </a:moveTo>
                    <a:cubicBezTo>
                      <a:pt x="54077" y="13187"/>
                      <a:pt x="-5189" y="60018"/>
                      <a:pt x="367" y="133308"/>
                    </a:cubicBezTo>
                    <a:cubicBezTo>
                      <a:pt x="5923" y="206598"/>
                      <a:pt x="61486" y="349473"/>
                      <a:pt x="92442" y="441283"/>
                    </a:cubicBezTo>
                    <a:cubicBezTo>
                      <a:pt x="123398" y="533093"/>
                      <a:pt x="155412" y="627814"/>
                      <a:pt x="186104" y="684170"/>
                    </a:cubicBezTo>
                    <a:cubicBezTo>
                      <a:pt x="216796" y="740526"/>
                      <a:pt x="255690" y="761693"/>
                      <a:pt x="276592" y="779420"/>
                    </a:cubicBezTo>
                    <a:cubicBezTo>
                      <a:pt x="297494" y="797147"/>
                      <a:pt x="324482" y="808789"/>
                      <a:pt x="311517" y="790533"/>
                    </a:cubicBezTo>
                    <a:cubicBezTo>
                      <a:pt x="298552" y="772277"/>
                      <a:pt x="248017" y="782860"/>
                      <a:pt x="198804" y="669883"/>
                    </a:cubicBezTo>
                    <a:cubicBezTo>
                      <a:pt x="149591" y="556906"/>
                      <a:pt x="44288" y="213741"/>
                      <a:pt x="16242" y="112670"/>
                    </a:cubicBezTo>
                    <a:cubicBezTo>
                      <a:pt x="-11804" y="11599"/>
                      <a:pt x="22592" y="79597"/>
                      <a:pt x="30529" y="63458"/>
                    </a:cubicBezTo>
                    <a:cubicBezTo>
                      <a:pt x="38466" y="47319"/>
                      <a:pt x="64131" y="-10097"/>
                      <a:pt x="59104" y="15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242D7D6C-AE86-4D5A-811C-213C5E6D8D2B}"/>
                  </a:ext>
                </a:extLst>
              </p:cNvPr>
              <p:cNvSpPr/>
              <p:nvPr/>
            </p:nvSpPr>
            <p:spPr>
              <a:xfrm>
                <a:off x="9210325" y="4008240"/>
                <a:ext cx="252634" cy="468610"/>
              </a:xfrm>
              <a:custGeom>
                <a:avLst/>
                <a:gdLst>
                  <a:gd name="connsiteX0" fmla="*/ 33688 w 252634"/>
                  <a:gd name="connsiteY0" fmla="*/ 198 h 468610"/>
                  <a:gd name="connsiteX1" fmla="*/ 350 w 252634"/>
                  <a:gd name="connsiteY1" fmla="*/ 93860 h 468610"/>
                  <a:gd name="connsiteX2" fmla="*/ 59088 w 252634"/>
                  <a:gd name="connsiteY2" fmla="*/ 281185 h 468610"/>
                  <a:gd name="connsiteX3" fmla="*/ 114650 w 252634"/>
                  <a:gd name="connsiteY3" fmla="*/ 449460 h 468610"/>
                  <a:gd name="connsiteX4" fmla="*/ 206725 w 252634"/>
                  <a:gd name="connsiteY4" fmla="*/ 451048 h 468610"/>
                  <a:gd name="connsiteX5" fmla="*/ 251175 w 252634"/>
                  <a:gd name="connsiteY5" fmla="*/ 439935 h 468610"/>
                  <a:gd name="connsiteX6" fmla="*/ 155925 w 252634"/>
                  <a:gd name="connsiteY6" fmla="*/ 443110 h 468610"/>
                  <a:gd name="connsiteX7" fmla="*/ 13050 w 252634"/>
                  <a:gd name="connsiteY7" fmla="*/ 81160 h 468610"/>
                  <a:gd name="connsiteX8" fmla="*/ 33688 w 252634"/>
                  <a:gd name="connsiteY8" fmla="*/ 198 h 46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634" h="468610">
                    <a:moveTo>
                      <a:pt x="33688" y="198"/>
                    </a:moveTo>
                    <a:cubicBezTo>
                      <a:pt x="31571" y="2315"/>
                      <a:pt x="-3883" y="47029"/>
                      <a:pt x="350" y="93860"/>
                    </a:cubicBezTo>
                    <a:cubicBezTo>
                      <a:pt x="4583" y="140691"/>
                      <a:pt x="40038" y="221918"/>
                      <a:pt x="59088" y="281185"/>
                    </a:cubicBezTo>
                    <a:cubicBezTo>
                      <a:pt x="78138" y="340452"/>
                      <a:pt x="90044" y="421150"/>
                      <a:pt x="114650" y="449460"/>
                    </a:cubicBezTo>
                    <a:cubicBezTo>
                      <a:pt x="139256" y="477771"/>
                      <a:pt x="183971" y="452635"/>
                      <a:pt x="206725" y="451048"/>
                    </a:cubicBezTo>
                    <a:cubicBezTo>
                      <a:pt x="229479" y="449461"/>
                      <a:pt x="259642" y="441258"/>
                      <a:pt x="251175" y="439935"/>
                    </a:cubicBezTo>
                    <a:cubicBezTo>
                      <a:pt x="242708" y="438612"/>
                      <a:pt x="195613" y="502906"/>
                      <a:pt x="155925" y="443110"/>
                    </a:cubicBezTo>
                    <a:cubicBezTo>
                      <a:pt x="116237" y="383314"/>
                      <a:pt x="34746" y="150216"/>
                      <a:pt x="13050" y="81160"/>
                    </a:cubicBezTo>
                    <a:cubicBezTo>
                      <a:pt x="-8646" y="12104"/>
                      <a:pt x="35805" y="-1919"/>
                      <a:pt x="33688" y="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8FACF54-DCDB-42DE-A7DF-939E440BBF77}"/>
                  </a:ext>
                </a:extLst>
              </p:cNvPr>
              <p:cNvSpPr/>
              <p:nvPr/>
            </p:nvSpPr>
            <p:spPr>
              <a:xfrm>
                <a:off x="9396893" y="3536932"/>
                <a:ext cx="300959" cy="950486"/>
              </a:xfrm>
              <a:custGeom>
                <a:avLst/>
                <a:gdLst>
                  <a:gd name="connsiteX0" fmla="*/ 13807 w 300959"/>
                  <a:gd name="connsiteY0" fmla="*/ 15893 h 950486"/>
                  <a:gd name="connsiteX1" fmla="*/ 26507 w 300959"/>
                  <a:gd name="connsiteY1" fmla="*/ 109556 h 950486"/>
                  <a:gd name="connsiteX2" fmla="*/ 290032 w 300959"/>
                  <a:gd name="connsiteY2" fmla="*/ 925531 h 950486"/>
                  <a:gd name="connsiteX3" fmla="*/ 232882 w 300959"/>
                  <a:gd name="connsiteY3" fmla="*/ 690581 h 950486"/>
                  <a:gd name="connsiteX4" fmla="*/ 67782 w 300959"/>
                  <a:gd name="connsiteY4" fmla="*/ 180993 h 950486"/>
                  <a:gd name="connsiteX5" fmla="*/ 13807 w 300959"/>
                  <a:gd name="connsiteY5" fmla="*/ 15893 h 9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59" h="950486">
                    <a:moveTo>
                      <a:pt x="13807" y="15893"/>
                    </a:moveTo>
                    <a:cubicBezTo>
                      <a:pt x="6928" y="3987"/>
                      <a:pt x="-19530" y="-42050"/>
                      <a:pt x="26507" y="109556"/>
                    </a:cubicBezTo>
                    <a:cubicBezTo>
                      <a:pt x="72544" y="261162"/>
                      <a:pt x="255636" y="828694"/>
                      <a:pt x="290032" y="925531"/>
                    </a:cubicBezTo>
                    <a:cubicBezTo>
                      <a:pt x="324428" y="1022368"/>
                      <a:pt x="269924" y="814671"/>
                      <a:pt x="232882" y="690581"/>
                    </a:cubicBezTo>
                    <a:cubicBezTo>
                      <a:pt x="195840" y="566491"/>
                      <a:pt x="104824" y="291589"/>
                      <a:pt x="67782" y="180993"/>
                    </a:cubicBezTo>
                    <a:cubicBezTo>
                      <a:pt x="30740" y="70397"/>
                      <a:pt x="20686" y="27799"/>
                      <a:pt x="13807" y="158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100E597E-E9E2-4686-9746-2E4E0D155B73}"/>
                  </a:ext>
                </a:extLst>
              </p:cNvPr>
              <p:cNvSpPr/>
              <p:nvPr/>
            </p:nvSpPr>
            <p:spPr>
              <a:xfrm>
                <a:off x="9414657" y="3697415"/>
                <a:ext cx="203916" cy="961925"/>
              </a:xfrm>
              <a:custGeom>
                <a:avLst/>
                <a:gdLst>
                  <a:gd name="connsiteX0" fmla="*/ 2393 w 203916"/>
                  <a:gd name="connsiteY0" fmla="*/ 4635 h 961925"/>
                  <a:gd name="connsiteX1" fmla="*/ 13506 w 203916"/>
                  <a:gd name="connsiteY1" fmla="*/ 69723 h 961925"/>
                  <a:gd name="connsiteX2" fmla="*/ 59543 w 203916"/>
                  <a:gd name="connsiteY2" fmla="*/ 191960 h 961925"/>
                  <a:gd name="connsiteX3" fmla="*/ 50018 w 203916"/>
                  <a:gd name="connsiteY3" fmla="*/ 261810 h 961925"/>
                  <a:gd name="connsiteX4" fmla="*/ 178606 w 203916"/>
                  <a:gd name="connsiteY4" fmla="*/ 836485 h 961925"/>
                  <a:gd name="connsiteX5" fmla="*/ 202418 w 203916"/>
                  <a:gd name="connsiteY5" fmla="*/ 957135 h 961925"/>
                  <a:gd name="connsiteX6" fmla="*/ 184956 w 203916"/>
                  <a:gd name="connsiteY6" fmla="*/ 739648 h 961925"/>
                  <a:gd name="connsiteX7" fmla="*/ 53193 w 203916"/>
                  <a:gd name="connsiteY7" fmla="*/ 195135 h 961925"/>
                  <a:gd name="connsiteX8" fmla="*/ 2393 w 203916"/>
                  <a:gd name="connsiteY8" fmla="*/ 4635 h 9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16" h="961925">
                    <a:moveTo>
                      <a:pt x="2393" y="4635"/>
                    </a:moveTo>
                    <a:cubicBezTo>
                      <a:pt x="-4221" y="-16267"/>
                      <a:pt x="3981" y="38502"/>
                      <a:pt x="13506" y="69723"/>
                    </a:cubicBezTo>
                    <a:cubicBezTo>
                      <a:pt x="23031" y="100944"/>
                      <a:pt x="53458" y="159946"/>
                      <a:pt x="59543" y="191960"/>
                    </a:cubicBezTo>
                    <a:cubicBezTo>
                      <a:pt x="65628" y="223975"/>
                      <a:pt x="30174" y="154389"/>
                      <a:pt x="50018" y="261810"/>
                    </a:cubicBezTo>
                    <a:cubicBezTo>
                      <a:pt x="69862" y="369231"/>
                      <a:pt x="153206" y="720598"/>
                      <a:pt x="178606" y="836485"/>
                    </a:cubicBezTo>
                    <a:cubicBezTo>
                      <a:pt x="204006" y="952372"/>
                      <a:pt x="201360" y="973274"/>
                      <a:pt x="202418" y="957135"/>
                    </a:cubicBezTo>
                    <a:cubicBezTo>
                      <a:pt x="203476" y="940996"/>
                      <a:pt x="209827" y="866648"/>
                      <a:pt x="184956" y="739648"/>
                    </a:cubicBezTo>
                    <a:cubicBezTo>
                      <a:pt x="160085" y="612648"/>
                      <a:pt x="79916" y="315256"/>
                      <a:pt x="53193" y="195135"/>
                    </a:cubicBezTo>
                    <a:cubicBezTo>
                      <a:pt x="26470" y="75014"/>
                      <a:pt x="9007" y="25537"/>
                      <a:pt x="2393" y="46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BAB6464D-98EB-476E-8B14-5DA001575FE4}"/>
                  </a:ext>
                </a:extLst>
              </p:cNvPr>
              <p:cNvSpPr/>
              <p:nvPr/>
            </p:nvSpPr>
            <p:spPr>
              <a:xfrm>
                <a:off x="9398493" y="3659824"/>
                <a:ext cx="201126" cy="979112"/>
              </a:xfrm>
              <a:custGeom>
                <a:avLst/>
                <a:gdLst>
                  <a:gd name="connsiteX0" fmla="*/ 4270 w 201126"/>
                  <a:gd name="connsiteY0" fmla="*/ 42226 h 979112"/>
                  <a:gd name="connsiteX1" fmla="*/ 150320 w 201126"/>
                  <a:gd name="connsiteY1" fmla="*/ 872489 h 979112"/>
                  <a:gd name="connsiteX2" fmla="*/ 201120 w 201126"/>
                  <a:gd name="connsiteY2" fmla="*/ 966151 h 979112"/>
                  <a:gd name="connsiteX3" fmla="*/ 153495 w 201126"/>
                  <a:gd name="connsiteY3" fmla="*/ 853439 h 979112"/>
                  <a:gd name="connsiteX4" fmla="*/ 96345 w 201126"/>
                  <a:gd name="connsiteY4" fmla="*/ 516889 h 979112"/>
                  <a:gd name="connsiteX5" fmla="*/ 42370 w 201126"/>
                  <a:gd name="connsiteY5" fmla="*/ 159701 h 979112"/>
                  <a:gd name="connsiteX6" fmla="*/ 4270 w 201126"/>
                  <a:gd name="connsiteY6" fmla="*/ 42226 h 97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126" h="979112">
                    <a:moveTo>
                      <a:pt x="4270" y="42226"/>
                    </a:moveTo>
                    <a:cubicBezTo>
                      <a:pt x="22262" y="161024"/>
                      <a:pt x="117512" y="718502"/>
                      <a:pt x="150320" y="872489"/>
                    </a:cubicBezTo>
                    <a:cubicBezTo>
                      <a:pt x="183128" y="1026476"/>
                      <a:pt x="200591" y="969326"/>
                      <a:pt x="201120" y="966151"/>
                    </a:cubicBezTo>
                    <a:cubicBezTo>
                      <a:pt x="201649" y="962976"/>
                      <a:pt x="170957" y="928316"/>
                      <a:pt x="153495" y="853439"/>
                    </a:cubicBezTo>
                    <a:cubicBezTo>
                      <a:pt x="136033" y="778562"/>
                      <a:pt x="114866" y="632512"/>
                      <a:pt x="96345" y="516889"/>
                    </a:cubicBezTo>
                    <a:cubicBezTo>
                      <a:pt x="77824" y="401266"/>
                      <a:pt x="54541" y="234049"/>
                      <a:pt x="42370" y="159701"/>
                    </a:cubicBezTo>
                    <a:cubicBezTo>
                      <a:pt x="30199" y="85353"/>
                      <a:pt x="-13722" y="-76572"/>
                      <a:pt x="4270" y="422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6352353F-160B-4F0C-8096-26A6E9E16C72}"/>
                  </a:ext>
                </a:extLst>
              </p:cNvPr>
              <p:cNvSpPr/>
              <p:nvPr/>
            </p:nvSpPr>
            <p:spPr>
              <a:xfrm>
                <a:off x="8118251" y="3869926"/>
                <a:ext cx="326995" cy="596118"/>
              </a:xfrm>
              <a:custGeom>
                <a:avLst/>
                <a:gdLst>
                  <a:gd name="connsiteX0" fmla="*/ 224 w 326995"/>
                  <a:gd name="connsiteY0" fmla="*/ 399 h 596118"/>
                  <a:gd name="connsiteX1" fmla="*/ 103412 w 326995"/>
                  <a:gd name="connsiteY1" fmla="*/ 48024 h 596118"/>
                  <a:gd name="connsiteX2" fmla="*/ 165324 w 326995"/>
                  <a:gd name="connsiteY2" fmla="*/ 109937 h 596118"/>
                  <a:gd name="connsiteX3" fmla="*/ 298674 w 326995"/>
                  <a:gd name="connsiteY3" fmla="*/ 352824 h 596118"/>
                  <a:gd name="connsiteX4" fmla="*/ 322487 w 326995"/>
                  <a:gd name="connsiteY4" fmla="*/ 468712 h 596118"/>
                  <a:gd name="connsiteX5" fmla="*/ 298674 w 326995"/>
                  <a:gd name="connsiteY5" fmla="*/ 576662 h 596118"/>
                  <a:gd name="connsiteX6" fmla="*/ 281212 w 326995"/>
                  <a:gd name="connsiteY6" fmla="*/ 587774 h 596118"/>
                  <a:gd name="connsiteX7" fmla="*/ 325662 w 326995"/>
                  <a:gd name="connsiteY7" fmla="*/ 486174 h 596118"/>
                  <a:gd name="connsiteX8" fmla="*/ 308199 w 326995"/>
                  <a:gd name="connsiteY8" fmla="*/ 357587 h 596118"/>
                  <a:gd name="connsiteX9" fmla="*/ 236762 w 326995"/>
                  <a:gd name="connsiteY9" fmla="*/ 184549 h 596118"/>
                  <a:gd name="connsiteX10" fmla="*/ 133574 w 326995"/>
                  <a:gd name="connsiteY10" fmla="*/ 35324 h 596118"/>
                  <a:gd name="connsiteX11" fmla="*/ 224 w 326995"/>
                  <a:gd name="connsiteY11" fmla="*/ 399 h 59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995" h="596118">
                    <a:moveTo>
                      <a:pt x="224" y="399"/>
                    </a:moveTo>
                    <a:cubicBezTo>
                      <a:pt x="-4803" y="2516"/>
                      <a:pt x="75895" y="29768"/>
                      <a:pt x="103412" y="48024"/>
                    </a:cubicBezTo>
                    <a:cubicBezTo>
                      <a:pt x="130929" y="66280"/>
                      <a:pt x="132780" y="59137"/>
                      <a:pt x="165324" y="109937"/>
                    </a:cubicBezTo>
                    <a:cubicBezTo>
                      <a:pt x="197868" y="160737"/>
                      <a:pt x="272480" y="293028"/>
                      <a:pt x="298674" y="352824"/>
                    </a:cubicBezTo>
                    <a:cubicBezTo>
                      <a:pt x="324868" y="412620"/>
                      <a:pt x="322487" y="431406"/>
                      <a:pt x="322487" y="468712"/>
                    </a:cubicBezTo>
                    <a:cubicBezTo>
                      <a:pt x="322487" y="506018"/>
                      <a:pt x="305553" y="556818"/>
                      <a:pt x="298674" y="576662"/>
                    </a:cubicBezTo>
                    <a:cubicBezTo>
                      <a:pt x="291795" y="596506"/>
                      <a:pt x="276714" y="602855"/>
                      <a:pt x="281212" y="587774"/>
                    </a:cubicBezTo>
                    <a:cubicBezTo>
                      <a:pt x="285710" y="572693"/>
                      <a:pt x="321164" y="524538"/>
                      <a:pt x="325662" y="486174"/>
                    </a:cubicBezTo>
                    <a:cubicBezTo>
                      <a:pt x="330160" y="447810"/>
                      <a:pt x="323016" y="407858"/>
                      <a:pt x="308199" y="357587"/>
                    </a:cubicBezTo>
                    <a:cubicBezTo>
                      <a:pt x="293382" y="307316"/>
                      <a:pt x="265866" y="238259"/>
                      <a:pt x="236762" y="184549"/>
                    </a:cubicBezTo>
                    <a:cubicBezTo>
                      <a:pt x="207658" y="130839"/>
                      <a:pt x="170086" y="66809"/>
                      <a:pt x="133574" y="35324"/>
                    </a:cubicBezTo>
                    <a:cubicBezTo>
                      <a:pt x="97062" y="3839"/>
                      <a:pt x="5251" y="-1718"/>
                      <a:pt x="224" y="3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D66B0305-0A9A-4560-A1DE-22AB5C77B0FF}"/>
                  </a:ext>
                </a:extLst>
              </p:cNvPr>
              <p:cNvSpPr/>
              <p:nvPr/>
            </p:nvSpPr>
            <p:spPr>
              <a:xfrm>
                <a:off x="8095846" y="3901868"/>
                <a:ext cx="293916" cy="260698"/>
              </a:xfrm>
              <a:custGeom>
                <a:avLst/>
                <a:gdLst>
                  <a:gd name="connsiteX0" fmla="*/ 404 w 293916"/>
                  <a:gd name="connsiteY0" fmla="*/ 207 h 260698"/>
                  <a:gd name="connsiteX1" fmla="*/ 152804 w 293916"/>
                  <a:gd name="connsiteY1" fmla="*/ 89107 h 260698"/>
                  <a:gd name="connsiteX2" fmla="*/ 203604 w 293916"/>
                  <a:gd name="connsiteY2" fmla="*/ 141495 h 260698"/>
                  <a:gd name="connsiteX3" fmla="*/ 254404 w 293916"/>
                  <a:gd name="connsiteY3" fmla="*/ 220870 h 260698"/>
                  <a:gd name="connsiteX4" fmla="*/ 292504 w 293916"/>
                  <a:gd name="connsiteY4" fmla="*/ 255795 h 260698"/>
                  <a:gd name="connsiteX5" fmla="*/ 203604 w 293916"/>
                  <a:gd name="connsiteY5" fmla="*/ 116095 h 260698"/>
                  <a:gd name="connsiteX6" fmla="*/ 404 w 293916"/>
                  <a:gd name="connsiteY6" fmla="*/ 207 h 26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916" h="260698">
                    <a:moveTo>
                      <a:pt x="404" y="207"/>
                    </a:moveTo>
                    <a:cubicBezTo>
                      <a:pt x="-8063" y="-4291"/>
                      <a:pt x="118937" y="65559"/>
                      <a:pt x="152804" y="89107"/>
                    </a:cubicBezTo>
                    <a:cubicBezTo>
                      <a:pt x="186671" y="112655"/>
                      <a:pt x="186671" y="119535"/>
                      <a:pt x="203604" y="141495"/>
                    </a:cubicBezTo>
                    <a:cubicBezTo>
                      <a:pt x="220537" y="163455"/>
                      <a:pt x="239587" y="201820"/>
                      <a:pt x="254404" y="220870"/>
                    </a:cubicBezTo>
                    <a:cubicBezTo>
                      <a:pt x="269221" y="239920"/>
                      <a:pt x="300971" y="273257"/>
                      <a:pt x="292504" y="255795"/>
                    </a:cubicBezTo>
                    <a:cubicBezTo>
                      <a:pt x="284037" y="238333"/>
                      <a:pt x="249377" y="160810"/>
                      <a:pt x="203604" y="116095"/>
                    </a:cubicBezTo>
                    <a:cubicBezTo>
                      <a:pt x="157831" y="71380"/>
                      <a:pt x="8871" y="4705"/>
                      <a:pt x="404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DA56E539-8305-44C8-A5AD-7CF34BEFECB9}"/>
                  </a:ext>
                </a:extLst>
              </p:cNvPr>
              <p:cNvSpPr/>
              <p:nvPr/>
            </p:nvSpPr>
            <p:spPr>
              <a:xfrm>
                <a:off x="8044838" y="3957591"/>
                <a:ext cx="225055" cy="79277"/>
              </a:xfrm>
              <a:custGeom>
                <a:avLst/>
                <a:gdLst>
                  <a:gd name="connsiteX0" fmla="*/ 612 w 225055"/>
                  <a:gd name="connsiteY0" fmla="*/ 47 h 79277"/>
                  <a:gd name="connsiteX1" fmla="*/ 156187 w 225055"/>
                  <a:gd name="connsiteY1" fmla="*/ 63547 h 79277"/>
                  <a:gd name="connsiteX2" fmla="*/ 219687 w 225055"/>
                  <a:gd name="connsiteY2" fmla="*/ 74659 h 79277"/>
                  <a:gd name="connsiteX3" fmla="*/ 612 w 225055"/>
                  <a:gd name="connsiteY3" fmla="*/ 47 h 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055" h="79277">
                    <a:moveTo>
                      <a:pt x="612" y="47"/>
                    </a:moveTo>
                    <a:cubicBezTo>
                      <a:pt x="-9971" y="-1805"/>
                      <a:pt x="119675" y="51112"/>
                      <a:pt x="156187" y="63547"/>
                    </a:cubicBezTo>
                    <a:cubicBezTo>
                      <a:pt x="192699" y="75982"/>
                      <a:pt x="241383" y="85242"/>
                      <a:pt x="219687" y="74659"/>
                    </a:cubicBezTo>
                    <a:cubicBezTo>
                      <a:pt x="197991" y="64076"/>
                      <a:pt x="11195" y="1899"/>
                      <a:pt x="612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9FDB6D93-0768-44C8-9B20-761419B7320F}"/>
                  </a:ext>
                </a:extLst>
              </p:cNvPr>
              <p:cNvSpPr/>
              <p:nvPr/>
            </p:nvSpPr>
            <p:spPr>
              <a:xfrm>
                <a:off x="8032189" y="3867150"/>
                <a:ext cx="100706" cy="55563"/>
              </a:xfrm>
              <a:custGeom>
                <a:avLst/>
                <a:gdLst>
                  <a:gd name="connsiteX0" fmla="*/ 561 w 100706"/>
                  <a:gd name="connsiteY0" fmla="*/ 55563 h 55563"/>
                  <a:gd name="connsiteX1" fmla="*/ 86286 w 100706"/>
                  <a:gd name="connsiteY1" fmla="*/ 30163 h 55563"/>
                  <a:gd name="connsiteX2" fmla="*/ 97399 w 100706"/>
                  <a:gd name="connsiteY2" fmla="*/ 0 h 55563"/>
                  <a:gd name="connsiteX3" fmla="*/ 51361 w 100706"/>
                  <a:gd name="connsiteY3" fmla="*/ 30163 h 55563"/>
                  <a:gd name="connsiteX4" fmla="*/ 561 w 100706"/>
                  <a:gd name="connsiteY4" fmla="*/ 55563 h 5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06" h="55563">
                    <a:moveTo>
                      <a:pt x="561" y="55563"/>
                    </a:moveTo>
                    <a:cubicBezTo>
                      <a:pt x="6382" y="55563"/>
                      <a:pt x="70146" y="39423"/>
                      <a:pt x="86286" y="30163"/>
                    </a:cubicBezTo>
                    <a:cubicBezTo>
                      <a:pt x="102426" y="20903"/>
                      <a:pt x="103220" y="0"/>
                      <a:pt x="97399" y="0"/>
                    </a:cubicBezTo>
                    <a:cubicBezTo>
                      <a:pt x="91578" y="0"/>
                      <a:pt x="66971" y="21432"/>
                      <a:pt x="51361" y="30163"/>
                    </a:cubicBezTo>
                    <a:cubicBezTo>
                      <a:pt x="35751" y="38894"/>
                      <a:pt x="-5260" y="55563"/>
                      <a:pt x="561" y="555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CD9679DB-B3CE-4421-BECB-05824C13BF62}"/>
                  </a:ext>
                </a:extLst>
              </p:cNvPr>
              <p:cNvSpPr/>
              <p:nvPr/>
            </p:nvSpPr>
            <p:spPr>
              <a:xfrm>
                <a:off x="8022818" y="3952853"/>
                <a:ext cx="254553" cy="423122"/>
              </a:xfrm>
              <a:custGeom>
                <a:avLst/>
                <a:gdLst>
                  <a:gd name="connsiteX0" fmla="*/ 14695 w 254553"/>
                  <a:gd name="connsiteY0" fmla="*/ 22 h 423122"/>
                  <a:gd name="connsiteX1" fmla="*/ 407 w 254553"/>
                  <a:gd name="connsiteY1" fmla="*/ 82572 h 423122"/>
                  <a:gd name="connsiteX2" fmla="*/ 32157 w 254553"/>
                  <a:gd name="connsiteY2" fmla="*/ 152422 h 423122"/>
                  <a:gd name="connsiteX3" fmla="*/ 95657 w 254553"/>
                  <a:gd name="connsiteY3" fmla="*/ 234972 h 423122"/>
                  <a:gd name="connsiteX4" fmla="*/ 186145 w 254553"/>
                  <a:gd name="connsiteY4" fmla="*/ 320697 h 423122"/>
                  <a:gd name="connsiteX5" fmla="*/ 246470 w 254553"/>
                  <a:gd name="connsiteY5" fmla="*/ 366735 h 423122"/>
                  <a:gd name="connsiteX6" fmla="*/ 238532 w 254553"/>
                  <a:gd name="connsiteY6" fmla="*/ 404835 h 423122"/>
                  <a:gd name="connsiteX7" fmla="*/ 202020 w 254553"/>
                  <a:gd name="connsiteY7" fmla="*/ 411185 h 423122"/>
                  <a:gd name="connsiteX8" fmla="*/ 19457 w 254553"/>
                  <a:gd name="connsiteY8" fmla="*/ 350860 h 423122"/>
                  <a:gd name="connsiteX9" fmla="*/ 198845 w 254553"/>
                  <a:gd name="connsiteY9" fmla="*/ 414360 h 423122"/>
                  <a:gd name="connsiteX10" fmla="*/ 235357 w 254553"/>
                  <a:gd name="connsiteY10" fmla="*/ 415947 h 423122"/>
                  <a:gd name="connsiteX11" fmla="*/ 243295 w 254553"/>
                  <a:gd name="connsiteY11" fmla="*/ 352447 h 423122"/>
                  <a:gd name="connsiteX12" fmla="*/ 78195 w 254553"/>
                  <a:gd name="connsiteY12" fmla="*/ 198460 h 423122"/>
                  <a:gd name="connsiteX13" fmla="*/ 22632 w 254553"/>
                  <a:gd name="connsiteY13" fmla="*/ 90510 h 423122"/>
                  <a:gd name="connsiteX14" fmla="*/ 14695 w 254553"/>
                  <a:gd name="connsiteY14" fmla="*/ 22 h 42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553" h="423122">
                    <a:moveTo>
                      <a:pt x="14695" y="22"/>
                    </a:moveTo>
                    <a:cubicBezTo>
                      <a:pt x="10991" y="-1301"/>
                      <a:pt x="-2503" y="57172"/>
                      <a:pt x="407" y="82572"/>
                    </a:cubicBezTo>
                    <a:cubicBezTo>
                      <a:pt x="3317" y="107972"/>
                      <a:pt x="16282" y="127022"/>
                      <a:pt x="32157" y="152422"/>
                    </a:cubicBezTo>
                    <a:cubicBezTo>
                      <a:pt x="48032" y="177822"/>
                      <a:pt x="69992" y="206926"/>
                      <a:pt x="95657" y="234972"/>
                    </a:cubicBezTo>
                    <a:cubicBezTo>
                      <a:pt x="121322" y="263018"/>
                      <a:pt x="161010" y="298737"/>
                      <a:pt x="186145" y="320697"/>
                    </a:cubicBezTo>
                    <a:cubicBezTo>
                      <a:pt x="211281" y="342658"/>
                      <a:pt x="237739" y="352712"/>
                      <a:pt x="246470" y="366735"/>
                    </a:cubicBezTo>
                    <a:cubicBezTo>
                      <a:pt x="255201" y="380758"/>
                      <a:pt x="245940" y="397427"/>
                      <a:pt x="238532" y="404835"/>
                    </a:cubicBezTo>
                    <a:cubicBezTo>
                      <a:pt x="231124" y="412243"/>
                      <a:pt x="238532" y="420181"/>
                      <a:pt x="202020" y="411185"/>
                    </a:cubicBezTo>
                    <a:cubicBezTo>
                      <a:pt x="165508" y="402189"/>
                      <a:pt x="19986" y="350331"/>
                      <a:pt x="19457" y="350860"/>
                    </a:cubicBezTo>
                    <a:cubicBezTo>
                      <a:pt x="18928" y="351389"/>
                      <a:pt x="162862" y="403512"/>
                      <a:pt x="198845" y="414360"/>
                    </a:cubicBezTo>
                    <a:cubicBezTo>
                      <a:pt x="234828" y="425208"/>
                      <a:pt x="227949" y="426266"/>
                      <a:pt x="235357" y="415947"/>
                    </a:cubicBezTo>
                    <a:cubicBezTo>
                      <a:pt x="242765" y="405628"/>
                      <a:pt x="269489" y="388695"/>
                      <a:pt x="243295" y="352447"/>
                    </a:cubicBezTo>
                    <a:cubicBezTo>
                      <a:pt x="217101" y="316199"/>
                      <a:pt x="114972" y="242116"/>
                      <a:pt x="78195" y="198460"/>
                    </a:cubicBezTo>
                    <a:cubicBezTo>
                      <a:pt x="41418" y="154804"/>
                      <a:pt x="32422" y="120408"/>
                      <a:pt x="22632" y="90510"/>
                    </a:cubicBezTo>
                    <a:cubicBezTo>
                      <a:pt x="12842" y="60612"/>
                      <a:pt x="18399" y="1345"/>
                      <a:pt x="14695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CB37FB7D-4F59-46C6-8016-533CD25F53B5}"/>
                  </a:ext>
                </a:extLst>
              </p:cNvPr>
              <p:cNvSpPr/>
              <p:nvPr/>
            </p:nvSpPr>
            <p:spPr>
              <a:xfrm>
                <a:off x="8031163" y="4184222"/>
                <a:ext cx="374080" cy="232265"/>
              </a:xfrm>
              <a:custGeom>
                <a:avLst/>
                <a:gdLst>
                  <a:gd name="connsiteX0" fmla="*/ 0 w 374080"/>
                  <a:gd name="connsiteY0" fmla="*/ 127428 h 232265"/>
                  <a:gd name="connsiteX1" fmla="*/ 115887 w 374080"/>
                  <a:gd name="connsiteY1" fmla="*/ 221091 h 232265"/>
                  <a:gd name="connsiteX2" fmla="*/ 258762 w 374080"/>
                  <a:gd name="connsiteY2" fmla="*/ 225853 h 232265"/>
                  <a:gd name="connsiteX3" fmla="*/ 327025 w 374080"/>
                  <a:gd name="connsiteY3" fmla="*/ 225853 h 232265"/>
                  <a:gd name="connsiteX4" fmla="*/ 354012 w 374080"/>
                  <a:gd name="connsiteY4" fmla="*/ 141716 h 232265"/>
                  <a:gd name="connsiteX5" fmla="*/ 373062 w 374080"/>
                  <a:gd name="connsiteY5" fmla="*/ 428 h 232265"/>
                  <a:gd name="connsiteX6" fmla="*/ 322262 w 374080"/>
                  <a:gd name="connsiteY6" fmla="*/ 190928 h 232265"/>
                  <a:gd name="connsiteX7" fmla="*/ 244475 w 374080"/>
                  <a:gd name="connsiteY7" fmla="*/ 209978 h 232265"/>
                  <a:gd name="connsiteX8" fmla="*/ 114300 w 374080"/>
                  <a:gd name="connsiteY8" fmla="*/ 195691 h 232265"/>
                  <a:gd name="connsiteX9" fmla="*/ 0 w 374080"/>
                  <a:gd name="connsiteY9" fmla="*/ 127428 h 23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4080" h="232265">
                    <a:moveTo>
                      <a:pt x="0" y="127428"/>
                    </a:moveTo>
                    <a:cubicBezTo>
                      <a:pt x="264" y="131661"/>
                      <a:pt x="72760" y="204687"/>
                      <a:pt x="115887" y="221091"/>
                    </a:cubicBezTo>
                    <a:cubicBezTo>
                      <a:pt x="159014" y="237495"/>
                      <a:pt x="223572" y="225059"/>
                      <a:pt x="258762" y="225853"/>
                    </a:cubicBezTo>
                    <a:cubicBezTo>
                      <a:pt x="293952" y="226647"/>
                      <a:pt x="311150" y="239876"/>
                      <a:pt x="327025" y="225853"/>
                    </a:cubicBezTo>
                    <a:cubicBezTo>
                      <a:pt x="342900" y="211830"/>
                      <a:pt x="346339" y="179287"/>
                      <a:pt x="354012" y="141716"/>
                    </a:cubicBezTo>
                    <a:cubicBezTo>
                      <a:pt x="361685" y="104145"/>
                      <a:pt x="378354" y="-7774"/>
                      <a:pt x="373062" y="428"/>
                    </a:cubicBezTo>
                    <a:cubicBezTo>
                      <a:pt x="367770" y="8630"/>
                      <a:pt x="343693" y="156003"/>
                      <a:pt x="322262" y="190928"/>
                    </a:cubicBezTo>
                    <a:cubicBezTo>
                      <a:pt x="300831" y="225853"/>
                      <a:pt x="279135" y="209184"/>
                      <a:pt x="244475" y="209978"/>
                    </a:cubicBezTo>
                    <a:cubicBezTo>
                      <a:pt x="209815" y="210772"/>
                      <a:pt x="152400" y="208126"/>
                      <a:pt x="114300" y="195691"/>
                    </a:cubicBezTo>
                    <a:cubicBezTo>
                      <a:pt x="76200" y="183256"/>
                      <a:pt x="-264" y="123195"/>
                      <a:pt x="0" y="1274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1B1A079A-33D7-436A-A9C5-77A142D12BB4}"/>
                  </a:ext>
                </a:extLst>
              </p:cNvPr>
              <p:cNvSpPr/>
              <p:nvPr/>
            </p:nvSpPr>
            <p:spPr>
              <a:xfrm>
                <a:off x="8019957" y="4356066"/>
                <a:ext cx="404906" cy="96872"/>
              </a:xfrm>
              <a:custGeom>
                <a:avLst/>
                <a:gdLst>
                  <a:gd name="connsiteX0" fmla="*/ 93 w 404906"/>
                  <a:gd name="connsiteY0" fmla="*/ 34 h 96872"/>
                  <a:gd name="connsiteX1" fmla="*/ 211231 w 404906"/>
                  <a:gd name="connsiteY1" fmla="*/ 77822 h 96872"/>
                  <a:gd name="connsiteX2" fmla="*/ 339818 w 404906"/>
                  <a:gd name="connsiteY2" fmla="*/ 88934 h 96872"/>
                  <a:gd name="connsiteX3" fmla="*/ 404906 w 404906"/>
                  <a:gd name="connsiteY3" fmla="*/ 96872 h 96872"/>
                  <a:gd name="connsiteX4" fmla="*/ 187418 w 404906"/>
                  <a:gd name="connsiteY4" fmla="*/ 68297 h 96872"/>
                  <a:gd name="connsiteX5" fmla="*/ 93 w 404906"/>
                  <a:gd name="connsiteY5" fmla="*/ 34 h 9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906" h="96872">
                    <a:moveTo>
                      <a:pt x="93" y="34"/>
                    </a:moveTo>
                    <a:cubicBezTo>
                      <a:pt x="4062" y="1622"/>
                      <a:pt x="154610" y="63005"/>
                      <a:pt x="211231" y="77822"/>
                    </a:cubicBezTo>
                    <a:cubicBezTo>
                      <a:pt x="267852" y="92639"/>
                      <a:pt x="307539" y="85759"/>
                      <a:pt x="339818" y="88934"/>
                    </a:cubicBezTo>
                    <a:cubicBezTo>
                      <a:pt x="372097" y="92109"/>
                      <a:pt x="404906" y="96872"/>
                      <a:pt x="404906" y="96872"/>
                    </a:cubicBezTo>
                    <a:cubicBezTo>
                      <a:pt x="379506" y="93433"/>
                      <a:pt x="254887" y="84701"/>
                      <a:pt x="187418" y="68297"/>
                    </a:cubicBezTo>
                    <a:cubicBezTo>
                      <a:pt x="119949" y="51893"/>
                      <a:pt x="-3876" y="-1554"/>
                      <a:pt x="93" y="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9DC3B776-778B-459C-9175-3B8DF73BE5EC}"/>
                  </a:ext>
                </a:extLst>
              </p:cNvPr>
              <p:cNvSpPr/>
              <p:nvPr/>
            </p:nvSpPr>
            <p:spPr>
              <a:xfrm>
                <a:off x="8307244" y="4208458"/>
                <a:ext cx="96017" cy="227767"/>
              </a:xfrm>
              <a:custGeom>
                <a:avLst/>
                <a:gdLst>
                  <a:gd name="connsiteX0" fmla="*/ 95394 w 96017"/>
                  <a:gd name="connsiteY0" fmla="*/ 5 h 227767"/>
                  <a:gd name="connsiteX1" fmla="*/ 47769 w 96017"/>
                  <a:gd name="connsiteY1" fmla="*/ 195267 h 227767"/>
                  <a:gd name="connsiteX2" fmla="*/ 33481 w 96017"/>
                  <a:gd name="connsiteY2" fmla="*/ 211142 h 227767"/>
                  <a:gd name="connsiteX3" fmla="*/ 144 w 96017"/>
                  <a:gd name="connsiteY3" fmla="*/ 227017 h 227767"/>
                  <a:gd name="connsiteX4" fmla="*/ 47769 w 96017"/>
                  <a:gd name="connsiteY4" fmla="*/ 185742 h 227767"/>
                  <a:gd name="connsiteX5" fmla="*/ 73169 w 96017"/>
                  <a:gd name="connsiteY5" fmla="*/ 112717 h 227767"/>
                  <a:gd name="connsiteX6" fmla="*/ 74756 w 96017"/>
                  <a:gd name="connsiteY6" fmla="*/ 201617 h 227767"/>
                  <a:gd name="connsiteX7" fmla="*/ 95394 w 96017"/>
                  <a:gd name="connsiteY7" fmla="*/ 5 h 22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17" h="227767">
                    <a:moveTo>
                      <a:pt x="95394" y="5"/>
                    </a:moveTo>
                    <a:cubicBezTo>
                      <a:pt x="90896" y="-1053"/>
                      <a:pt x="58088" y="160078"/>
                      <a:pt x="47769" y="195267"/>
                    </a:cubicBezTo>
                    <a:cubicBezTo>
                      <a:pt x="37450" y="230456"/>
                      <a:pt x="41418" y="205850"/>
                      <a:pt x="33481" y="211142"/>
                    </a:cubicBezTo>
                    <a:cubicBezTo>
                      <a:pt x="25544" y="216434"/>
                      <a:pt x="-2237" y="231250"/>
                      <a:pt x="144" y="227017"/>
                    </a:cubicBezTo>
                    <a:cubicBezTo>
                      <a:pt x="2525" y="222784"/>
                      <a:pt x="35598" y="204792"/>
                      <a:pt x="47769" y="185742"/>
                    </a:cubicBezTo>
                    <a:cubicBezTo>
                      <a:pt x="59940" y="166692"/>
                      <a:pt x="68671" y="110071"/>
                      <a:pt x="73169" y="112717"/>
                    </a:cubicBezTo>
                    <a:cubicBezTo>
                      <a:pt x="77667" y="115363"/>
                      <a:pt x="70787" y="218021"/>
                      <a:pt x="74756" y="201617"/>
                    </a:cubicBezTo>
                    <a:cubicBezTo>
                      <a:pt x="78725" y="185213"/>
                      <a:pt x="99892" y="1063"/>
                      <a:pt x="95394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4113718E-56C1-4724-9678-6A5B390C7A63}"/>
                  </a:ext>
                </a:extLst>
              </p:cNvPr>
              <p:cNvSpPr/>
              <p:nvPr/>
            </p:nvSpPr>
            <p:spPr>
              <a:xfrm>
                <a:off x="7986710" y="3967138"/>
                <a:ext cx="62029" cy="193841"/>
              </a:xfrm>
              <a:custGeom>
                <a:avLst/>
                <a:gdLst>
                  <a:gd name="connsiteX0" fmla="*/ 61915 w 62029"/>
                  <a:gd name="connsiteY0" fmla="*/ 25 h 193841"/>
                  <a:gd name="connsiteX1" fmla="*/ 15878 w 62029"/>
                  <a:gd name="connsiteY1" fmla="*/ 88925 h 193841"/>
                  <a:gd name="connsiteX2" fmla="*/ 34928 w 62029"/>
                  <a:gd name="connsiteY2" fmla="*/ 166712 h 193841"/>
                  <a:gd name="connsiteX3" fmla="*/ 52390 w 62029"/>
                  <a:gd name="connsiteY3" fmla="*/ 188937 h 193841"/>
                  <a:gd name="connsiteX4" fmla="*/ 3 w 62029"/>
                  <a:gd name="connsiteY4" fmla="*/ 80987 h 193841"/>
                  <a:gd name="connsiteX5" fmla="*/ 61915 w 62029"/>
                  <a:gd name="connsiteY5" fmla="*/ 25 h 1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29" h="193841">
                    <a:moveTo>
                      <a:pt x="61915" y="25"/>
                    </a:moveTo>
                    <a:cubicBezTo>
                      <a:pt x="64561" y="1348"/>
                      <a:pt x="20376" y="61144"/>
                      <a:pt x="15878" y="88925"/>
                    </a:cubicBezTo>
                    <a:cubicBezTo>
                      <a:pt x="11380" y="116706"/>
                      <a:pt x="28843" y="150044"/>
                      <a:pt x="34928" y="166712"/>
                    </a:cubicBezTo>
                    <a:cubicBezTo>
                      <a:pt x="41013" y="183380"/>
                      <a:pt x="58211" y="203224"/>
                      <a:pt x="52390" y="188937"/>
                    </a:cubicBezTo>
                    <a:cubicBezTo>
                      <a:pt x="46569" y="174650"/>
                      <a:pt x="532" y="113531"/>
                      <a:pt x="3" y="80987"/>
                    </a:cubicBezTo>
                    <a:cubicBezTo>
                      <a:pt x="-526" y="48443"/>
                      <a:pt x="59269" y="-1298"/>
                      <a:pt x="61915" y="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71DFD163-A38C-44BF-937E-72B0E5810B24}"/>
                  </a:ext>
                </a:extLst>
              </p:cNvPr>
              <p:cNvSpPr/>
              <p:nvPr/>
            </p:nvSpPr>
            <p:spPr>
              <a:xfrm>
                <a:off x="7941083" y="3894023"/>
                <a:ext cx="161597" cy="462507"/>
              </a:xfrm>
              <a:custGeom>
                <a:avLst/>
                <a:gdLst>
                  <a:gd name="connsiteX0" fmla="*/ 48805 w 161597"/>
                  <a:gd name="connsiteY0" fmla="*/ 115 h 462507"/>
                  <a:gd name="connsiteX1" fmla="*/ 7530 w 161597"/>
                  <a:gd name="connsiteY1" fmla="*/ 96952 h 462507"/>
                  <a:gd name="connsiteX2" fmla="*/ 1180 w 161597"/>
                  <a:gd name="connsiteY2" fmla="*/ 147752 h 462507"/>
                  <a:gd name="connsiteX3" fmla="*/ 21817 w 161597"/>
                  <a:gd name="connsiteY3" fmla="*/ 228715 h 462507"/>
                  <a:gd name="connsiteX4" fmla="*/ 56742 w 161597"/>
                  <a:gd name="connsiteY4" fmla="*/ 327140 h 462507"/>
                  <a:gd name="connsiteX5" fmla="*/ 44042 w 161597"/>
                  <a:gd name="connsiteY5" fmla="*/ 374765 h 462507"/>
                  <a:gd name="connsiteX6" fmla="*/ 161517 w 161597"/>
                  <a:gd name="connsiteY6" fmla="*/ 462077 h 462507"/>
                  <a:gd name="connsiteX7" fmla="*/ 61505 w 161597"/>
                  <a:gd name="connsiteY7" fmla="*/ 335077 h 462507"/>
                  <a:gd name="connsiteX8" fmla="*/ 7530 w 161597"/>
                  <a:gd name="connsiteY8" fmla="*/ 150927 h 462507"/>
                  <a:gd name="connsiteX9" fmla="*/ 10705 w 161597"/>
                  <a:gd name="connsiteY9" fmla="*/ 77902 h 462507"/>
                  <a:gd name="connsiteX10" fmla="*/ 48805 w 161597"/>
                  <a:gd name="connsiteY10" fmla="*/ 115 h 46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597" h="462507">
                    <a:moveTo>
                      <a:pt x="48805" y="115"/>
                    </a:moveTo>
                    <a:cubicBezTo>
                      <a:pt x="48276" y="3290"/>
                      <a:pt x="15467" y="72346"/>
                      <a:pt x="7530" y="96952"/>
                    </a:cubicBezTo>
                    <a:cubicBezTo>
                      <a:pt x="-407" y="121558"/>
                      <a:pt x="-1201" y="125792"/>
                      <a:pt x="1180" y="147752"/>
                    </a:cubicBezTo>
                    <a:cubicBezTo>
                      <a:pt x="3561" y="169713"/>
                      <a:pt x="12557" y="198817"/>
                      <a:pt x="21817" y="228715"/>
                    </a:cubicBezTo>
                    <a:cubicBezTo>
                      <a:pt x="31077" y="258613"/>
                      <a:pt x="53038" y="302798"/>
                      <a:pt x="56742" y="327140"/>
                    </a:cubicBezTo>
                    <a:cubicBezTo>
                      <a:pt x="60446" y="351482"/>
                      <a:pt x="26580" y="352276"/>
                      <a:pt x="44042" y="374765"/>
                    </a:cubicBezTo>
                    <a:cubicBezTo>
                      <a:pt x="61504" y="397254"/>
                      <a:pt x="158607" y="468692"/>
                      <a:pt x="161517" y="462077"/>
                    </a:cubicBezTo>
                    <a:cubicBezTo>
                      <a:pt x="164428" y="455462"/>
                      <a:pt x="87169" y="386935"/>
                      <a:pt x="61505" y="335077"/>
                    </a:cubicBezTo>
                    <a:cubicBezTo>
                      <a:pt x="35841" y="283219"/>
                      <a:pt x="15997" y="193789"/>
                      <a:pt x="7530" y="150927"/>
                    </a:cubicBezTo>
                    <a:cubicBezTo>
                      <a:pt x="-937" y="108065"/>
                      <a:pt x="386" y="95629"/>
                      <a:pt x="10705" y="77902"/>
                    </a:cubicBezTo>
                    <a:cubicBezTo>
                      <a:pt x="21024" y="60175"/>
                      <a:pt x="49334" y="-3060"/>
                      <a:pt x="48805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910C5E25-BDBA-4593-93EB-F1BCCDDC8791}"/>
                  </a:ext>
                </a:extLst>
              </p:cNvPr>
              <p:cNvSpPr/>
              <p:nvPr/>
            </p:nvSpPr>
            <p:spPr>
              <a:xfrm>
                <a:off x="7960578" y="3933986"/>
                <a:ext cx="189648" cy="18892"/>
              </a:xfrm>
              <a:custGeom>
                <a:avLst/>
                <a:gdLst>
                  <a:gd name="connsiteX0" fmla="*/ 189647 w 189648"/>
                  <a:gd name="connsiteY0" fmla="*/ 18889 h 18892"/>
                  <a:gd name="connsiteX1" fmla="*/ 19785 w 189648"/>
                  <a:gd name="connsiteY1" fmla="*/ 3014 h 18892"/>
                  <a:gd name="connsiteX2" fmla="*/ 22960 w 189648"/>
                  <a:gd name="connsiteY2" fmla="*/ 1427 h 18892"/>
                  <a:gd name="connsiteX3" fmla="*/ 189647 w 189648"/>
                  <a:gd name="connsiteY3" fmla="*/ 18889 h 1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648" h="18892">
                    <a:moveTo>
                      <a:pt x="189647" y="18889"/>
                    </a:moveTo>
                    <a:cubicBezTo>
                      <a:pt x="189118" y="19154"/>
                      <a:pt x="47566" y="5924"/>
                      <a:pt x="19785" y="3014"/>
                    </a:cubicBezTo>
                    <a:cubicBezTo>
                      <a:pt x="-7996" y="104"/>
                      <a:pt x="-6144" y="-1219"/>
                      <a:pt x="22960" y="1427"/>
                    </a:cubicBezTo>
                    <a:cubicBezTo>
                      <a:pt x="52064" y="4073"/>
                      <a:pt x="190176" y="18624"/>
                      <a:pt x="189647" y="188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1D4521C6-7F2D-43AB-AC64-94EB618DD3F5}"/>
                  </a:ext>
                </a:extLst>
              </p:cNvPr>
              <p:cNvSpPr/>
              <p:nvPr/>
            </p:nvSpPr>
            <p:spPr>
              <a:xfrm>
                <a:off x="7362714" y="3578891"/>
                <a:ext cx="554360" cy="289914"/>
              </a:xfrm>
              <a:custGeom>
                <a:avLst/>
                <a:gdLst>
                  <a:gd name="connsiteX0" fmla="*/ 111 w 554360"/>
                  <a:gd name="connsiteY0" fmla="*/ 32672 h 289914"/>
                  <a:gd name="connsiteX1" fmla="*/ 322374 w 554360"/>
                  <a:gd name="connsiteY1" fmla="*/ 2509 h 289914"/>
                  <a:gd name="connsiteX2" fmla="*/ 376349 w 554360"/>
                  <a:gd name="connsiteY2" fmla="*/ 26322 h 289914"/>
                  <a:gd name="connsiteX3" fmla="*/ 431911 w 554360"/>
                  <a:gd name="connsiteY3" fmla="*/ 105697 h 289914"/>
                  <a:gd name="connsiteX4" fmla="*/ 484299 w 554360"/>
                  <a:gd name="connsiteY4" fmla="*/ 234284 h 289914"/>
                  <a:gd name="connsiteX5" fmla="*/ 554149 w 554360"/>
                  <a:gd name="connsiteY5" fmla="*/ 289847 h 289914"/>
                  <a:gd name="connsiteX6" fmla="*/ 503349 w 554360"/>
                  <a:gd name="connsiteY6" fmla="*/ 224759 h 289914"/>
                  <a:gd name="connsiteX7" fmla="*/ 430324 w 554360"/>
                  <a:gd name="connsiteY7" fmla="*/ 107284 h 289914"/>
                  <a:gd name="connsiteX8" fmla="*/ 360474 w 554360"/>
                  <a:gd name="connsiteY8" fmla="*/ 2509 h 289914"/>
                  <a:gd name="connsiteX9" fmla="*/ 111 w 554360"/>
                  <a:gd name="connsiteY9" fmla="*/ 32672 h 28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4360" h="289914">
                    <a:moveTo>
                      <a:pt x="111" y="32672"/>
                    </a:moveTo>
                    <a:cubicBezTo>
                      <a:pt x="-6239" y="32672"/>
                      <a:pt x="259668" y="3567"/>
                      <a:pt x="322374" y="2509"/>
                    </a:cubicBezTo>
                    <a:cubicBezTo>
                      <a:pt x="385080" y="1451"/>
                      <a:pt x="358093" y="9124"/>
                      <a:pt x="376349" y="26322"/>
                    </a:cubicBezTo>
                    <a:cubicBezTo>
                      <a:pt x="394605" y="43520"/>
                      <a:pt x="413919" y="71037"/>
                      <a:pt x="431911" y="105697"/>
                    </a:cubicBezTo>
                    <a:cubicBezTo>
                      <a:pt x="449903" y="140357"/>
                      <a:pt x="463926" y="203592"/>
                      <a:pt x="484299" y="234284"/>
                    </a:cubicBezTo>
                    <a:cubicBezTo>
                      <a:pt x="504672" y="264976"/>
                      <a:pt x="550974" y="291434"/>
                      <a:pt x="554149" y="289847"/>
                    </a:cubicBezTo>
                    <a:cubicBezTo>
                      <a:pt x="557324" y="288260"/>
                      <a:pt x="523987" y="255186"/>
                      <a:pt x="503349" y="224759"/>
                    </a:cubicBezTo>
                    <a:cubicBezTo>
                      <a:pt x="482712" y="194332"/>
                      <a:pt x="454136" y="144326"/>
                      <a:pt x="430324" y="107284"/>
                    </a:cubicBezTo>
                    <a:cubicBezTo>
                      <a:pt x="406512" y="70242"/>
                      <a:pt x="437732" y="15738"/>
                      <a:pt x="360474" y="2509"/>
                    </a:cubicBezTo>
                    <a:cubicBezTo>
                      <a:pt x="283216" y="-10720"/>
                      <a:pt x="6461" y="32672"/>
                      <a:pt x="111" y="326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F1B4786E-50D0-41BA-A1EF-3E1564F90170}"/>
                  </a:ext>
                </a:extLst>
              </p:cNvPr>
              <p:cNvSpPr/>
              <p:nvPr/>
            </p:nvSpPr>
            <p:spPr>
              <a:xfrm>
                <a:off x="7373708" y="3611563"/>
                <a:ext cx="551170" cy="254571"/>
              </a:xfrm>
              <a:custGeom>
                <a:avLst/>
                <a:gdLst>
                  <a:gd name="connsiteX0" fmla="*/ 230 w 551170"/>
                  <a:gd name="connsiteY0" fmla="*/ 85725 h 254571"/>
                  <a:gd name="connsiteX1" fmla="*/ 55792 w 551170"/>
                  <a:gd name="connsiteY1" fmla="*/ 25400 h 254571"/>
                  <a:gd name="connsiteX2" fmla="*/ 325667 w 551170"/>
                  <a:gd name="connsiteY2" fmla="*/ 0 h 254571"/>
                  <a:gd name="connsiteX3" fmla="*/ 362180 w 551170"/>
                  <a:gd name="connsiteY3" fmla="*/ 25400 h 254571"/>
                  <a:gd name="connsiteX4" fmla="*/ 412980 w 551170"/>
                  <a:gd name="connsiteY4" fmla="*/ 152400 h 254571"/>
                  <a:gd name="connsiteX5" fmla="*/ 486005 w 551170"/>
                  <a:gd name="connsiteY5" fmla="*/ 223837 h 254571"/>
                  <a:gd name="connsiteX6" fmla="*/ 549505 w 551170"/>
                  <a:gd name="connsiteY6" fmla="*/ 250825 h 254571"/>
                  <a:gd name="connsiteX7" fmla="*/ 416155 w 551170"/>
                  <a:gd name="connsiteY7" fmla="*/ 146050 h 254571"/>
                  <a:gd name="connsiteX8" fmla="*/ 335192 w 551170"/>
                  <a:gd name="connsiteY8" fmla="*/ 11112 h 254571"/>
                  <a:gd name="connsiteX9" fmla="*/ 63730 w 551170"/>
                  <a:gd name="connsiteY9" fmla="*/ 38100 h 254571"/>
                  <a:gd name="connsiteX10" fmla="*/ 230 w 551170"/>
                  <a:gd name="connsiteY10" fmla="*/ 85725 h 25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1170" h="254571">
                    <a:moveTo>
                      <a:pt x="230" y="85725"/>
                    </a:moveTo>
                    <a:cubicBezTo>
                      <a:pt x="-1093" y="83608"/>
                      <a:pt x="1553" y="39687"/>
                      <a:pt x="55792" y="25400"/>
                    </a:cubicBezTo>
                    <a:cubicBezTo>
                      <a:pt x="110032" y="11112"/>
                      <a:pt x="274602" y="0"/>
                      <a:pt x="325667" y="0"/>
                    </a:cubicBezTo>
                    <a:cubicBezTo>
                      <a:pt x="376732" y="0"/>
                      <a:pt x="347628" y="0"/>
                      <a:pt x="362180" y="25400"/>
                    </a:cubicBezTo>
                    <a:cubicBezTo>
                      <a:pt x="376732" y="50800"/>
                      <a:pt x="392343" y="119327"/>
                      <a:pt x="412980" y="152400"/>
                    </a:cubicBezTo>
                    <a:cubicBezTo>
                      <a:pt x="433618" y="185473"/>
                      <a:pt x="463251" y="207433"/>
                      <a:pt x="486005" y="223837"/>
                    </a:cubicBezTo>
                    <a:cubicBezTo>
                      <a:pt x="508759" y="240241"/>
                      <a:pt x="561146" y="263789"/>
                      <a:pt x="549505" y="250825"/>
                    </a:cubicBezTo>
                    <a:cubicBezTo>
                      <a:pt x="537864" y="237861"/>
                      <a:pt x="451874" y="186002"/>
                      <a:pt x="416155" y="146050"/>
                    </a:cubicBezTo>
                    <a:cubicBezTo>
                      <a:pt x="380436" y="106098"/>
                      <a:pt x="393929" y="29104"/>
                      <a:pt x="335192" y="11112"/>
                    </a:cubicBezTo>
                    <a:cubicBezTo>
                      <a:pt x="276455" y="-6880"/>
                      <a:pt x="117440" y="28575"/>
                      <a:pt x="63730" y="38100"/>
                    </a:cubicBezTo>
                    <a:cubicBezTo>
                      <a:pt x="10020" y="47625"/>
                      <a:pt x="1553" y="87842"/>
                      <a:pt x="230" y="857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0154E460-7E0B-4410-9E50-EDEB6156AF11}"/>
                  </a:ext>
                </a:extLst>
              </p:cNvPr>
              <p:cNvSpPr/>
              <p:nvPr/>
            </p:nvSpPr>
            <p:spPr>
              <a:xfrm>
                <a:off x="7316606" y="3600074"/>
                <a:ext cx="540786" cy="507439"/>
              </a:xfrm>
              <a:custGeom>
                <a:avLst/>
                <a:gdLst>
                  <a:gd name="connsiteX0" fmla="*/ 146232 w 540786"/>
                  <a:gd name="connsiteY0" fmla="*/ 376 h 507439"/>
                  <a:gd name="connsiteX1" fmla="*/ 25582 w 540786"/>
                  <a:gd name="connsiteY1" fmla="*/ 24189 h 507439"/>
                  <a:gd name="connsiteX2" fmla="*/ 1769 w 540786"/>
                  <a:gd name="connsiteY2" fmla="*/ 73401 h 507439"/>
                  <a:gd name="connsiteX3" fmla="*/ 4944 w 540786"/>
                  <a:gd name="connsiteY3" fmla="*/ 294064 h 507439"/>
                  <a:gd name="connsiteX4" fmla="*/ 30344 w 540786"/>
                  <a:gd name="connsiteY4" fmla="*/ 448051 h 507439"/>
                  <a:gd name="connsiteX5" fmla="*/ 95432 w 540786"/>
                  <a:gd name="connsiteY5" fmla="*/ 500439 h 507439"/>
                  <a:gd name="connsiteX6" fmla="*/ 203382 w 540786"/>
                  <a:gd name="connsiteY6" fmla="*/ 505201 h 507439"/>
                  <a:gd name="connsiteX7" fmla="*/ 276407 w 540786"/>
                  <a:gd name="connsiteY7" fmla="*/ 484564 h 507439"/>
                  <a:gd name="connsiteX8" fmla="*/ 538344 w 540786"/>
                  <a:gd name="connsiteY8" fmla="*/ 429001 h 507439"/>
                  <a:gd name="connsiteX9" fmla="*/ 103369 w 540786"/>
                  <a:gd name="connsiteY9" fmla="*/ 495676 h 507439"/>
                  <a:gd name="connsiteX10" fmla="*/ 46219 w 540786"/>
                  <a:gd name="connsiteY10" fmla="*/ 394076 h 507439"/>
                  <a:gd name="connsiteX11" fmla="*/ 3357 w 540786"/>
                  <a:gd name="connsiteY11" fmla="*/ 159126 h 507439"/>
                  <a:gd name="connsiteX12" fmla="*/ 23994 w 540786"/>
                  <a:gd name="connsiteY12" fmla="*/ 41651 h 507439"/>
                  <a:gd name="connsiteX13" fmla="*/ 146232 w 540786"/>
                  <a:gd name="connsiteY13" fmla="*/ 376 h 50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0786" h="507439">
                    <a:moveTo>
                      <a:pt x="146232" y="376"/>
                    </a:moveTo>
                    <a:cubicBezTo>
                      <a:pt x="146497" y="-2534"/>
                      <a:pt x="49659" y="12018"/>
                      <a:pt x="25582" y="24189"/>
                    </a:cubicBezTo>
                    <a:cubicBezTo>
                      <a:pt x="1505" y="36360"/>
                      <a:pt x="5209" y="28422"/>
                      <a:pt x="1769" y="73401"/>
                    </a:cubicBezTo>
                    <a:cubicBezTo>
                      <a:pt x="-1671" y="118380"/>
                      <a:pt x="182" y="231622"/>
                      <a:pt x="4944" y="294064"/>
                    </a:cubicBezTo>
                    <a:cubicBezTo>
                      <a:pt x="9706" y="356506"/>
                      <a:pt x="15263" y="413655"/>
                      <a:pt x="30344" y="448051"/>
                    </a:cubicBezTo>
                    <a:cubicBezTo>
                      <a:pt x="45425" y="482447"/>
                      <a:pt x="66592" y="490914"/>
                      <a:pt x="95432" y="500439"/>
                    </a:cubicBezTo>
                    <a:cubicBezTo>
                      <a:pt x="124272" y="509964"/>
                      <a:pt x="173220" y="507847"/>
                      <a:pt x="203382" y="505201"/>
                    </a:cubicBezTo>
                    <a:cubicBezTo>
                      <a:pt x="233544" y="502555"/>
                      <a:pt x="220580" y="497264"/>
                      <a:pt x="276407" y="484564"/>
                    </a:cubicBezTo>
                    <a:cubicBezTo>
                      <a:pt x="332234" y="471864"/>
                      <a:pt x="567184" y="427149"/>
                      <a:pt x="538344" y="429001"/>
                    </a:cubicBezTo>
                    <a:cubicBezTo>
                      <a:pt x="509504" y="430853"/>
                      <a:pt x="185390" y="501497"/>
                      <a:pt x="103369" y="495676"/>
                    </a:cubicBezTo>
                    <a:cubicBezTo>
                      <a:pt x="21348" y="489855"/>
                      <a:pt x="62888" y="450168"/>
                      <a:pt x="46219" y="394076"/>
                    </a:cubicBezTo>
                    <a:cubicBezTo>
                      <a:pt x="29550" y="337984"/>
                      <a:pt x="7061" y="217863"/>
                      <a:pt x="3357" y="159126"/>
                    </a:cubicBezTo>
                    <a:cubicBezTo>
                      <a:pt x="-347" y="100389"/>
                      <a:pt x="2034" y="68638"/>
                      <a:pt x="23994" y="41651"/>
                    </a:cubicBezTo>
                    <a:cubicBezTo>
                      <a:pt x="45954" y="14664"/>
                      <a:pt x="145967" y="3286"/>
                      <a:pt x="146232" y="3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30512C0B-038F-4A7A-87B4-49B85972550E}"/>
                  </a:ext>
                </a:extLst>
              </p:cNvPr>
              <p:cNvSpPr/>
              <p:nvPr/>
            </p:nvSpPr>
            <p:spPr>
              <a:xfrm>
                <a:off x="7380130" y="3683892"/>
                <a:ext cx="524397" cy="314257"/>
              </a:xfrm>
              <a:custGeom>
                <a:avLst/>
                <a:gdLst>
                  <a:gd name="connsiteX0" fmla="*/ 158 w 524397"/>
                  <a:gd name="connsiteY0" fmla="*/ 7046 h 314257"/>
                  <a:gd name="connsiteX1" fmla="*/ 39845 w 524397"/>
                  <a:gd name="connsiteY1" fmla="*/ 276921 h 314257"/>
                  <a:gd name="connsiteX2" fmla="*/ 73183 w 524397"/>
                  <a:gd name="connsiteY2" fmla="*/ 308671 h 314257"/>
                  <a:gd name="connsiteX3" fmla="*/ 260508 w 524397"/>
                  <a:gd name="connsiteY3" fmla="*/ 313433 h 314257"/>
                  <a:gd name="connsiteX4" fmla="*/ 431958 w 524397"/>
                  <a:gd name="connsiteY4" fmla="*/ 299146 h 314257"/>
                  <a:gd name="connsiteX5" fmla="*/ 482758 w 524397"/>
                  <a:gd name="connsiteY5" fmla="*/ 267396 h 314257"/>
                  <a:gd name="connsiteX6" fmla="*/ 522445 w 524397"/>
                  <a:gd name="connsiteY6" fmla="*/ 183258 h 314257"/>
                  <a:gd name="connsiteX7" fmla="*/ 419258 w 524397"/>
                  <a:gd name="connsiteY7" fmla="*/ 299146 h 314257"/>
                  <a:gd name="connsiteX8" fmla="*/ 65245 w 524397"/>
                  <a:gd name="connsiteY8" fmla="*/ 254696 h 314257"/>
                  <a:gd name="connsiteX9" fmla="*/ 27145 w 524397"/>
                  <a:gd name="connsiteY9" fmla="*/ 94358 h 314257"/>
                  <a:gd name="connsiteX10" fmla="*/ 158 w 524397"/>
                  <a:gd name="connsiteY10" fmla="*/ 7046 h 31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397" h="314257">
                    <a:moveTo>
                      <a:pt x="158" y="7046"/>
                    </a:moveTo>
                    <a:cubicBezTo>
                      <a:pt x="2275" y="37473"/>
                      <a:pt x="27674" y="226650"/>
                      <a:pt x="39845" y="276921"/>
                    </a:cubicBezTo>
                    <a:cubicBezTo>
                      <a:pt x="52016" y="327192"/>
                      <a:pt x="36406" y="302586"/>
                      <a:pt x="73183" y="308671"/>
                    </a:cubicBezTo>
                    <a:cubicBezTo>
                      <a:pt x="109960" y="314756"/>
                      <a:pt x="200712" y="315020"/>
                      <a:pt x="260508" y="313433"/>
                    </a:cubicBezTo>
                    <a:cubicBezTo>
                      <a:pt x="320304" y="311846"/>
                      <a:pt x="394916" y="306819"/>
                      <a:pt x="431958" y="299146"/>
                    </a:cubicBezTo>
                    <a:cubicBezTo>
                      <a:pt x="469000" y="291473"/>
                      <a:pt x="467677" y="286711"/>
                      <a:pt x="482758" y="267396"/>
                    </a:cubicBezTo>
                    <a:cubicBezTo>
                      <a:pt x="497839" y="248081"/>
                      <a:pt x="533028" y="177966"/>
                      <a:pt x="522445" y="183258"/>
                    </a:cubicBezTo>
                    <a:cubicBezTo>
                      <a:pt x="511862" y="188550"/>
                      <a:pt x="495458" y="287240"/>
                      <a:pt x="419258" y="299146"/>
                    </a:cubicBezTo>
                    <a:cubicBezTo>
                      <a:pt x="343058" y="311052"/>
                      <a:pt x="130597" y="288827"/>
                      <a:pt x="65245" y="254696"/>
                    </a:cubicBezTo>
                    <a:cubicBezTo>
                      <a:pt x="-107" y="220565"/>
                      <a:pt x="36670" y="136691"/>
                      <a:pt x="27145" y="94358"/>
                    </a:cubicBezTo>
                    <a:cubicBezTo>
                      <a:pt x="17620" y="52025"/>
                      <a:pt x="-1959" y="-23381"/>
                      <a:pt x="158" y="70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53340836-03CE-4D35-A690-0A1602AACCB0}"/>
                  </a:ext>
                </a:extLst>
              </p:cNvPr>
              <p:cNvSpPr/>
              <p:nvPr/>
            </p:nvSpPr>
            <p:spPr>
              <a:xfrm>
                <a:off x="7828862" y="3866769"/>
                <a:ext cx="95076" cy="168845"/>
              </a:xfrm>
              <a:custGeom>
                <a:avLst/>
                <a:gdLst>
                  <a:gd name="connsiteX0" fmla="*/ 81651 w 95076"/>
                  <a:gd name="connsiteY0" fmla="*/ 381 h 168845"/>
                  <a:gd name="connsiteX1" fmla="*/ 89588 w 95076"/>
                  <a:gd name="connsiteY1" fmla="*/ 55944 h 168845"/>
                  <a:gd name="connsiteX2" fmla="*/ 688 w 95076"/>
                  <a:gd name="connsiteY2" fmla="*/ 168656 h 168845"/>
                  <a:gd name="connsiteX3" fmla="*/ 49901 w 95076"/>
                  <a:gd name="connsiteY3" fmla="*/ 81344 h 168845"/>
                  <a:gd name="connsiteX4" fmla="*/ 81651 w 95076"/>
                  <a:gd name="connsiteY4" fmla="*/ 381 h 16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76" h="168845">
                    <a:moveTo>
                      <a:pt x="81651" y="381"/>
                    </a:moveTo>
                    <a:cubicBezTo>
                      <a:pt x="88265" y="-3852"/>
                      <a:pt x="103082" y="27898"/>
                      <a:pt x="89588" y="55944"/>
                    </a:cubicBezTo>
                    <a:cubicBezTo>
                      <a:pt x="76094" y="83990"/>
                      <a:pt x="7302" y="164423"/>
                      <a:pt x="688" y="168656"/>
                    </a:cubicBezTo>
                    <a:cubicBezTo>
                      <a:pt x="-5926" y="172889"/>
                      <a:pt x="36936" y="105156"/>
                      <a:pt x="49901" y="81344"/>
                    </a:cubicBezTo>
                    <a:cubicBezTo>
                      <a:pt x="62866" y="57532"/>
                      <a:pt x="75037" y="4614"/>
                      <a:pt x="81651" y="3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CE521907-00D0-47AC-BF8B-70960B4B7E91}"/>
                  </a:ext>
                </a:extLst>
              </p:cNvPr>
              <p:cNvSpPr/>
              <p:nvPr/>
            </p:nvSpPr>
            <p:spPr>
              <a:xfrm>
                <a:off x="7905271" y="3884612"/>
                <a:ext cx="86150" cy="54117"/>
              </a:xfrm>
              <a:custGeom>
                <a:avLst/>
                <a:gdLst>
                  <a:gd name="connsiteX0" fmla="*/ 479 w 86150"/>
                  <a:gd name="connsiteY0" fmla="*/ 1 h 54117"/>
                  <a:gd name="connsiteX1" fmla="*/ 68742 w 86150"/>
                  <a:gd name="connsiteY1" fmla="*/ 46038 h 54117"/>
                  <a:gd name="connsiteX2" fmla="*/ 84617 w 86150"/>
                  <a:gd name="connsiteY2" fmla="*/ 53976 h 54117"/>
                  <a:gd name="connsiteX3" fmla="*/ 40167 w 86150"/>
                  <a:gd name="connsiteY3" fmla="*/ 44451 h 54117"/>
                  <a:gd name="connsiteX4" fmla="*/ 479 w 86150"/>
                  <a:gd name="connsiteY4" fmla="*/ 1 h 5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50" h="54117">
                    <a:moveTo>
                      <a:pt x="479" y="1"/>
                    </a:moveTo>
                    <a:cubicBezTo>
                      <a:pt x="5241" y="265"/>
                      <a:pt x="54719" y="37042"/>
                      <a:pt x="68742" y="46038"/>
                    </a:cubicBezTo>
                    <a:cubicBezTo>
                      <a:pt x="82765" y="55034"/>
                      <a:pt x="89379" y="54240"/>
                      <a:pt x="84617" y="53976"/>
                    </a:cubicBezTo>
                    <a:cubicBezTo>
                      <a:pt x="79855" y="53712"/>
                      <a:pt x="52603" y="50801"/>
                      <a:pt x="40167" y="44451"/>
                    </a:cubicBezTo>
                    <a:cubicBezTo>
                      <a:pt x="27732" y="38101"/>
                      <a:pt x="-4283" y="-263"/>
                      <a:pt x="479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D92CF88E-6D36-407D-AF7D-76FDE390272F}"/>
                  </a:ext>
                </a:extLst>
              </p:cNvPr>
              <p:cNvSpPr/>
              <p:nvPr/>
            </p:nvSpPr>
            <p:spPr>
              <a:xfrm>
                <a:off x="7897763" y="3930415"/>
                <a:ext cx="68067" cy="40630"/>
              </a:xfrm>
              <a:custGeom>
                <a:avLst/>
                <a:gdLst>
                  <a:gd name="connsiteX0" fmla="*/ 50 w 68067"/>
                  <a:gd name="connsiteY0" fmla="*/ 235 h 40630"/>
                  <a:gd name="connsiteX1" fmla="*/ 65137 w 68067"/>
                  <a:gd name="connsiteY1" fmla="*/ 39923 h 40630"/>
                  <a:gd name="connsiteX2" fmla="*/ 54025 w 68067"/>
                  <a:gd name="connsiteY2" fmla="*/ 24048 h 40630"/>
                  <a:gd name="connsiteX3" fmla="*/ 50 w 68067"/>
                  <a:gd name="connsiteY3" fmla="*/ 235 h 4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67" h="40630">
                    <a:moveTo>
                      <a:pt x="50" y="235"/>
                    </a:moveTo>
                    <a:cubicBezTo>
                      <a:pt x="1902" y="2881"/>
                      <a:pt x="56141" y="35954"/>
                      <a:pt x="65137" y="39923"/>
                    </a:cubicBezTo>
                    <a:cubicBezTo>
                      <a:pt x="74133" y="43892"/>
                      <a:pt x="60110" y="30133"/>
                      <a:pt x="54025" y="24048"/>
                    </a:cubicBezTo>
                    <a:cubicBezTo>
                      <a:pt x="47940" y="17963"/>
                      <a:pt x="-1802" y="-2411"/>
                      <a:pt x="50" y="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89EABB9E-38E6-4760-9098-E10A4DC0A8B8}"/>
                  </a:ext>
                </a:extLst>
              </p:cNvPr>
              <p:cNvSpPr/>
              <p:nvPr/>
            </p:nvSpPr>
            <p:spPr>
              <a:xfrm>
                <a:off x="8424645" y="4402356"/>
                <a:ext cx="949573" cy="125209"/>
              </a:xfrm>
              <a:custGeom>
                <a:avLst/>
                <a:gdLst>
                  <a:gd name="connsiteX0" fmla="*/ 12388 w 949573"/>
                  <a:gd name="connsiteY0" fmla="*/ 311 h 125209"/>
                  <a:gd name="connsiteX1" fmla="*/ 44138 w 949573"/>
                  <a:gd name="connsiteY1" fmla="*/ 63811 h 125209"/>
                  <a:gd name="connsiteX2" fmla="*/ 300255 w 949573"/>
                  <a:gd name="connsiteY2" fmla="*/ 125194 h 125209"/>
                  <a:gd name="connsiteX3" fmla="*/ 939488 w 949573"/>
                  <a:gd name="connsiteY3" fmla="*/ 70161 h 125209"/>
                  <a:gd name="connsiteX4" fmla="*/ 655855 w 949573"/>
                  <a:gd name="connsiteY4" fmla="*/ 118844 h 125209"/>
                  <a:gd name="connsiteX5" fmla="*/ 177488 w 949573"/>
                  <a:gd name="connsiteY5" fmla="*/ 91327 h 125209"/>
                  <a:gd name="connsiteX6" fmla="*/ 12388 w 949573"/>
                  <a:gd name="connsiteY6" fmla="*/ 311 h 1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9573" h="125209">
                    <a:moveTo>
                      <a:pt x="12388" y="311"/>
                    </a:moveTo>
                    <a:cubicBezTo>
                      <a:pt x="-9837" y="-4275"/>
                      <a:pt x="-3840" y="42997"/>
                      <a:pt x="44138" y="63811"/>
                    </a:cubicBezTo>
                    <a:cubicBezTo>
                      <a:pt x="92116" y="84625"/>
                      <a:pt x="151030" y="124136"/>
                      <a:pt x="300255" y="125194"/>
                    </a:cubicBezTo>
                    <a:cubicBezTo>
                      <a:pt x="449480" y="126252"/>
                      <a:pt x="880221" y="71219"/>
                      <a:pt x="939488" y="70161"/>
                    </a:cubicBezTo>
                    <a:cubicBezTo>
                      <a:pt x="998755" y="69103"/>
                      <a:pt x="782855" y="115316"/>
                      <a:pt x="655855" y="118844"/>
                    </a:cubicBezTo>
                    <a:cubicBezTo>
                      <a:pt x="528855" y="122372"/>
                      <a:pt x="287555" y="104027"/>
                      <a:pt x="177488" y="91327"/>
                    </a:cubicBezTo>
                    <a:cubicBezTo>
                      <a:pt x="67421" y="78627"/>
                      <a:pt x="34613" y="4897"/>
                      <a:pt x="12388" y="3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83E0272D-22CA-4E82-81EF-A122CC4D51A5}"/>
                  </a:ext>
                </a:extLst>
              </p:cNvPr>
              <p:cNvSpPr/>
              <p:nvPr/>
            </p:nvSpPr>
            <p:spPr>
              <a:xfrm>
                <a:off x="8427571" y="4460388"/>
                <a:ext cx="1104474" cy="101045"/>
              </a:xfrm>
              <a:custGeom>
                <a:avLst/>
                <a:gdLst>
                  <a:gd name="connsiteX0" fmla="*/ 1082612 w 1104474"/>
                  <a:gd name="connsiteY0" fmla="*/ 50229 h 101045"/>
                  <a:gd name="connsiteX1" fmla="*/ 661396 w 1104474"/>
                  <a:gd name="connsiteY1" fmla="*/ 98912 h 101045"/>
                  <a:gd name="connsiteX2" fmla="*/ 375646 w 1104474"/>
                  <a:gd name="connsiteY2" fmla="*/ 86212 h 101045"/>
                  <a:gd name="connsiteX3" fmla="*/ 87779 w 1104474"/>
                  <a:gd name="connsiteY3" fmla="*/ 31179 h 101045"/>
                  <a:gd name="connsiteX4" fmla="*/ 22162 w 1104474"/>
                  <a:gd name="connsiteY4" fmla="*/ 1545 h 101045"/>
                  <a:gd name="connsiteX5" fmla="*/ 428562 w 1104474"/>
                  <a:gd name="connsiteY5" fmla="*/ 77745 h 101045"/>
                  <a:gd name="connsiteX6" fmla="*/ 981012 w 1104474"/>
                  <a:gd name="connsiteY6" fmla="*/ 37529 h 101045"/>
                  <a:gd name="connsiteX7" fmla="*/ 1082612 w 1104474"/>
                  <a:gd name="connsiteY7" fmla="*/ 50229 h 10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474" h="101045">
                    <a:moveTo>
                      <a:pt x="1082612" y="50229"/>
                    </a:moveTo>
                    <a:cubicBezTo>
                      <a:pt x="1029343" y="60459"/>
                      <a:pt x="779224" y="92915"/>
                      <a:pt x="661396" y="98912"/>
                    </a:cubicBezTo>
                    <a:cubicBezTo>
                      <a:pt x="543568" y="104909"/>
                      <a:pt x="471249" y="97501"/>
                      <a:pt x="375646" y="86212"/>
                    </a:cubicBezTo>
                    <a:cubicBezTo>
                      <a:pt x="280043" y="74923"/>
                      <a:pt x="146693" y="45290"/>
                      <a:pt x="87779" y="31179"/>
                    </a:cubicBezTo>
                    <a:cubicBezTo>
                      <a:pt x="28865" y="17068"/>
                      <a:pt x="-34635" y="-6216"/>
                      <a:pt x="22162" y="1545"/>
                    </a:cubicBezTo>
                    <a:cubicBezTo>
                      <a:pt x="78959" y="9306"/>
                      <a:pt x="268754" y="71748"/>
                      <a:pt x="428562" y="77745"/>
                    </a:cubicBezTo>
                    <a:cubicBezTo>
                      <a:pt x="588370" y="83742"/>
                      <a:pt x="874120" y="44584"/>
                      <a:pt x="981012" y="37529"/>
                    </a:cubicBezTo>
                    <a:cubicBezTo>
                      <a:pt x="1087904" y="30474"/>
                      <a:pt x="1135881" y="39999"/>
                      <a:pt x="1082612" y="50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3F445442-34B5-48CE-93EE-BDA65A302575}"/>
                  </a:ext>
                </a:extLst>
              </p:cNvPr>
              <p:cNvSpPr/>
              <p:nvPr/>
            </p:nvSpPr>
            <p:spPr>
              <a:xfrm>
                <a:off x="7827264" y="4373725"/>
                <a:ext cx="355647" cy="163133"/>
              </a:xfrm>
              <a:custGeom>
                <a:avLst/>
                <a:gdLst>
                  <a:gd name="connsiteX0" fmla="*/ 4403 w 355647"/>
                  <a:gd name="connsiteY0" fmla="*/ 3542 h 163133"/>
                  <a:gd name="connsiteX1" fmla="*/ 353653 w 355647"/>
                  <a:gd name="connsiteY1" fmla="*/ 162292 h 163133"/>
                  <a:gd name="connsiteX2" fmla="*/ 154686 w 355647"/>
                  <a:gd name="connsiteY2" fmla="*/ 69158 h 163133"/>
                  <a:gd name="connsiteX3" fmla="*/ 324019 w 355647"/>
                  <a:gd name="connsiteY3" fmla="*/ 132658 h 163133"/>
                  <a:gd name="connsiteX4" fmla="*/ 167386 w 355647"/>
                  <a:gd name="connsiteY4" fmla="*/ 58575 h 163133"/>
                  <a:gd name="connsiteX5" fmla="*/ 4403 w 355647"/>
                  <a:gd name="connsiteY5" fmla="*/ 3542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647" h="163133">
                    <a:moveTo>
                      <a:pt x="4403" y="3542"/>
                    </a:moveTo>
                    <a:cubicBezTo>
                      <a:pt x="35447" y="20828"/>
                      <a:pt x="328606" y="151356"/>
                      <a:pt x="353653" y="162292"/>
                    </a:cubicBezTo>
                    <a:cubicBezTo>
                      <a:pt x="378700" y="173228"/>
                      <a:pt x="159625" y="74097"/>
                      <a:pt x="154686" y="69158"/>
                    </a:cubicBezTo>
                    <a:cubicBezTo>
                      <a:pt x="149747" y="64219"/>
                      <a:pt x="321902" y="134422"/>
                      <a:pt x="324019" y="132658"/>
                    </a:cubicBezTo>
                    <a:cubicBezTo>
                      <a:pt x="326136" y="130894"/>
                      <a:pt x="219950" y="80447"/>
                      <a:pt x="167386" y="58575"/>
                    </a:cubicBezTo>
                    <a:cubicBezTo>
                      <a:pt x="114822" y="36703"/>
                      <a:pt x="-26641" y="-13744"/>
                      <a:pt x="4403" y="35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9C3CF0A0-259F-4EC2-A7F8-D4EC1038A934}"/>
                  </a:ext>
                </a:extLst>
              </p:cNvPr>
              <p:cNvSpPr/>
              <p:nvPr/>
            </p:nvSpPr>
            <p:spPr>
              <a:xfrm>
                <a:off x="7835758" y="4257383"/>
                <a:ext cx="205469" cy="114445"/>
              </a:xfrm>
              <a:custGeom>
                <a:avLst/>
                <a:gdLst>
                  <a:gd name="connsiteX0" fmla="*/ 205459 w 205469"/>
                  <a:gd name="connsiteY0" fmla="*/ 58500 h 114445"/>
                  <a:gd name="connsiteX1" fmla="*/ 101742 w 205469"/>
                  <a:gd name="connsiteY1" fmla="*/ 9817 h 114445"/>
                  <a:gd name="connsiteX2" fmla="*/ 84809 w 205469"/>
                  <a:gd name="connsiteY2" fmla="*/ 9817 h 114445"/>
                  <a:gd name="connsiteX3" fmla="*/ 142 w 205469"/>
                  <a:gd name="connsiteY3" fmla="*/ 113534 h 114445"/>
                  <a:gd name="connsiteX4" fmla="*/ 65759 w 205469"/>
                  <a:gd name="connsiteY4" fmla="*/ 58500 h 114445"/>
                  <a:gd name="connsiteX5" fmla="*/ 108092 w 205469"/>
                  <a:gd name="connsiteY5" fmla="*/ 24634 h 114445"/>
                  <a:gd name="connsiteX6" fmla="*/ 205459 w 205469"/>
                  <a:gd name="connsiteY6" fmla="*/ 58500 h 11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469" h="114445">
                    <a:moveTo>
                      <a:pt x="205459" y="58500"/>
                    </a:moveTo>
                    <a:cubicBezTo>
                      <a:pt x="204401" y="56030"/>
                      <a:pt x="121850" y="17931"/>
                      <a:pt x="101742" y="9817"/>
                    </a:cubicBezTo>
                    <a:cubicBezTo>
                      <a:pt x="81634" y="1703"/>
                      <a:pt x="101742" y="-7469"/>
                      <a:pt x="84809" y="9817"/>
                    </a:cubicBezTo>
                    <a:cubicBezTo>
                      <a:pt x="67876" y="27103"/>
                      <a:pt x="3317" y="105420"/>
                      <a:pt x="142" y="113534"/>
                    </a:cubicBezTo>
                    <a:cubicBezTo>
                      <a:pt x="-3033" y="121648"/>
                      <a:pt x="47767" y="73317"/>
                      <a:pt x="65759" y="58500"/>
                    </a:cubicBezTo>
                    <a:cubicBezTo>
                      <a:pt x="83751" y="43683"/>
                      <a:pt x="88689" y="25692"/>
                      <a:pt x="108092" y="24634"/>
                    </a:cubicBezTo>
                    <a:cubicBezTo>
                      <a:pt x="127495" y="23576"/>
                      <a:pt x="206517" y="60970"/>
                      <a:pt x="205459" y="58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5FFEA7FD-0376-4166-AD6C-9A1BC8EEF696}"/>
                  </a:ext>
                </a:extLst>
              </p:cNvPr>
              <p:cNvSpPr/>
              <p:nvPr/>
            </p:nvSpPr>
            <p:spPr>
              <a:xfrm>
                <a:off x="7821057" y="4385713"/>
                <a:ext cx="19427" cy="156667"/>
              </a:xfrm>
              <a:custGeom>
                <a:avLst/>
                <a:gdLst>
                  <a:gd name="connsiteX0" fmla="*/ 14843 w 19427"/>
                  <a:gd name="connsiteY0" fmla="*/ 20 h 156667"/>
                  <a:gd name="connsiteX1" fmla="*/ 26 w 19427"/>
                  <a:gd name="connsiteY1" fmla="*/ 65637 h 156667"/>
                  <a:gd name="connsiteX2" fmla="*/ 19076 w 19427"/>
                  <a:gd name="connsiteY2" fmla="*/ 156654 h 156667"/>
                  <a:gd name="connsiteX3" fmla="*/ 12726 w 19427"/>
                  <a:gd name="connsiteY3" fmla="*/ 71987 h 156667"/>
                  <a:gd name="connsiteX4" fmla="*/ 14843 w 19427"/>
                  <a:gd name="connsiteY4" fmla="*/ 20 h 15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27" h="156667">
                    <a:moveTo>
                      <a:pt x="14843" y="20"/>
                    </a:moveTo>
                    <a:cubicBezTo>
                      <a:pt x="12726" y="-1038"/>
                      <a:pt x="-679" y="39531"/>
                      <a:pt x="26" y="65637"/>
                    </a:cubicBezTo>
                    <a:cubicBezTo>
                      <a:pt x="731" y="91743"/>
                      <a:pt x="16959" y="155596"/>
                      <a:pt x="19076" y="156654"/>
                    </a:cubicBezTo>
                    <a:cubicBezTo>
                      <a:pt x="21193" y="157712"/>
                      <a:pt x="13079" y="94212"/>
                      <a:pt x="12726" y="71987"/>
                    </a:cubicBezTo>
                    <a:cubicBezTo>
                      <a:pt x="12373" y="49762"/>
                      <a:pt x="16960" y="1078"/>
                      <a:pt x="14843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A3CAFA97-58B8-49FB-A6F9-96390AAAF5D5}"/>
                  </a:ext>
                </a:extLst>
              </p:cNvPr>
              <p:cNvSpPr/>
              <p:nvPr/>
            </p:nvSpPr>
            <p:spPr>
              <a:xfrm>
                <a:off x="7826955" y="4464962"/>
                <a:ext cx="452266" cy="302790"/>
              </a:xfrm>
              <a:custGeom>
                <a:avLst/>
                <a:gdLst>
                  <a:gd name="connsiteX0" fmla="*/ 2595 w 452266"/>
                  <a:gd name="connsiteY0" fmla="*/ 3321 h 302790"/>
                  <a:gd name="connsiteX1" fmla="*/ 201562 w 452266"/>
                  <a:gd name="connsiteY1" fmla="*/ 81638 h 302790"/>
                  <a:gd name="connsiteX2" fmla="*/ 368778 w 452266"/>
                  <a:gd name="connsiteY2" fmla="*/ 195938 h 302790"/>
                  <a:gd name="connsiteX3" fmla="*/ 419578 w 452266"/>
                  <a:gd name="connsiteY3" fmla="*/ 293305 h 302790"/>
                  <a:gd name="connsiteX4" fmla="*/ 451328 w 452266"/>
                  <a:gd name="connsiteY4" fmla="*/ 261555 h 302790"/>
                  <a:gd name="connsiteX5" fmla="*/ 440745 w 452266"/>
                  <a:gd name="connsiteY5" fmla="*/ 291188 h 302790"/>
                  <a:gd name="connsiteX6" fmla="*/ 408995 w 452266"/>
                  <a:gd name="connsiteY6" fmla="*/ 295421 h 302790"/>
                  <a:gd name="connsiteX7" fmla="*/ 351845 w 452266"/>
                  <a:gd name="connsiteY7" fmla="*/ 193821 h 302790"/>
                  <a:gd name="connsiteX8" fmla="*/ 2595 w 452266"/>
                  <a:gd name="connsiteY8" fmla="*/ 3321 h 30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266" h="302790">
                    <a:moveTo>
                      <a:pt x="2595" y="3321"/>
                    </a:moveTo>
                    <a:cubicBezTo>
                      <a:pt x="-22452" y="-15376"/>
                      <a:pt x="140532" y="49535"/>
                      <a:pt x="201562" y="81638"/>
                    </a:cubicBezTo>
                    <a:cubicBezTo>
                      <a:pt x="262592" y="113741"/>
                      <a:pt x="332442" y="160660"/>
                      <a:pt x="368778" y="195938"/>
                    </a:cubicBezTo>
                    <a:cubicBezTo>
                      <a:pt x="405114" y="231216"/>
                      <a:pt x="405820" y="282369"/>
                      <a:pt x="419578" y="293305"/>
                    </a:cubicBezTo>
                    <a:cubicBezTo>
                      <a:pt x="433336" y="304241"/>
                      <a:pt x="447800" y="261908"/>
                      <a:pt x="451328" y="261555"/>
                    </a:cubicBezTo>
                    <a:cubicBezTo>
                      <a:pt x="454856" y="261202"/>
                      <a:pt x="447800" y="285544"/>
                      <a:pt x="440745" y="291188"/>
                    </a:cubicBezTo>
                    <a:cubicBezTo>
                      <a:pt x="433690" y="296832"/>
                      <a:pt x="423812" y="311649"/>
                      <a:pt x="408995" y="295421"/>
                    </a:cubicBezTo>
                    <a:cubicBezTo>
                      <a:pt x="394178" y="279193"/>
                      <a:pt x="415698" y="241446"/>
                      <a:pt x="351845" y="193821"/>
                    </a:cubicBezTo>
                    <a:cubicBezTo>
                      <a:pt x="287992" y="146196"/>
                      <a:pt x="27642" y="22018"/>
                      <a:pt x="2595" y="33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7613597E-D542-4B8F-BF4B-3426689CE07E}"/>
                  </a:ext>
                </a:extLst>
              </p:cNvPr>
              <p:cNvSpPr/>
              <p:nvPr/>
            </p:nvSpPr>
            <p:spPr>
              <a:xfrm>
                <a:off x="7833781" y="4436527"/>
                <a:ext cx="438212" cy="302677"/>
              </a:xfrm>
              <a:custGeom>
                <a:avLst/>
                <a:gdLst>
                  <a:gd name="connsiteX0" fmla="*/ 2 w 438212"/>
                  <a:gd name="connsiteY0" fmla="*/ 6 h 302677"/>
                  <a:gd name="connsiteX1" fmla="*/ 361952 w 438212"/>
                  <a:gd name="connsiteY1" fmla="*/ 173573 h 302677"/>
                  <a:gd name="connsiteX2" fmla="*/ 433919 w 438212"/>
                  <a:gd name="connsiteY2" fmla="*/ 300573 h 302677"/>
                  <a:gd name="connsiteX3" fmla="*/ 423336 w 438212"/>
                  <a:gd name="connsiteY3" fmla="*/ 247656 h 302677"/>
                  <a:gd name="connsiteX4" fmla="*/ 368302 w 438212"/>
                  <a:gd name="connsiteY4" fmla="*/ 179923 h 302677"/>
                  <a:gd name="connsiteX5" fmla="*/ 2 w 438212"/>
                  <a:gd name="connsiteY5" fmla="*/ 6 h 3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212" h="302677">
                    <a:moveTo>
                      <a:pt x="2" y="6"/>
                    </a:moveTo>
                    <a:cubicBezTo>
                      <a:pt x="-1056" y="-1052"/>
                      <a:pt x="289633" y="123479"/>
                      <a:pt x="361952" y="173573"/>
                    </a:cubicBezTo>
                    <a:cubicBezTo>
                      <a:pt x="434271" y="223667"/>
                      <a:pt x="423688" y="288226"/>
                      <a:pt x="433919" y="300573"/>
                    </a:cubicBezTo>
                    <a:cubicBezTo>
                      <a:pt x="444150" y="312920"/>
                      <a:pt x="434272" y="267764"/>
                      <a:pt x="423336" y="247656"/>
                    </a:cubicBezTo>
                    <a:cubicBezTo>
                      <a:pt x="412400" y="227548"/>
                      <a:pt x="435330" y="221551"/>
                      <a:pt x="368302" y="179923"/>
                    </a:cubicBezTo>
                    <a:cubicBezTo>
                      <a:pt x="301274" y="138295"/>
                      <a:pt x="1060" y="1064"/>
                      <a:pt x="2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25C2B78B-F77D-434B-BC8F-E8E809CDC78B}"/>
                  </a:ext>
                </a:extLst>
              </p:cNvPr>
              <p:cNvSpPr/>
              <p:nvPr/>
            </p:nvSpPr>
            <p:spPr>
              <a:xfrm>
                <a:off x="7835862" y="4464036"/>
                <a:ext cx="610402" cy="804540"/>
              </a:xfrm>
              <a:custGeom>
                <a:avLst/>
                <a:gdLst>
                  <a:gd name="connsiteX0" fmla="*/ 38 w 610402"/>
                  <a:gd name="connsiteY0" fmla="*/ 14 h 804540"/>
                  <a:gd name="connsiteX1" fmla="*/ 186305 w 610402"/>
                  <a:gd name="connsiteY1" fmla="*/ 643481 h 804540"/>
                  <a:gd name="connsiteX2" fmla="*/ 209588 w 610402"/>
                  <a:gd name="connsiteY2" fmla="*/ 751431 h 804540"/>
                  <a:gd name="connsiteX3" fmla="*/ 264621 w 610402"/>
                  <a:gd name="connsiteY3" fmla="*/ 755664 h 804540"/>
                  <a:gd name="connsiteX4" fmla="*/ 548255 w 610402"/>
                  <a:gd name="connsiteY4" fmla="*/ 800114 h 804540"/>
                  <a:gd name="connsiteX5" fmla="*/ 571538 w 610402"/>
                  <a:gd name="connsiteY5" fmla="*/ 800114 h 804540"/>
                  <a:gd name="connsiteX6" fmla="*/ 590588 w 610402"/>
                  <a:gd name="connsiteY6" fmla="*/ 785297 h 804540"/>
                  <a:gd name="connsiteX7" fmla="*/ 609638 w 610402"/>
                  <a:gd name="connsiteY7" fmla="*/ 732381 h 804540"/>
                  <a:gd name="connsiteX8" fmla="*/ 563071 w 610402"/>
                  <a:gd name="connsiteY8" fmla="*/ 804347 h 804540"/>
                  <a:gd name="connsiteX9" fmla="*/ 211705 w 610402"/>
                  <a:gd name="connsiteY9" fmla="*/ 753547 h 804540"/>
                  <a:gd name="connsiteX10" fmla="*/ 247688 w 610402"/>
                  <a:gd name="connsiteY10" fmla="*/ 753547 h 804540"/>
                  <a:gd name="connsiteX11" fmla="*/ 203238 w 610402"/>
                  <a:gd name="connsiteY11" fmla="*/ 662531 h 804540"/>
                  <a:gd name="connsiteX12" fmla="*/ 38 w 610402"/>
                  <a:gd name="connsiteY12" fmla="*/ 14 h 8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0402" h="804540">
                    <a:moveTo>
                      <a:pt x="38" y="14"/>
                    </a:moveTo>
                    <a:cubicBezTo>
                      <a:pt x="-2784" y="-3161"/>
                      <a:pt x="151380" y="518245"/>
                      <a:pt x="186305" y="643481"/>
                    </a:cubicBezTo>
                    <a:cubicBezTo>
                      <a:pt x="221230" y="768717"/>
                      <a:pt x="196535" y="732734"/>
                      <a:pt x="209588" y="751431"/>
                    </a:cubicBezTo>
                    <a:cubicBezTo>
                      <a:pt x="222641" y="770128"/>
                      <a:pt x="208177" y="747550"/>
                      <a:pt x="264621" y="755664"/>
                    </a:cubicBezTo>
                    <a:cubicBezTo>
                      <a:pt x="321065" y="763778"/>
                      <a:pt x="497102" y="792706"/>
                      <a:pt x="548255" y="800114"/>
                    </a:cubicBezTo>
                    <a:cubicBezTo>
                      <a:pt x="599408" y="807522"/>
                      <a:pt x="564483" y="802583"/>
                      <a:pt x="571538" y="800114"/>
                    </a:cubicBezTo>
                    <a:cubicBezTo>
                      <a:pt x="578593" y="797645"/>
                      <a:pt x="584238" y="796586"/>
                      <a:pt x="590588" y="785297"/>
                    </a:cubicBezTo>
                    <a:cubicBezTo>
                      <a:pt x="596938" y="774008"/>
                      <a:pt x="614224" y="729206"/>
                      <a:pt x="609638" y="732381"/>
                    </a:cubicBezTo>
                    <a:cubicBezTo>
                      <a:pt x="605052" y="735556"/>
                      <a:pt x="629393" y="800819"/>
                      <a:pt x="563071" y="804347"/>
                    </a:cubicBezTo>
                    <a:cubicBezTo>
                      <a:pt x="496749" y="807875"/>
                      <a:pt x="264269" y="762014"/>
                      <a:pt x="211705" y="753547"/>
                    </a:cubicBezTo>
                    <a:cubicBezTo>
                      <a:pt x="159141" y="745080"/>
                      <a:pt x="249099" y="768716"/>
                      <a:pt x="247688" y="753547"/>
                    </a:cubicBezTo>
                    <a:cubicBezTo>
                      <a:pt x="246277" y="738378"/>
                      <a:pt x="243807" y="784945"/>
                      <a:pt x="203238" y="662531"/>
                    </a:cubicBezTo>
                    <a:cubicBezTo>
                      <a:pt x="162669" y="540117"/>
                      <a:pt x="2860" y="3189"/>
                      <a:pt x="38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A7CFABBF-2D96-41AA-B97E-7D71E0F18E06}"/>
                  </a:ext>
                </a:extLst>
              </p:cNvPr>
              <p:cNvSpPr/>
              <p:nvPr/>
            </p:nvSpPr>
            <p:spPr>
              <a:xfrm>
                <a:off x="8077177" y="5092697"/>
                <a:ext cx="299138" cy="141671"/>
              </a:xfrm>
              <a:custGeom>
                <a:avLst/>
                <a:gdLst>
                  <a:gd name="connsiteX0" fmla="*/ 298473 w 299138"/>
                  <a:gd name="connsiteY0" fmla="*/ 3 h 141671"/>
                  <a:gd name="connsiteX1" fmla="*/ 275190 w 299138"/>
                  <a:gd name="connsiteY1" fmla="*/ 129120 h 141671"/>
                  <a:gd name="connsiteX2" fmla="*/ 234973 w 299138"/>
                  <a:gd name="connsiteY2" fmla="*/ 133353 h 141671"/>
                  <a:gd name="connsiteX3" fmla="*/ 23 w 299138"/>
                  <a:gd name="connsiteY3" fmla="*/ 99486 h 141671"/>
                  <a:gd name="connsiteX4" fmla="*/ 249790 w 299138"/>
                  <a:gd name="connsiteY4" fmla="*/ 124886 h 141671"/>
                  <a:gd name="connsiteX5" fmla="*/ 298473 w 299138"/>
                  <a:gd name="connsiteY5" fmla="*/ 3 h 14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138" h="141671">
                    <a:moveTo>
                      <a:pt x="298473" y="3"/>
                    </a:moveTo>
                    <a:cubicBezTo>
                      <a:pt x="302706" y="709"/>
                      <a:pt x="285773" y="106895"/>
                      <a:pt x="275190" y="129120"/>
                    </a:cubicBezTo>
                    <a:cubicBezTo>
                      <a:pt x="264607" y="151345"/>
                      <a:pt x="280834" y="138292"/>
                      <a:pt x="234973" y="133353"/>
                    </a:cubicBezTo>
                    <a:cubicBezTo>
                      <a:pt x="189112" y="128414"/>
                      <a:pt x="-2447" y="100897"/>
                      <a:pt x="23" y="99486"/>
                    </a:cubicBezTo>
                    <a:cubicBezTo>
                      <a:pt x="2492" y="98075"/>
                      <a:pt x="201460" y="137233"/>
                      <a:pt x="249790" y="124886"/>
                    </a:cubicBezTo>
                    <a:cubicBezTo>
                      <a:pt x="298120" y="112539"/>
                      <a:pt x="294240" y="-703"/>
                      <a:pt x="298473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4135CF03-A921-4FA5-BC06-95A74AA2C51F}"/>
                  </a:ext>
                </a:extLst>
              </p:cNvPr>
              <p:cNvSpPr/>
              <p:nvPr/>
            </p:nvSpPr>
            <p:spPr>
              <a:xfrm>
                <a:off x="8342222" y="5079976"/>
                <a:ext cx="62869" cy="170127"/>
              </a:xfrm>
              <a:custGeom>
                <a:avLst/>
                <a:gdLst>
                  <a:gd name="connsiteX0" fmla="*/ 30253 w 62869"/>
                  <a:gd name="connsiteY0" fmla="*/ 24 h 170127"/>
                  <a:gd name="connsiteX1" fmla="*/ 47716 w 62869"/>
                  <a:gd name="connsiteY1" fmla="*/ 128612 h 170127"/>
                  <a:gd name="connsiteX2" fmla="*/ 91 w 62869"/>
                  <a:gd name="connsiteY2" fmla="*/ 169887 h 170127"/>
                  <a:gd name="connsiteX3" fmla="*/ 62003 w 62869"/>
                  <a:gd name="connsiteY3" fmla="*/ 139724 h 170127"/>
                  <a:gd name="connsiteX4" fmla="*/ 30253 w 62869"/>
                  <a:gd name="connsiteY4" fmla="*/ 24 h 17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9" h="170127">
                    <a:moveTo>
                      <a:pt x="30253" y="24"/>
                    </a:moveTo>
                    <a:cubicBezTo>
                      <a:pt x="27872" y="-1828"/>
                      <a:pt x="52743" y="100301"/>
                      <a:pt x="47716" y="128612"/>
                    </a:cubicBezTo>
                    <a:cubicBezTo>
                      <a:pt x="42689" y="156923"/>
                      <a:pt x="-2290" y="168035"/>
                      <a:pt x="91" y="169887"/>
                    </a:cubicBezTo>
                    <a:cubicBezTo>
                      <a:pt x="2472" y="171739"/>
                      <a:pt x="55124" y="163007"/>
                      <a:pt x="62003" y="139724"/>
                    </a:cubicBezTo>
                    <a:cubicBezTo>
                      <a:pt x="68882" y="116441"/>
                      <a:pt x="32634" y="1876"/>
                      <a:pt x="30253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42E448C5-4AA4-432B-9283-4D5D41647D57}"/>
                  </a:ext>
                </a:extLst>
              </p:cNvPr>
              <p:cNvSpPr/>
              <p:nvPr/>
            </p:nvSpPr>
            <p:spPr>
              <a:xfrm>
                <a:off x="8270450" y="4744147"/>
                <a:ext cx="97307" cy="358138"/>
              </a:xfrm>
              <a:custGeom>
                <a:avLst/>
                <a:gdLst>
                  <a:gd name="connsiteX0" fmla="*/ 3600 w 97307"/>
                  <a:gd name="connsiteY0" fmla="*/ 891 h 358138"/>
                  <a:gd name="connsiteX1" fmla="*/ 59163 w 97307"/>
                  <a:gd name="connsiteY1" fmla="*/ 99316 h 358138"/>
                  <a:gd name="connsiteX2" fmla="*/ 73450 w 97307"/>
                  <a:gd name="connsiteY2" fmla="*/ 216791 h 358138"/>
                  <a:gd name="connsiteX3" fmla="*/ 97263 w 97307"/>
                  <a:gd name="connsiteY3" fmla="*/ 358078 h 358138"/>
                  <a:gd name="connsiteX4" fmla="*/ 78213 w 97307"/>
                  <a:gd name="connsiteY4" fmla="*/ 232666 h 358138"/>
                  <a:gd name="connsiteX5" fmla="*/ 38525 w 97307"/>
                  <a:gd name="connsiteY5" fmla="*/ 99316 h 358138"/>
                  <a:gd name="connsiteX6" fmla="*/ 9950 w 97307"/>
                  <a:gd name="connsiteY6" fmla="*/ 51691 h 358138"/>
                  <a:gd name="connsiteX7" fmla="*/ 3600 w 97307"/>
                  <a:gd name="connsiteY7" fmla="*/ 891 h 35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307" h="358138">
                    <a:moveTo>
                      <a:pt x="3600" y="891"/>
                    </a:moveTo>
                    <a:cubicBezTo>
                      <a:pt x="11802" y="8828"/>
                      <a:pt x="47521" y="63333"/>
                      <a:pt x="59163" y="99316"/>
                    </a:cubicBezTo>
                    <a:cubicBezTo>
                      <a:pt x="70805" y="135299"/>
                      <a:pt x="67100" y="173664"/>
                      <a:pt x="73450" y="216791"/>
                    </a:cubicBezTo>
                    <a:cubicBezTo>
                      <a:pt x="79800" y="259918"/>
                      <a:pt x="96469" y="355432"/>
                      <a:pt x="97263" y="358078"/>
                    </a:cubicBezTo>
                    <a:cubicBezTo>
                      <a:pt x="98057" y="360724"/>
                      <a:pt x="88003" y="275793"/>
                      <a:pt x="78213" y="232666"/>
                    </a:cubicBezTo>
                    <a:cubicBezTo>
                      <a:pt x="68423" y="189539"/>
                      <a:pt x="49902" y="129478"/>
                      <a:pt x="38525" y="99316"/>
                    </a:cubicBezTo>
                    <a:cubicBezTo>
                      <a:pt x="27148" y="69154"/>
                      <a:pt x="17094" y="63068"/>
                      <a:pt x="9950" y="51691"/>
                    </a:cubicBezTo>
                    <a:cubicBezTo>
                      <a:pt x="2806" y="40314"/>
                      <a:pt x="-4602" y="-7046"/>
                      <a:pt x="3600" y="8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97DD0E9A-D08F-44DA-92DC-42362D6764D9}"/>
                  </a:ext>
                </a:extLst>
              </p:cNvPr>
              <p:cNvSpPr/>
              <p:nvPr/>
            </p:nvSpPr>
            <p:spPr>
              <a:xfrm>
                <a:off x="8269100" y="4733294"/>
                <a:ext cx="380602" cy="468473"/>
              </a:xfrm>
              <a:custGeom>
                <a:avLst/>
                <a:gdLst>
                  <a:gd name="connsiteX0" fmla="*/ 1775 w 380602"/>
                  <a:gd name="connsiteY0" fmla="*/ 631 h 468473"/>
                  <a:gd name="connsiteX1" fmla="*/ 157350 w 380602"/>
                  <a:gd name="connsiteY1" fmla="*/ 27619 h 468473"/>
                  <a:gd name="connsiteX2" fmla="*/ 257363 w 380602"/>
                  <a:gd name="connsiteY2" fmla="*/ 65719 h 468473"/>
                  <a:gd name="connsiteX3" fmla="*/ 285938 w 380602"/>
                  <a:gd name="connsiteY3" fmla="*/ 105406 h 468473"/>
                  <a:gd name="connsiteX4" fmla="*/ 335150 w 380602"/>
                  <a:gd name="connsiteY4" fmla="*/ 233994 h 468473"/>
                  <a:gd name="connsiteX5" fmla="*/ 371663 w 380602"/>
                  <a:gd name="connsiteY5" fmla="*/ 367344 h 468473"/>
                  <a:gd name="connsiteX6" fmla="*/ 366900 w 380602"/>
                  <a:gd name="connsiteY6" fmla="*/ 437194 h 468473"/>
                  <a:gd name="connsiteX7" fmla="*/ 355788 w 380602"/>
                  <a:gd name="connsiteY7" fmla="*/ 467356 h 468473"/>
                  <a:gd name="connsiteX8" fmla="*/ 308163 w 380602"/>
                  <a:gd name="connsiteY8" fmla="*/ 461006 h 468473"/>
                  <a:gd name="connsiteX9" fmla="*/ 131950 w 380602"/>
                  <a:gd name="connsiteY9" fmla="*/ 451481 h 468473"/>
                  <a:gd name="connsiteX10" fmla="*/ 355788 w 380602"/>
                  <a:gd name="connsiteY10" fmla="*/ 453069 h 468473"/>
                  <a:gd name="connsiteX11" fmla="*/ 374838 w 380602"/>
                  <a:gd name="connsiteY11" fmla="*/ 345119 h 468473"/>
                  <a:gd name="connsiteX12" fmla="*/ 354200 w 380602"/>
                  <a:gd name="connsiteY12" fmla="*/ 235581 h 468473"/>
                  <a:gd name="connsiteX13" fmla="*/ 268475 w 380602"/>
                  <a:gd name="connsiteY13" fmla="*/ 54606 h 468473"/>
                  <a:gd name="connsiteX14" fmla="*/ 1775 w 380602"/>
                  <a:gd name="connsiteY14" fmla="*/ 631 h 46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602" h="468473">
                    <a:moveTo>
                      <a:pt x="1775" y="631"/>
                    </a:moveTo>
                    <a:cubicBezTo>
                      <a:pt x="-16746" y="-3867"/>
                      <a:pt x="114752" y="16771"/>
                      <a:pt x="157350" y="27619"/>
                    </a:cubicBezTo>
                    <a:cubicBezTo>
                      <a:pt x="199948" y="38467"/>
                      <a:pt x="235932" y="52755"/>
                      <a:pt x="257363" y="65719"/>
                    </a:cubicBezTo>
                    <a:cubicBezTo>
                      <a:pt x="278794" y="78684"/>
                      <a:pt x="272974" y="77360"/>
                      <a:pt x="285938" y="105406"/>
                    </a:cubicBezTo>
                    <a:cubicBezTo>
                      <a:pt x="298902" y="133452"/>
                      <a:pt x="320863" y="190338"/>
                      <a:pt x="335150" y="233994"/>
                    </a:cubicBezTo>
                    <a:cubicBezTo>
                      <a:pt x="349437" y="277650"/>
                      <a:pt x="366371" y="333477"/>
                      <a:pt x="371663" y="367344"/>
                    </a:cubicBezTo>
                    <a:cubicBezTo>
                      <a:pt x="376955" y="401211"/>
                      <a:pt x="369546" y="420525"/>
                      <a:pt x="366900" y="437194"/>
                    </a:cubicBezTo>
                    <a:cubicBezTo>
                      <a:pt x="364254" y="453863"/>
                      <a:pt x="365578" y="463387"/>
                      <a:pt x="355788" y="467356"/>
                    </a:cubicBezTo>
                    <a:cubicBezTo>
                      <a:pt x="345999" y="471325"/>
                      <a:pt x="345469" y="463652"/>
                      <a:pt x="308163" y="461006"/>
                    </a:cubicBezTo>
                    <a:cubicBezTo>
                      <a:pt x="270857" y="458360"/>
                      <a:pt x="124013" y="452804"/>
                      <a:pt x="131950" y="451481"/>
                    </a:cubicBezTo>
                    <a:cubicBezTo>
                      <a:pt x="139888" y="450158"/>
                      <a:pt x="315307" y="470796"/>
                      <a:pt x="355788" y="453069"/>
                    </a:cubicBezTo>
                    <a:cubicBezTo>
                      <a:pt x="396269" y="435342"/>
                      <a:pt x="375103" y="381367"/>
                      <a:pt x="374838" y="345119"/>
                    </a:cubicBezTo>
                    <a:cubicBezTo>
                      <a:pt x="374573" y="308871"/>
                      <a:pt x="371927" y="284000"/>
                      <a:pt x="354200" y="235581"/>
                    </a:cubicBezTo>
                    <a:cubicBezTo>
                      <a:pt x="336473" y="187162"/>
                      <a:pt x="325096" y="95087"/>
                      <a:pt x="268475" y="54606"/>
                    </a:cubicBezTo>
                    <a:cubicBezTo>
                      <a:pt x="211854" y="14125"/>
                      <a:pt x="20296" y="5129"/>
                      <a:pt x="1775" y="6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3257DF46-88CB-4889-9795-2FDC20140F38}"/>
                  </a:ext>
                </a:extLst>
              </p:cNvPr>
              <p:cNvSpPr/>
              <p:nvPr/>
            </p:nvSpPr>
            <p:spPr>
              <a:xfrm>
                <a:off x="8292050" y="4756090"/>
                <a:ext cx="278865" cy="201770"/>
              </a:xfrm>
              <a:custGeom>
                <a:avLst/>
                <a:gdLst>
                  <a:gd name="connsiteX0" fmla="*/ 1050 w 278865"/>
                  <a:gd name="connsiteY0" fmla="*/ 3235 h 201770"/>
                  <a:gd name="connsiteX1" fmla="*/ 197900 w 278865"/>
                  <a:gd name="connsiteY1" fmla="*/ 50860 h 201770"/>
                  <a:gd name="connsiteX2" fmla="*/ 243938 w 278865"/>
                  <a:gd name="connsiteY2" fmla="*/ 104835 h 201770"/>
                  <a:gd name="connsiteX3" fmla="*/ 278863 w 278865"/>
                  <a:gd name="connsiteY3" fmla="*/ 201673 h 201770"/>
                  <a:gd name="connsiteX4" fmla="*/ 242350 w 278865"/>
                  <a:gd name="connsiteY4" fmla="*/ 85785 h 201770"/>
                  <a:gd name="connsiteX5" fmla="*/ 124875 w 278865"/>
                  <a:gd name="connsiteY5" fmla="*/ 14348 h 201770"/>
                  <a:gd name="connsiteX6" fmla="*/ 1050 w 278865"/>
                  <a:gd name="connsiteY6" fmla="*/ 3235 h 20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865" h="201770">
                    <a:moveTo>
                      <a:pt x="1050" y="3235"/>
                    </a:moveTo>
                    <a:cubicBezTo>
                      <a:pt x="13221" y="9320"/>
                      <a:pt x="157419" y="33927"/>
                      <a:pt x="197900" y="50860"/>
                    </a:cubicBezTo>
                    <a:cubicBezTo>
                      <a:pt x="238381" y="67793"/>
                      <a:pt x="230444" y="79700"/>
                      <a:pt x="243938" y="104835"/>
                    </a:cubicBezTo>
                    <a:cubicBezTo>
                      <a:pt x="257432" y="129970"/>
                      <a:pt x="279128" y="204848"/>
                      <a:pt x="278863" y="201673"/>
                    </a:cubicBezTo>
                    <a:cubicBezTo>
                      <a:pt x="278598" y="198498"/>
                      <a:pt x="268015" y="117006"/>
                      <a:pt x="242350" y="85785"/>
                    </a:cubicBezTo>
                    <a:cubicBezTo>
                      <a:pt x="216685" y="54564"/>
                      <a:pt x="164033" y="29694"/>
                      <a:pt x="124875" y="14348"/>
                    </a:cubicBezTo>
                    <a:cubicBezTo>
                      <a:pt x="85717" y="-998"/>
                      <a:pt x="-11121" y="-2850"/>
                      <a:pt x="1050" y="3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9CC02AAD-376E-4C21-ACB6-7BD0FEDF7999}"/>
                  </a:ext>
                </a:extLst>
              </p:cNvPr>
              <p:cNvSpPr/>
              <p:nvPr/>
            </p:nvSpPr>
            <p:spPr>
              <a:xfrm>
                <a:off x="8308696" y="4779104"/>
                <a:ext cx="257578" cy="296187"/>
              </a:xfrm>
              <a:custGeom>
                <a:avLst/>
                <a:gdLst>
                  <a:gd name="connsiteX0" fmla="*/ 3454 w 257578"/>
                  <a:gd name="connsiteY0" fmla="*/ 5621 h 296187"/>
                  <a:gd name="connsiteX1" fmla="*/ 173317 w 257578"/>
                  <a:gd name="connsiteY1" fmla="*/ 72296 h 296187"/>
                  <a:gd name="connsiteX2" fmla="*/ 208242 w 257578"/>
                  <a:gd name="connsiteY2" fmla="*/ 164371 h 296187"/>
                  <a:gd name="connsiteX3" fmla="*/ 257454 w 257578"/>
                  <a:gd name="connsiteY3" fmla="*/ 296134 h 296187"/>
                  <a:gd name="connsiteX4" fmla="*/ 220942 w 257578"/>
                  <a:gd name="connsiteY4" fmla="*/ 148496 h 296187"/>
                  <a:gd name="connsiteX5" fmla="*/ 178079 w 257578"/>
                  <a:gd name="connsiteY5" fmla="*/ 65946 h 296187"/>
                  <a:gd name="connsiteX6" fmla="*/ 68542 w 257578"/>
                  <a:gd name="connsiteY6" fmla="*/ 11971 h 296187"/>
                  <a:gd name="connsiteX7" fmla="*/ 3454 w 257578"/>
                  <a:gd name="connsiteY7" fmla="*/ 5621 h 29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578" h="296187">
                    <a:moveTo>
                      <a:pt x="3454" y="5621"/>
                    </a:moveTo>
                    <a:cubicBezTo>
                      <a:pt x="20916" y="15675"/>
                      <a:pt x="139186" y="45838"/>
                      <a:pt x="173317" y="72296"/>
                    </a:cubicBezTo>
                    <a:cubicBezTo>
                      <a:pt x="207448" y="98754"/>
                      <a:pt x="194219" y="127065"/>
                      <a:pt x="208242" y="164371"/>
                    </a:cubicBezTo>
                    <a:cubicBezTo>
                      <a:pt x="222265" y="201677"/>
                      <a:pt x="255337" y="298780"/>
                      <a:pt x="257454" y="296134"/>
                    </a:cubicBezTo>
                    <a:cubicBezTo>
                      <a:pt x="259571" y="293488"/>
                      <a:pt x="234171" y="186861"/>
                      <a:pt x="220942" y="148496"/>
                    </a:cubicBezTo>
                    <a:cubicBezTo>
                      <a:pt x="207713" y="110131"/>
                      <a:pt x="203479" y="88700"/>
                      <a:pt x="178079" y="65946"/>
                    </a:cubicBezTo>
                    <a:cubicBezTo>
                      <a:pt x="152679" y="43192"/>
                      <a:pt x="98175" y="24142"/>
                      <a:pt x="68542" y="11971"/>
                    </a:cubicBezTo>
                    <a:cubicBezTo>
                      <a:pt x="38909" y="-200"/>
                      <a:pt x="-14008" y="-4433"/>
                      <a:pt x="3454" y="56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F3AC0C33-54AB-4C8A-A966-A083714AAA65}"/>
                  </a:ext>
                </a:extLst>
              </p:cNvPr>
              <p:cNvSpPr/>
              <p:nvPr/>
            </p:nvSpPr>
            <p:spPr>
              <a:xfrm>
                <a:off x="8397801" y="5071554"/>
                <a:ext cx="224867" cy="35742"/>
              </a:xfrm>
              <a:custGeom>
                <a:avLst/>
                <a:gdLst>
                  <a:gd name="connsiteX0" fmla="*/ 74 w 224867"/>
                  <a:gd name="connsiteY0" fmla="*/ 509 h 35742"/>
                  <a:gd name="connsiteX1" fmla="*/ 209624 w 224867"/>
                  <a:gd name="connsiteY1" fmla="*/ 35434 h 35742"/>
                  <a:gd name="connsiteX2" fmla="*/ 185812 w 224867"/>
                  <a:gd name="connsiteY2" fmla="*/ 16384 h 35742"/>
                  <a:gd name="connsiteX3" fmla="*/ 74 w 224867"/>
                  <a:gd name="connsiteY3" fmla="*/ 509 h 3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867" h="35742">
                    <a:moveTo>
                      <a:pt x="74" y="509"/>
                    </a:moveTo>
                    <a:cubicBezTo>
                      <a:pt x="4043" y="3684"/>
                      <a:pt x="178668" y="32788"/>
                      <a:pt x="209624" y="35434"/>
                    </a:cubicBezTo>
                    <a:cubicBezTo>
                      <a:pt x="240580" y="38080"/>
                      <a:pt x="220208" y="22999"/>
                      <a:pt x="185812" y="16384"/>
                    </a:cubicBezTo>
                    <a:cubicBezTo>
                      <a:pt x="151416" y="9769"/>
                      <a:pt x="-3895" y="-2666"/>
                      <a:pt x="74" y="5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E1C127FA-B98C-4B78-9489-AEBD65BA6F8F}"/>
                  </a:ext>
                </a:extLst>
              </p:cNvPr>
              <p:cNvSpPr/>
              <p:nvPr/>
            </p:nvSpPr>
            <p:spPr>
              <a:xfrm>
                <a:off x="8394269" y="5103696"/>
                <a:ext cx="192965" cy="53388"/>
              </a:xfrm>
              <a:custGeom>
                <a:avLst/>
                <a:gdLst>
                  <a:gd name="connsiteX0" fmla="*/ 3606 w 192965"/>
                  <a:gd name="connsiteY0" fmla="*/ 117 h 53388"/>
                  <a:gd name="connsiteX1" fmla="*/ 67106 w 192965"/>
                  <a:gd name="connsiteY1" fmla="*/ 44567 h 53388"/>
                  <a:gd name="connsiteX2" fmla="*/ 179819 w 192965"/>
                  <a:gd name="connsiteY2" fmla="*/ 52504 h 53388"/>
                  <a:gd name="connsiteX3" fmla="*/ 173469 w 192965"/>
                  <a:gd name="connsiteY3" fmla="*/ 31867 h 53388"/>
                  <a:gd name="connsiteX4" fmla="*/ 3606 w 192965"/>
                  <a:gd name="connsiteY4" fmla="*/ 117 h 5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965" h="53388">
                    <a:moveTo>
                      <a:pt x="3606" y="117"/>
                    </a:moveTo>
                    <a:cubicBezTo>
                      <a:pt x="-14121" y="2234"/>
                      <a:pt x="37737" y="35836"/>
                      <a:pt x="67106" y="44567"/>
                    </a:cubicBezTo>
                    <a:cubicBezTo>
                      <a:pt x="96475" y="53298"/>
                      <a:pt x="162092" y="54621"/>
                      <a:pt x="179819" y="52504"/>
                    </a:cubicBezTo>
                    <a:cubicBezTo>
                      <a:pt x="197546" y="50387"/>
                      <a:pt x="199134" y="38746"/>
                      <a:pt x="173469" y="31867"/>
                    </a:cubicBezTo>
                    <a:cubicBezTo>
                      <a:pt x="147804" y="24988"/>
                      <a:pt x="21333" y="-2000"/>
                      <a:pt x="3606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F11247CB-7B88-4937-AC5D-210BAC8520BF}"/>
                  </a:ext>
                </a:extLst>
              </p:cNvPr>
              <p:cNvSpPr/>
              <p:nvPr/>
            </p:nvSpPr>
            <p:spPr>
              <a:xfrm>
                <a:off x="8366848" y="4889337"/>
                <a:ext cx="118349" cy="115551"/>
              </a:xfrm>
              <a:custGeom>
                <a:avLst/>
                <a:gdLst>
                  <a:gd name="connsiteX0" fmla="*/ 118340 w 118349"/>
                  <a:gd name="connsiteY0" fmla="*/ 1751 h 115551"/>
                  <a:gd name="connsiteX1" fmla="*/ 75477 w 118349"/>
                  <a:gd name="connsiteY1" fmla="*/ 106526 h 115551"/>
                  <a:gd name="connsiteX2" fmla="*/ 70715 w 118349"/>
                  <a:gd name="connsiteY2" fmla="*/ 103351 h 115551"/>
                  <a:gd name="connsiteX3" fmla="*/ 38965 w 118349"/>
                  <a:gd name="connsiteY3" fmla="*/ 47788 h 115551"/>
                  <a:gd name="connsiteX4" fmla="*/ 865 w 118349"/>
                  <a:gd name="connsiteY4" fmla="*/ 30326 h 115551"/>
                  <a:gd name="connsiteX5" fmla="*/ 78652 w 118349"/>
                  <a:gd name="connsiteY5" fmla="*/ 39851 h 115551"/>
                  <a:gd name="connsiteX6" fmla="*/ 118340 w 118349"/>
                  <a:gd name="connsiteY6" fmla="*/ 1751 h 1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349" h="115551">
                    <a:moveTo>
                      <a:pt x="118340" y="1751"/>
                    </a:moveTo>
                    <a:cubicBezTo>
                      <a:pt x="117811" y="12863"/>
                      <a:pt x="83414" y="89593"/>
                      <a:pt x="75477" y="106526"/>
                    </a:cubicBezTo>
                    <a:cubicBezTo>
                      <a:pt x="67540" y="123459"/>
                      <a:pt x="76800" y="113141"/>
                      <a:pt x="70715" y="103351"/>
                    </a:cubicBezTo>
                    <a:cubicBezTo>
                      <a:pt x="64630" y="93561"/>
                      <a:pt x="50607" y="59959"/>
                      <a:pt x="38965" y="47788"/>
                    </a:cubicBezTo>
                    <a:cubicBezTo>
                      <a:pt x="27323" y="35617"/>
                      <a:pt x="-5749" y="31649"/>
                      <a:pt x="865" y="30326"/>
                    </a:cubicBezTo>
                    <a:cubicBezTo>
                      <a:pt x="7479" y="29003"/>
                      <a:pt x="60396" y="43820"/>
                      <a:pt x="78652" y="39851"/>
                    </a:cubicBezTo>
                    <a:cubicBezTo>
                      <a:pt x="96908" y="35882"/>
                      <a:pt x="118869" y="-9361"/>
                      <a:pt x="118340" y="17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F94491B8-E36E-4C89-9D1D-DDF95E2D681E}"/>
                  </a:ext>
                </a:extLst>
              </p:cNvPr>
              <p:cNvSpPr/>
              <p:nvPr/>
            </p:nvSpPr>
            <p:spPr>
              <a:xfrm>
                <a:off x="9511984" y="4389362"/>
                <a:ext cx="133350" cy="437189"/>
              </a:xfrm>
              <a:custGeom>
                <a:avLst/>
                <a:gdLst>
                  <a:gd name="connsiteX0" fmla="*/ 316 w 133350"/>
                  <a:gd name="connsiteY0" fmla="*/ 76 h 437189"/>
                  <a:gd name="connsiteX1" fmla="*/ 105091 w 133350"/>
                  <a:gd name="connsiteY1" fmla="*/ 339801 h 437189"/>
                  <a:gd name="connsiteX2" fmla="*/ 132079 w 133350"/>
                  <a:gd name="connsiteY2" fmla="*/ 436638 h 437189"/>
                  <a:gd name="connsiteX3" fmla="*/ 74929 w 133350"/>
                  <a:gd name="connsiteY3" fmla="*/ 309638 h 437189"/>
                  <a:gd name="connsiteX4" fmla="*/ 316 w 133350"/>
                  <a:gd name="connsiteY4" fmla="*/ 76 h 43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437189">
                    <a:moveTo>
                      <a:pt x="316" y="76"/>
                    </a:moveTo>
                    <a:cubicBezTo>
                      <a:pt x="5343" y="5103"/>
                      <a:pt x="83131" y="267041"/>
                      <a:pt x="105091" y="339801"/>
                    </a:cubicBezTo>
                    <a:cubicBezTo>
                      <a:pt x="127052" y="412561"/>
                      <a:pt x="137106" y="441665"/>
                      <a:pt x="132079" y="436638"/>
                    </a:cubicBezTo>
                    <a:cubicBezTo>
                      <a:pt x="127052" y="431611"/>
                      <a:pt x="98477" y="380282"/>
                      <a:pt x="74929" y="309638"/>
                    </a:cubicBezTo>
                    <a:cubicBezTo>
                      <a:pt x="51381" y="238994"/>
                      <a:pt x="-4711" y="-4951"/>
                      <a:pt x="316" y="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4961C4F5-16E8-4F89-ABDF-E9ED05DBBC8B}"/>
                  </a:ext>
                </a:extLst>
              </p:cNvPr>
              <p:cNvSpPr/>
              <p:nvPr/>
            </p:nvSpPr>
            <p:spPr>
              <a:xfrm>
                <a:off x="9507290" y="4409880"/>
                <a:ext cx="97279" cy="546589"/>
              </a:xfrm>
              <a:custGeom>
                <a:avLst/>
                <a:gdLst>
                  <a:gd name="connsiteX0" fmla="*/ 248 w 97279"/>
                  <a:gd name="connsiteY0" fmla="*/ 195 h 546589"/>
                  <a:gd name="connsiteX1" fmla="*/ 36760 w 97279"/>
                  <a:gd name="connsiteY1" fmla="*/ 289120 h 546589"/>
                  <a:gd name="connsiteX2" fmla="*/ 97085 w 97279"/>
                  <a:gd name="connsiteY2" fmla="*/ 546295 h 546589"/>
                  <a:gd name="connsiteX3" fmla="*/ 54223 w 97279"/>
                  <a:gd name="connsiteY3" fmla="*/ 333570 h 546589"/>
                  <a:gd name="connsiteX4" fmla="*/ 248 w 97279"/>
                  <a:gd name="connsiteY4" fmla="*/ 195 h 54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79" h="546589">
                    <a:moveTo>
                      <a:pt x="248" y="195"/>
                    </a:moveTo>
                    <a:cubicBezTo>
                      <a:pt x="-2663" y="-7213"/>
                      <a:pt x="20621" y="198103"/>
                      <a:pt x="36760" y="289120"/>
                    </a:cubicBezTo>
                    <a:cubicBezTo>
                      <a:pt x="52900" y="380137"/>
                      <a:pt x="94175" y="538887"/>
                      <a:pt x="97085" y="546295"/>
                    </a:cubicBezTo>
                    <a:cubicBezTo>
                      <a:pt x="99996" y="553703"/>
                      <a:pt x="69569" y="419824"/>
                      <a:pt x="54223" y="333570"/>
                    </a:cubicBezTo>
                    <a:cubicBezTo>
                      <a:pt x="38877" y="247316"/>
                      <a:pt x="3159" y="7603"/>
                      <a:pt x="248" y="1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B3C61F36-0664-408C-90AE-20DBAB9A8033}"/>
                  </a:ext>
                </a:extLst>
              </p:cNvPr>
              <p:cNvSpPr/>
              <p:nvPr/>
            </p:nvSpPr>
            <p:spPr>
              <a:xfrm>
                <a:off x="9694863" y="4446387"/>
                <a:ext cx="128606" cy="516169"/>
              </a:xfrm>
              <a:custGeom>
                <a:avLst/>
                <a:gdLst>
                  <a:gd name="connsiteX0" fmla="*/ 0 w 128606"/>
                  <a:gd name="connsiteY0" fmla="*/ 201 h 516169"/>
                  <a:gd name="connsiteX1" fmla="*/ 77787 w 128606"/>
                  <a:gd name="connsiteY1" fmla="*/ 219276 h 516169"/>
                  <a:gd name="connsiteX2" fmla="*/ 84137 w 128606"/>
                  <a:gd name="connsiteY2" fmla="*/ 292301 h 516169"/>
                  <a:gd name="connsiteX3" fmla="*/ 107950 w 128606"/>
                  <a:gd name="connsiteY3" fmla="*/ 463751 h 516169"/>
                  <a:gd name="connsiteX4" fmla="*/ 123825 w 128606"/>
                  <a:gd name="connsiteY4" fmla="*/ 516138 h 516169"/>
                  <a:gd name="connsiteX5" fmla="*/ 47625 w 128606"/>
                  <a:gd name="connsiteY5" fmla="*/ 471688 h 516169"/>
                  <a:gd name="connsiteX6" fmla="*/ 92075 w 128606"/>
                  <a:gd name="connsiteY6" fmla="*/ 485976 h 516169"/>
                  <a:gd name="connsiteX7" fmla="*/ 128587 w 128606"/>
                  <a:gd name="connsiteY7" fmla="*/ 489151 h 516169"/>
                  <a:gd name="connsiteX8" fmla="*/ 96837 w 128606"/>
                  <a:gd name="connsiteY8" fmla="*/ 330401 h 516169"/>
                  <a:gd name="connsiteX9" fmla="*/ 76200 w 128606"/>
                  <a:gd name="connsiteY9" fmla="*/ 182763 h 516169"/>
                  <a:gd name="connsiteX10" fmla="*/ 0 w 128606"/>
                  <a:gd name="connsiteY10" fmla="*/ 201 h 51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606" h="516169">
                    <a:moveTo>
                      <a:pt x="0" y="201"/>
                    </a:moveTo>
                    <a:cubicBezTo>
                      <a:pt x="264" y="6286"/>
                      <a:pt x="63764" y="170593"/>
                      <a:pt x="77787" y="219276"/>
                    </a:cubicBezTo>
                    <a:cubicBezTo>
                      <a:pt x="91810" y="267959"/>
                      <a:pt x="79110" y="251555"/>
                      <a:pt x="84137" y="292301"/>
                    </a:cubicBezTo>
                    <a:cubicBezTo>
                      <a:pt x="89164" y="333047"/>
                      <a:pt x="101335" y="426445"/>
                      <a:pt x="107950" y="463751"/>
                    </a:cubicBezTo>
                    <a:cubicBezTo>
                      <a:pt x="114565" y="501057"/>
                      <a:pt x="133879" y="514815"/>
                      <a:pt x="123825" y="516138"/>
                    </a:cubicBezTo>
                    <a:cubicBezTo>
                      <a:pt x="113771" y="517461"/>
                      <a:pt x="52917" y="476715"/>
                      <a:pt x="47625" y="471688"/>
                    </a:cubicBezTo>
                    <a:cubicBezTo>
                      <a:pt x="42333" y="466661"/>
                      <a:pt x="78581" y="483066"/>
                      <a:pt x="92075" y="485976"/>
                    </a:cubicBezTo>
                    <a:cubicBezTo>
                      <a:pt x="105569" y="488886"/>
                      <a:pt x="127793" y="515080"/>
                      <a:pt x="128587" y="489151"/>
                    </a:cubicBezTo>
                    <a:cubicBezTo>
                      <a:pt x="129381" y="463222"/>
                      <a:pt x="105568" y="381466"/>
                      <a:pt x="96837" y="330401"/>
                    </a:cubicBezTo>
                    <a:cubicBezTo>
                      <a:pt x="88106" y="279336"/>
                      <a:pt x="91017" y="237796"/>
                      <a:pt x="76200" y="182763"/>
                    </a:cubicBezTo>
                    <a:cubicBezTo>
                      <a:pt x="61383" y="127730"/>
                      <a:pt x="-264" y="-5884"/>
                      <a:pt x="0" y="2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7E87C564-4693-4500-B750-119D4444B58B}"/>
                  </a:ext>
                </a:extLst>
              </p:cNvPr>
              <p:cNvSpPr/>
              <p:nvPr/>
            </p:nvSpPr>
            <p:spPr>
              <a:xfrm>
                <a:off x="9513885" y="3993518"/>
                <a:ext cx="228675" cy="918495"/>
              </a:xfrm>
              <a:custGeom>
                <a:avLst/>
                <a:gdLst>
                  <a:gd name="connsiteX0" fmla="*/ 1590 w 228675"/>
                  <a:gd name="connsiteY0" fmla="*/ 5395 h 918495"/>
                  <a:gd name="connsiteX1" fmla="*/ 182565 w 228675"/>
                  <a:gd name="connsiteY1" fmla="*/ 591182 h 918495"/>
                  <a:gd name="connsiteX2" fmla="*/ 215903 w 228675"/>
                  <a:gd name="connsiteY2" fmla="*/ 797557 h 918495"/>
                  <a:gd name="connsiteX3" fmla="*/ 228603 w 228675"/>
                  <a:gd name="connsiteY3" fmla="*/ 915032 h 918495"/>
                  <a:gd name="connsiteX4" fmla="*/ 211140 w 228675"/>
                  <a:gd name="connsiteY4" fmla="*/ 667382 h 918495"/>
                  <a:gd name="connsiteX5" fmla="*/ 174628 w 228675"/>
                  <a:gd name="connsiteY5" fmla="*/ 502282 h 918495"/>
                  <a:gd name="connsiteX6" fmla="*/ 98428 w 228675"/>
                  <a:gd name="connsiteY6" fmla="*/ 310195 h 918495"/>
                  <a:gd name="connsiteX7" fmla="*/ 1590 w 228675"/>
                  <a:gd name="connsiteY7" fmla="*/ 5395 h 9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75" h="918495">
                    <a:moveTo>
                      <a:pt x="1590" y="5395"/>
                    </a:moveTo>
                    <a:cubicBezTo>
                      <a:pt x="15613" y="52226"/>
                      <a:pt x="146846" y="459155"/>
                      <a:pt x="182565" y="591182"/>
                    </a:cubicBezTo>
                    <a:cubicBezTo>
                      <a:pt x="218284" y="723209"/>
                      <a:pt x="208230" y="743582"/>
                      <a:pt x="215903" y="797557"/>
                    </a:cubicBezTo>
                    <a:cubicBezTo>
                      <a:pt x="223576" y="851532"/>
                      <a:pt x="229397" y="936728"/>
                      <a:pt x="228603" y="915032"/>
                    </a:cubicBezTo>
                    <a:cubicBezTo>
                      <a:pt x="227809" y="893336"/>
                      <a:pt x="220136" y="736174"/>
                      <a:pt x="211140" y="667382"/>
                    </a:cubicBezTo>
                    <a:cubicBezTo>
                      <a:pt x="202144" y="598590"/>
                      <a:pt x="193413" y="561813"/>
                      <a:pt x="174628" y="502282"/>
                    </a:cubicBezTo>
                    <a:cubicBezTo>
                      <a:pt x="155843" y="442751"/>
                      <a:pt x="126738" y="390628"/>
                      <a:pt x="98428" y="310195"/>
                    </a:cubicBezTo>
                    <a:cubicBezTo>
                      <a:pt x="70118" y="229762"/>
                      <a:pt x="-12433" y="-41436"/>
                      <a:pt x="1590" y="5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F18DA381-51BA-4975-B44F-D71CCFD92DE4}"/>
                  </a:ext>
                </a:extLst>
              </p:cNvPr>
              <p:cNvSpPr/>
              <p:nvPr/>
            </p:nvSpPr>
            <p:spPr>
              <a:xfrm>
                <a:off x="9659938" y="4917901"/>
                <a:ext cx="93705" cy="70024"/>
              </a:xfrm>
              <a:custGeom>
                <a:avLst/>
                <a:gdLst>
                  <a:gd name="connsiteX0" fmla="*/ 0 w 93705"/>
                  <a:gd name="connsiteY0" fmla="*/ 70024 h 70024"/>
                  <a:gd name="connsiteX1" fmla="*/ 93662 w 93705"/>
                  <a:gd name="connsiteY1" fmla="*/ 174 h 70024"/>
                  <a:gd name="connsiteX2" fmla="*/ 0 w 93705"/>
                  <a:gd name="connsiteY2" fmla="*/ 70024 h 7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705" h="70024">
                    <a:moveTo>
                      <a:pt x="0" y="70024"/>
                    </a:moveTo>
                    <a:cubicBezTo>
                      <a:pt x="0" y="70024"/>
                      <a:pt x="91281" y="4407"/>
                      <a:pt x="93662" y="174"/>
                    </a:cubicBezTo>
                    <a:cubicBezTo>
                      <a:pt x="96043" y="-4059"/>
                      <a:pt x="0" y="70024"/>
                      <a:pt x="0" y="700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A927FB42-4C11-4567-9879-155CB3B7FD52}"/>
                  </a:ext>
                </a:extLst>
              </p:cNvPr>
              <p:cNvSpPr/>
              <p:nvPr/>
            </p:nvSpPr>
            <p:spPr>
              <a:xfrm>
                <a:off x="9723790" y="4970129"/>
                <a:ext cx="98866" cy="54441"/>
              </a:xfrm>
              <a:custGeom>
                <a:avLst/>
                <a:gdLst>
                  <a:gd name="connsiteX0" fmla="*/ 98073 w 98866"/>
                  <a:gd name="connsiteY0" fmla="*/ 1921 h 54441"/>
                  <a:gd name="connsiteX1" fmla="*/ 1235 w 98866"/>
                  <a:gd name="connsiteY1" fmla="*/ 54309 h 54441"/>
                  <a:gd name="connsiteX2" fmla="*/ 45685 w 98866"/>
                  <a:gd name="connsiteY2" fmla="*/ 16209 h 54441"/>
                  <a:gd name="connsiteX3" fmla="*/ 98073 w 98866"/>
                  <a:gd name="connsiteY3" fmla="*/ 1921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66" h="54441">
                    <a:moveTo>
                      <a:pt x="98073" y="1921"/>
                    </a:moveTo>
                    <a:cubicBezTo>
                      <a:pt x="90665" y="8271"/>
                      <a:pt x="9966" y="51928"/>
                      <a:pt x="1235" y="54309"/>
                    </a:cubicBezTo>
                    <a:cubicBezTo>
                      <a:pt x="-7496" y="56690"/>
                      <a:pt x="32456" y="26263"/>
                      <a:pt x="45685" y="16209"/>
                    </a:cubicBezTo>
                    <a:cubicBezTo>
                      <a:pt x="58914" y="6155"/>
                      <a:pt x="105481" y="-4429"/>
                      <a:pt x="98073" y="19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155FD4F0-8897-45A8-AECA-D9195B593E6F}"/>
                  </a:ext>
                </a:extLst>
              </p:cNvPr>
              <p:cNvSpPr/>
              <p:nvPr/>
            </p:nvSpPr>
            <p:spPr>
              <a:xfrm>
                <a:off x="9678988" y="4970463"/>
                <a:ext cx="55570" cy="52497"/>
              </a:xfrm>
              <a:custGeom>
                <a:avLst/>
                <a:gdLst>
                  <a:gd name="connsiteX0" fmla="*/ 0 w 55570"/>
                  <a:gd name="connsiteY0" fmla="*/ 0 h 52497"/>
                  <a:gd name="connsiteX1" fmla="*/ 55562 w 55570"/>
                  <a:gd name="connsiteY1" fmla="*/ 52387 h 52497"/>
                  <a:gd name="connsiteX2" fmla="*/ 0 w 55570"/>
                  <a:gd name="connsiteY2" fmla="*/ 0 h 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570" h="52497">
                    <a:moveTo>
                      <a:pt x="0" y="0"/>
                    </a:moveTo>
                    <a:cubicBezTo>
                      <a:pt x="0" y="0"/>
                      <a:pt x="56356" y="49477"/>
                      <a:pt x="55562" y="52387"/>
                    </a:cubicBezTo>
                    <a:cubicBezTo>
                      <a:pt x="54768" y="5529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FAB36D45-A3C3-42EF-BF01-4262CF4BAD6D}"/>
                  </a:ext>
                </a:extLst>
              </p:cNvPr>
              <p:cNvSpPr/>
              <p:nvPr/>
            </p:nvSpPr>
            <p:spPr>
              <a:xfrm>
                <a:off x="9621944" y="4607331"/>
                <a:ext cx="33233" cy="215905"/>
              </a:xfrm>
              <a:custGeom>
                <a:avLst/>
                <a:gdLst>
                  <a:gd name="connsiteX0" fmla="*/ 4656 w 33233"/>
                  <a:gd name="connsiteY0" fmla="*/ 7532 h 215905"/>
                  <a:gd name="connsiteX1" fmla="*/ 33231 w 33233"/>
                  <a:gd name="connsiteY1" fmla="*/ 215494 h 215905"/>
                  <a:gd name="connsiteX2" fmla="*/ 3069 w 33233"/>
                  <a:gd name="connsiteY2" fmla="*/ 59919 h 215905"/>
                  <a:gd name="connsiteX3" fmla="*/ 4656 w 33233"/>
                  <a:gd name="connsiteY3" fmla="*/ 7532 h 21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33" h="215905">
                    <a:moveTo>
                      <a:pt x="4656" y="7532"/>
                    </a:moveTo>
                    <a:cubicBezTo>
                      <a:pt x="9683" y="33461"/>
                      <a:pt x="33495" y="206763"/>
                      <a:pt x="33231" y="215494"/>
                    </a:cubicBezTo>
                    <a:cubicBezTo>
                      <a:pt x="32967" y="224225"/>
                      <a:pt x="8096" y="91404"/>
                      <a:pt x="3069" y="59919"/>
                    </a:cubicBezTo>
                    <a:cubicBezTo>
                      <a:pt x="-1958" y="28434"/>
                      <a:pt x="-371" y="-18397"/>
                      <a:pt x="4656" y="7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2001433B-3CD6-41BD-9D54-810D4B4DF7AC}"/>
                  </a:ext>
                </a:extLst>
              </p:cNvPr>
              <p:cNvSpPr/>
              <p:nvPr/>
            </p:nvSpPr>
            <p:spPr>
              <a:xfrm>
                <a:off x="9582078" y="4750827"/>
                <a:ext cx="67202" cy="211765"/>
              </a:xfrm>
              <a:custGeom>
                <a:avLst/>
                <a:gdLst>
                  <a:gd name="connsiteX0" fmla="*/ 1660 w 67202"/>
                  <a:gd name="connsiteY0" fmla="*/ 561 h 211765"/>
                  <a:gd name="connsiteX1" fmla="*/ 14360 w 67202"/>
                  <a:gd name="connsiteY1" fmla="*/ 52948 h 211765"/>
                  <a:gd name="connsiteX2" fmla="*/ 60397 w 67202"/>
                  <a:gd name="connsiteY2" fmla="*/ 125973 h 211765"/>
                  <a:gd name="connsiteX3" fmla="*/ 60397 w 67202"/>
                  <a:gd name="connsiteY3" fmla="*/ 211698 h 211765"/>
                  <a:gd name="connsiteX4" fmla="*/ 66747 w 67202"/>
                  <a:gd name="connsiteY4" fmla="*/ 111686 h 211765"/>
                  <a:gd name="connsiteX5" fmla="*/ 46110 w 67202"/>
                  <a:gd name="connsiteY5" fmla="*/ 86286 h 211765"/>
                  <a:gd name="connsiteX6" fmla="*/ 1660 w 67202"/>
                  <a:gd name="connsiteY6" fmla="*/ 561 h 21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02" h="211765">
                    <a:moveTo>
                      <a:pt x="1660" y="561"/>
                    </a:moveTo>
                    <a:cubicBezTo>
                      <a:pt x="-3632" y="-4995"/>
                      <a:pt x="4571" y="32046"/>
                      <a:pt x="14360" y="52948"/>
                    </a:cubicBezTo>
                    <a:cubicBezTo>
                      <a:pt x="24149" y="73850"/>
                      <a:pt x="52724" y="99515"/>
                      <a:pt x="60397" y="125973"/>
                    </a:cubicBezTo>
                    <a:cubicBezTo>
                      <a:pt x="68070" y="152431"/>
                      <a:pt x="59339" y="214079"/>
                      <a:pt x="60397" y="211698"/>
                    </a:cubicBezTo>
                    <a:cubicBezTo>
                      <a:pt x="61455" y="209317"/>
                      <a:pt x="69128" y="132588"/>
                      <a:pt x="66747" y="111686"/>
                    </a:cubicBezTo>
                    <a:cubicBezTo>
                      <a:pt x="64366" y="90784"/>
                      <a:pt x="56958" y="101632"/>
                      <a:pt x="46110" y="86286"/>
                    </a:cubicBezTo>
                    <a:cubicBezTo>
                      <a:pt x="35262" y="70940"/>
                      <a:pt x="6952" y="6117"/>
                      <a:pt x="1660" y="5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8FA8CBDC-D0E2-4F0D-898E-A6F484B8F2EC}"/>
                  </a:ext>
                </a:extLst>
              </p:cNvPr>
              <p:cNvSpPr/>
              <p:nvPr/>
            </p:nvSpPr>
            <p:spPr>
              <a:xfrm>
                <a:off x="9667862" y="4703709"/>
                <a:ext cx="112737" cy="67338"/>
              </a:xfrm>
              <a:custGeom>
                <a:avLst/>
                <a:gdLst>
                  <a:gd name="connsiteX0" fmla="*/ 112726 w 112737"/>
                  <a:gd name="connsiteY0" fmla="*/ 20691 h 67338"/>
                  <a:gd name="connsiteX1" fmla="*/ 52401 w 112737"/>
                  <a:gd name="connsiteY1" fmla="*/ 1641 h 67338"/>
                  <a:gd name="connsiteX2" fmla="*/ 13 w 112737"/>
                  <a:gd name="connsiteY2" fmla="*/ 66729 h 67338"/>
                  <a:gd name="connsiteX3" fmla="*/ 57163 w 112737"/>
                  <a:gd name="connsiteY3" fmla="*/ 33391 h 67338"/>
                  <a:gd name="connsiteX4" fmla="*/ 112726 w 112737"/>
                  <a:gd name="connsiteY4" fmla="*/ 20691 h 6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37" h="67338">
                    <a:moveTo>
                      <a:pt x="112726" y="20691"/>
                    </a:moveTo>
                    <a:cubicBezTo>
                      <a:pt x="111932" y="15399"/>
                      <a:pt x="71186" y="-6032"/>
                      <a:pt x="52401" y="1641"/>
                    </a:cubicBezTo>
                    <a:cubicBezTo>
                      <a:pt x="33615" y="9314"/>
                      <a:pt x="-781" y="61437"/>
                      <a:pt x="13" y="66729"/>
                    </a:cubicBezTo>
                    <a:cubicBezTo>
                      <a:pt x="807" y="72021"/>
                      <a:pt x="39701" y="41328"/>
                      <a:pt x="57163" y="33391"/>
                    </a:cubicBezTo>
                    <a:cubicBezTo>
                      <a:pt x="74625" y="25454"/>
                      <a:pt x="113520" y="25983"/>
                      <a:pt x="112726" y="206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7EDE93D9-527F-4A32-8523-6C870206C766}"/>
                  </a:ext>
                </a:extLst>
              </p:cNvPr>
              <p:cNvSpPr/>
              <p:nvPr/>
            </p:nvSpPr>
            <p:spPr>
              <a:xfrm>
                <a:off x="9635693" y="4664617"/>
                <a:ext cx="145021" cy="31353"/>
              </a:xfrm>
              <a:custGeom>
                <a:avLst/>
                <a:gdLst>
                  <a:gd name="connsiteX0" fmla="*/ 144895 w 145021"/>
                  <a:gd name="connsiteY0" fmla="*/ 7396 h 31353"/>
                  <a:gd name="connsiteX1" fmla="*/ 38532 w 145021"/>
                  <a:gd name="connsiteY1" fmla="*/ 1046 h 31353"/>
                  <a:gd name="connsiteX2" fmla="*/ 432 w 145021"/>
                  <a:gd name="connsiteY2" fmla="*/ 31208 h 31353"/>
                  <a:gd name="connsiteX3" fmla="*/ 59170 w 145021"/>
                  <a:gd name="connsiteY3" fmla="*/ 12158 h 31353"/>
                  <a:gd name="connsiteX4" fmla="*/ 144895 w 145021"/>
                  <a:gd name="connsiteY4" fmla="*/ 7396 h 3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21" h="31353">
                    <a:moveTo>
                      <a:pt x="144895" y="7396"/>
                    </a:moveTo>
                    <a:cubicBezTo>
                      <a:pt x="141455" y="5544"/>
                      <a:pt x="62609" y="-2923"/>
                      <a:pt x="38532" y="1046"/>
                    </a:cubicBezTo>
                    <a:cubicBezTo>
                      <a:pt x="14455" y="5015"/>
                      <a:pt x="-3008" y="29356"/>
                      <a:pt x="432" y="31208"/>
                    </a:cubicBezTo>
                    <a:cubicBezTo>
                      <a:pt x="3872" y="33060"/>
                      <a:pt x="37474" y="16656"/>
                      <a:pt x="59170" y="12158"/>
                    </a:cubicBezTo>
                    <a:cubicBezTo>
                      <a:pt x="80866" y="7660"/>
                      <a:pt x="148335" y="9248"/>
                      <a:pt x="144895" y="73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004F9AE7-A311-439B-8B36-F9367B4A815B}"/>
                  </a:ext>
                </a:extLst>
              </p:cNvPr>
              <p:cNvSpPr/>
              <p:nvPr/>
            </p:nvSpPr>
            <p:spPr>
              <a:xfrm>
                <a:off x="9558140" y="4794122"/>
                <a:ext cx="111566" cy="211305"/>
              </a:xfrm>
              <a:custGeom>
                <a:avLst/>
                <a:gdLst>
                  <a:gd name="connsiteX0" fmla="*/ 198 w 111566"/>
                  <a:gd name="connsiteY0" fmla="*/ 128 h 211305"/>
                  <a:gd name="connsiteX1" fmla="*/ 38298 w 111566"/>
                  <a:gd name="connsiteY1" fmla="*/ 198566 h 211305"/>
                  <a:gd name="connsiteX2" fmla="*/ 98623 w 111566"/>
                  <a:gd name="connsiteY2" fmla="*/ 190628 h 211305"/>
                  <a:gd name="connsiteX3" fmla="*/ 108148 w 111566"/>
                  <a:gd name="connsiteY3" fmla="*/ 184278 h 211305"/>
                  <a:gd name="connsiteX4" fmla="*/ 54173 w 111566"/>
                  <a:gd name="connsiteY4" fmla="*/ 168403 h 211305"/>
                  <a:gd name="connsiteX5" fmla="*/ 198 w 111566"/>
                  <a:gd name="connsiteY5" fmla="*/ 128 h 21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566" h="211305">
                    <a:moveTo>
                      <a:pt x="198" y="128"/>
                    </a:moveTo>
                    <a:cubicBezTo>
                      <a:pt x="-2448" y="5155"/>
                      <a:pt x="21894" y="166816"/>
                      <a:pt x="38298" y="198566"/>
                    </a:cubicBezTo>
                    <a:cubicBezTo>
                      <a:pt x="54702" y="230316"/>
                      <a:pt x="86982" y="193009"/>
                      <a:pt x="98623" y="190628"/>
                    </a:cubicBezTo>
                    <a:cubicBezTo>
                      <a:pt x="110264" y="188247"/>
                      <a:pt x="115556" y="187982"/>
                      <a:pt x="108148" y="184278"/>
                    </a:cubicBezTo>
                    <a:cubicBezTo>
                      <a:pt x="100740" y="180574"/>
                      <a:pt x="71106" y="197242"/>
                      <a:pt x="54173" y="168403"/>
                    </a:cubicBezTo>
                    <a:cubicBezTo>
                      <a:pt x="37240" y="139564"/>
                      <a:pt x="2844" y="-4899"/>
                      <a:pt x="198" y="1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1C4F4463-059E-4DD5-9B4D-B7A5567B6F5A}"/>
                  </a:ext>
                </a:extLst>
              </p:cNvPr>
              <p:cNvSpPr/>
              <p:nvPr/>
            </p:nvSpPr>
            <p:spPr>
              <a:xfrm>
                <a:off x="9632591" y="5022848"/>
                <a:ext cx="93060" cy="122637"/>
              </a:xfrm>
              <a:custGeom>
                <a:avLst/>
                <a:gdLst>
                  <a:gd name="connsiteX0" fmla="*/ 92434 w 93060"/>
                  <a:gd name="connsiteY0" fmla="*/ 2 h 122637"/>
                  <a:gd name="connsiteX1" fmla="*/ 40047 w 93060"/>
                  <a:gd name="connsiteY1" fmla="*/ 109540 h 122637"/>
                  <a:gd name="connsiteX2" fmla="*/ 1947 w 93060"/>
                  <a:gd name="connsiteY2" fmla="*/ 112715 h 122637"/>
                  <a:gd name="connsiteX3" fmla="*/ 92434 w 93060"/>
                  <a:gd name="connsiteY3" fmla="*/ 2 h 12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60" h="122637">
                    <a:moveTo>
                      <a:pt x="92434" y="2"/>
                    </a:moveTo>
                    <a:cubicBezTo>
                      <a:pt x="98784" y="-527"/>
                      <a:pt x="55128" y="90754"/>
                      <a:pt x="40047" y="109540"/>
                    </a:cubicBezTo>
                    <a:cubicBezTo>
                      <a:pt x="24966" y="128326"/>
                      <a:pt x="-8372" y="124621"/>
                      <a:pt x="1947" y="112715"/>
                    </a:cubicBezTo>
                    <a:cubicBezTo>
                      <a:pt x="12266" y="100809"/>
                      <a:pt x="86084" y="531"/>
                      <a:pt x="92434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05A04738-6DFE-4870-A148-1DD5063DDEB8}"/>
                  </a:ext>
                </a:extLst>
              </p:cNvPr>
              <p:cNvSpPr/>
              <p:nvPr/>
            </p:nvSpPr>
            <p:spPr>
              <a:xfrm>
                <a:off x="9599613" y="4993699"/>
                <a:ext cx="48265" cy="123688"/>
              </a:xfrm>
              <a:custGeom>
                <a:avLst/>
                <a:gdLst>
                  <a:gd name="connsiteX0" fmla="*/ 0 w 48265"/>
                  <a:gd name="connsiteY0" fmla="*/ 576 h 123688"/>
                  <a:gd name="connsiteX1" fmla="*/ 44450 w 48265"/>
                  <a:gd name="connsiteY1" fmla="*/ 121226 h 123688"/>
                  <a:gd name="connsiteX2" fmla="*/ 44450 w 48265"/>
                  <a:gd name="connsiteY2" fmla="*/ 76776 h 123688"/>
                  <a:gd name="connsiteX3" fmla="*/ 0 w 48265"/>
                  <a:gd name="connsiteY3" fmla="*/ 576 h 12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65" h="123688">
                    <a:moveTo>
                      <a:pt x="0" y="576"/>
                    </a:moveTo>
                    <a:cubicBezTo>
                      <a:pt x="0" y="7984"/>
                      <a:pt x="37042" y="108526"/>
                      <a:pt x="44450" y="121226"/>
                    </a:cubicBezTo>
                    <a:cubicBezTo>
                      <a:pt x="51858" y="133926"/>
                      <a:pt x="46567" y="94238"/>
                      <a:pt x="44450" y="76776"/>
                    </a:cubicBezTo>
                    <a:cubicBezTo>
                      <a:pt x="42333" y="59314"/>
                      <a:pt x="0" y="-6832"/>
                      <a:pt x="0" y="5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CC79B035-1FAF-44E0-8D89-1B8F049DAFF8}"/>
                  </a:ext>
                </a:extLst>
              </p:cNvPr>
              <p:cNvSpPr/>
              <p:nvPr/>
            </p:nvSpPr>
            <p:spPr>
              <a:xfrm>
                <a:off x="9275363" y="4673465"/>
                <a:ext cx="268718" cy="100512"/>
              </a:xfrm>
              <a:custGeom>
                <a:avLst/>
                <a:gdLst>
                  <a:gd name="connsiteX0" fmla="*/ 268687 w 268718"/>
                  <a:gd name="connsiteY0" fmla="*/ 135 h 100512"/>
                  <a:gd name="connsiteX1" fmla="*/ 19450 w 268718"/>
                  <a:gd name="connsiteY1" fmla="*/ 27123 h 100512"/>
                  <a:gd name="connsiteX2" fmla="*/ 48025 w 268718"/>
                  <a:gd name="connsiteY2" fmla="*/ 35060 h 100512"/>
                  <a:gd name="connsiteX3" fmla="*/ 400 w 268718"/>
                  <a:gd name="connsiteY3" fmla="*/ 100148 h 100512"/>
                  <a:gd name="connsiteX4" fmla="*/ 25800 w 268718"/>
                  <a:gd name="connsiteY4" fmla="*/ 60460 h 100512"/>
                  <a:gd name="connsiteX5" fmla="*/ 36912 w 268718"/>
                  <a:gd name="connsiteY5" fmla="*/ 39823 h 100512"/>
                  <a:gd name="connsiteX6" fmla="*/ 268687 w 268718"/>
                  <a:gd name="connsiteY6" fmla="*/ 135 h 10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718" h="100512">
                    <a:moveTo>
                      <a:pt x="268687" y="135"/>
                    </a:moveTo>
                    <a:cubicBezTo>
                      <a:pt x="265777" y="-1982"/>
                      <a:pt x="56227" y="21302"/>
                      <a:pt x="19450" y="27123"/>
                    </a:cubicBezTo>
                    <a:cubicBezTo>
                      <a:pt x="-17327" y="32944"/>
                      <a:pt x="51200" y="22889"/>
                      <a:pt x="48025" y="35060"/>
                    </a:cubicBezTo>
                    <a:cubicBezTo>
                      <a:pt x="44850" y="47231"/>
                      <a:pt x="4104" y="95915"/>
                      <a:pt x="400" y="100148"/>
                    </a:cubicBezTo>
                    <a:cubicBezTo>
                      <a:pt x="-3304" y="104381"/>
                      <a:pt x="19715" y="70514"/>
                      <a:pt x="25800" y="60460"/>
                    </a:cubicBezTo>
                    <a:cubicBezTo>
                      <a:pt x="31885" y="50406"/>
                      <a:pt x="-659" y="48554"/>
                      <a:pt x="36912" y="39823"/>
                    </a:cubicBezTo>
                    <a:cubicBezTo>
                      <a:pt x="74483" y="31092"/>
                      <a:pt x="271597" y="2252"/>
                      <a:pt x="268687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3B4124BC-623C-471C-B375-4DC6A2F1AD73}"/>
                  </a:ext>
                </a:extLst>
              </p:cNvPr>
              <p:cNvSpPr/>
              <p:nvPr/>
            </p:nvSpPr>
            <p:spPr>
              <a:xfrm>
                <a:off x="9256028" y="4649653"/>
                <a:ext cx="264228" cy="114240"/>
              </a:xfrm>
              <a:custGeom>
                <a:avLst/>
                <a:gdLst>
                  <a:gd name="connsiteX0" fmla="*/ 264210 w 264228"/>
                  <a:gd name="connsiteY0" fmla="*/ 135 h 114240"/>
                  <a:gd name="connsiteX1" fmla="*/ 32435 w 264228"/>
                  <a:gd name="connsiteY1" fmla="*/ 46172 h 114240"/>
                  <a:gd name="connsiteX2" fmla="*/ 685 w 264228"/>
                  <a:gd name="connsiteY2" fmla="*/ 112847 h 114240"/>
                  <a:gd name="connsiteX3" fmla="*/ 13385 w 264228"/>
                  <a:gd name="connsiteY3" fmla="*/ 89035 h 114240"/>
                  <a:gd name="connsiteX4" fmla="*/ 45135 w 264228"/>
                  <a:gd name="connsiteY4" fmla="*/ 60460 h 114240"/>
                  <a:gd name="connsiteX5" fmla="*/ 264210 w 264228"/>
                  <a:gd name="connsiteY5" fmla="*/ 135 h 11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228" h="114240">
                    <a:moveTo>
                      <a:pt x="264210" y="135"/>
                    </a:moveTo>
                    <a:cubicBezTo>
                      <a:pt x="262093" y="-2246"/>
                      <a:pt x="76356" y="27387"/>
                      <a:pt x="32435" y="46172"/>
                    </a:cubicBezTo>
                    <a:cubicBezTo>
                      <a:pt x="-11486" y="64957"/>
                      <a:pt x="3860" y="105703"/>
                      <a:pt x="685" y="112847"/>
                    </a:cubicBezTo>
                    <a:cubicBezTo>
                      <a:pt x="-2490" y="119991"/>
                      <a:pt x="5977" y="97766"/>
                      <a:pt x="13385" y="89035"/>
                    </a:cubicBezTo>
                    <a:cubicBezTo>
                      <a:pt x="20793" y="80304"/>
                      <a:pt x="6506" y="73954"/>
                      <a:pt x="45135" y="60460"/>
                    </a:cubicBezTo>
                    <a:cubicBezTo>
                      <a:pt x="83764" y="46966"/>
                      <a:pt x="266327" y="2516"/>
                      <a:pt x="264210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18D85D2D-F55B-4DDC-AA10-3DD6EE730E65}"/>
                  </a:ext>
                </a:extLst>
              </p:cNvPr>
              <p:cNvSpPr/>
              <p:nvPr/>
            </p:nvSpPr>
            <p:spPr>
              <a:xfrm>
                <a:off x="9288242" y="4749739"/>
                <a:ext cx="213122" cy="389084"/>
              </a:xfrm>
              <a:custGeom>
                <a:avLst/>
                <a:gdLst>
                  <a:gd name="connsiteX0" fmla="*/ 221 w 213122"/>
                  <a:gd name="connsiteY0" fmla="*/ 61 h 389084"/>
                  <a:gd name="connsiteX1" fmla="*/ 119283 w 213122"/>
                  <a:gd name="connsiteY1" fmla="*/ 263586 h 389084"/>
                  <a:gd name="connsiteX2" fmla="*/ 143096 w 213122"/>
                  <a:gd name="connsiteY2" fmla="*/ 308036 h 389084"/>
                  <a:gd name="connsiteX3" fmla="*/ 168496 w 213122"/>
                  <a:gd name="connsiteY3" fmla="*/ 311211 h 389084"/>
                  <a:gd name="connsiteX4" fmla="*/ 193896 w 213122"/>
                  <a:gd name="connsiteY4" fmla="*/ 293749 h 389084"/>
                  <a:gd name="connsiteX5" fmla="*/ 212946 w 213122"/>
                  <a:gd name="connsiteY5" fmla="*/ 317561 h 389084"/>
                  <a:gd name="connsiteX6" fmla="*/ 201833 w 213122"/>
                  <a:gd name="connsiteY6" fmla="*/ 373124 h 389084"/>
                  <a:gd name="connsiteX7" fmla="*/ 176433 w 213122"/>
                  <a:gd name="connsiteY7" fmla="*/ 387411 h 389084"/>
                  <a:gd name="connsiteX8" fmla="*/ 197071 w 213122"/>
                  <a:gd name="connsiteY8" fmla="*/ 341374 h 389084"/>
                  <a:gd name="connsiteX9" fmla="*/ 152621 w 213122"/>
                  <a:gd name="connsiteY9" fmla="*/ 288986 h 389084"/>
                  <a:gd name="connsiteX10" fmla="*/ 221 w 213122"/>
                  <a:gd name="connsiteY10" fmla="*/ 61 h 38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122" h="389084">
                    <a:moveTo>
                      <a:pt x="221" y="61"/>
                    </a:moveTo>
                    <a:cubicBezTo>
                      <a:pt x="-5335" y="-4172"/>
                      <a:pt x="95471" y="212257"/>
                      <a:pt x="119283" y="263586"/>
                    </a:cubicBezTo>
                    <a:cubicBezTo>
                      <a:pt x="143095" y="314915"/>
                      <a:pt x="134894" y="300099"/>
                      <a:pt x="143096" y="308036"/>
                    </a:cubicBezTo>
                    <a:cubicBezTo>
                      <a:pt x="151298" y="315973"/>
                      <a:pt x="160030" y="313592"/>
                      <a:pt x="168496" y="311211"/>
                    </a:cubicBezTo>
                    <a:cubicBezTo>
                      <a:pt x="176962" y="308830"/>
                      <a:pt x="186488" y="292691"/>
                      <a:pt x="193896" y="293749"/>
                    </a:cubicBezTo>
                    <a:cubicBezTo>
                      <a:pt x="201304" y="294807"/>
                      <a:pt x="211623" y="304332"/>
                      <a:pt x="212946" y="317561"/>
                    </a:cubicBezTo>
                    <a:cubicBezTo>
                      <a:pt x="214269" y="330790"/>
                      <a:pt x="207918" y="361482"/>
                      <a:pt x="201833" y="373124"/>
                    </a:cubicBezTo>
                    <a:cubicBezTo>
                      <a:pt x="195748" y="384766"/>
                      <a:pt x="177227" y="392703"/>
                      <a:pt x="176433" y="387411"/>
                    </a:cubicBezTo>
                    <a:cubicBezTo>
                      <a:pt x="175639" y="382119"/>
                      <a:pt x="201040" y="357778"/>
                      <a:pt x="197071" y="341374"/>
                    </a:cubicBezTo>
                    <a:cubicBezTo>
                      <a:pt x="193102" y="324970"/>
                      <a:pt x="182783" y="344813"/>
                      <a:pt x="152621" y="288986"/>
                    </a:cubicBezTo>
                    <a:cubicBezTo>
                      <a:pt x="122459" y="233159"/>
                      <a:pt x="5777" y="4294"/>
                      <a:pt x="221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3AD62AEE-97E0-4AAB-B4EF-E22A0BD9AB99}"/>
                  </a:ext>
                </a:extLst>
              </p:cNvPr>
              <p:cNvSpPr/>
              <p:nvPr/>
            </p:nvSpPr>
            <p:spPr>
              <a:xfrm>
                <a:off x="9273962" y="4751380"/>
                <a:ext cx="196159" cy="371534"/>
              </a:xfrm>
              <a:custGeom>
                <a:avLst/>
                <a:gdLst>
                  <a:gd name="connsiteX0" fmla="*/ 213 w 196159"/>
                  <a:gd name="connsiteY0" fmla="*/ 8 h 371534"/>
                  <a:gd name="connsiteX1" fmla="*/ 63713 w 196159"/>
                  <a:gd name="connsiteY1" fmla="*/ 219083 h 371534"/>
                  <a:gd name="connsiteX2" fmla="*/ 168488 w 196159"/>
                  <a:gd name="connsiteY2" fmla="*/ 330208 h 371534"/>
                  <a:gd name="connsiteX3" fmla="*/ 190713 w 196159"/>
                  <a:gd name="connsiteY3" fmla="*/ 365133 h 371534"/>
                  <a:gd name="connsiteX4" fmla="*/ 84351 w 196159"/>
                  <a:gd name="connsiteY4" fmla="*/ 211145 h 371534"/>
                  <a:gd name="connsiteX5" fmla="*/ 213 w 196159"/>
                  <a:gd name="connsiteY5" fmla="*/ 8 h 37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159" h="371534">
                    <a:moveTo>
                      <a:pt x="213" y="8"/>
                    </a:moveTo>
                    <a:cubicBezTo>
                      <a:pt x="-3227" y="1331"/>
                      <a:pt x="35667" y="164050"/>
                      <a:pt x="63713" y="219083"/>
                    </a:cubicBezTo>
                    <a:cubicBezTo>
                      <a:pt x="91759" y="274116"/>
                      <a:pt x="147321" y="305866"/>
                      <a:pt x="168488" y="330208"/>
                    </a:cubicBezTo>
                    <a:cubicBezTo>
                      <a:pt x="189655" y="354550"/>
                      <a:pt x="204736" y="384977"/>
                      <a:pt x="190713" y="365133"/>
                    </a:cubicBezTo>
                    <a:cubicBezTo>
                      <a:pt x="176690" y="345289"/>
                      <a:pt x="114249" y="270147"/>
                      <a:pt x="84351" y="211145"/>
                    </a:cubicBezTo>
                    <a:cubicBezTo>
                      <a:pt x="54453" y="152143"/>
                      <a:pt x="3653" y="-1315"/>
                      <a:pt x="213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C881B1E7-FA11-4FB4-89A2-85A32BD78C71}"/>
                  </a:ext>
                </a:extLst>
              </p:cNvPr>
              <p:cNvSpPr/>
              <p:nvPr/>
            </p:nvSpPr>
            <p:spPr>
              <a:xfrm>
                <a:off x="9242325" y="4724143"/>
                <a:ext cx="292718" cy="79852"/>
              </a:xfrm>
              <a:custGeom>
                <a:avLst/>
                <a:gdLst>
                  <a:gd name="connsiteX0" fmla="*/ 100 w 292718"/>
                  <a:gd name="connsiteY0" fmla="*/ 79632 h 79852"/>
                  <a:gd name="connsiteX1" fmla="*/ 220763 w 292718"/>
                  <a:gd name="connsiteY1" fmla="*/ 20895 h 79852"/>
                  <a:gd name="connsiteX2" fmla="*/ 241400 w 292718"/>
                  <a:gd name="connsiteY2" fmla="*/ 257 h 79852"/>
                  <a:gd name="connsiteX3" fmla="*/ 285850 w 292718"/>
                  <a:gd name="connsiteY3" fmla="*/ 12957 h 79852"/>
                  <a:gd name="connsiteX4" fmla="*/ 289025 w 292718"/>
                  <a:gd name="connsiteY4" fmla="*/ 62170 h 79852"/>
                  <a:gd name="connsiteX5" fmla="*/ 250925 w 292718"/>
                  <a:gd name="connsiteY5" fmla="*/ 41532 h 79852"/>
                  <a:gd name="connsiteX6" fmla="*/ 100 w 292718"/>
                  <a:gd name="connsiteY6" fmla="*/ 79632 h 7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2718" h="79852">
                    <a:moveTo>
                      <a:pt x="100" y="79632"/>
                    </a:moveTo>
                    <a:cubicBezTo>
                      <a:pt x="-4927" y="76193"/>
                      <a:pt x="180546" y="34124"/>
                      <a:pt x="220763" y="20895"/>
                    </a:cubicBezTo>
                    <a:cubicBezTo>
                      <a:pt x="260980" y="7666"/>
                      <a:pt x="230552" y="1580"/>
                      <a:pt x="241400" y="257"/>
                    </a:cubicBezTo>
                    <a:cubicBezTo>
                      <a:pt x="252248" y="-1066"/>
                      <a:pt x="277913" y="2638"/>
                      <a:pt x="285850" y="12957"/>
                    </a:cubicBezTo>
                    <a:cubicBezTo>
                      <a:pt x="293787" y="23276"/>
                      <a:pt x="294846" y="57408"/>
                      <a:pt x="289025" y="62170"/>
                    </a:cubicBezTo>
                    <a:cubicBezTo>
                      <a:pt x="283204" y="66932"/>
                      <a:pt x="295375" y="37828"/>
                      <a:pt x="250925" y="41532"/>
                    </a:cubicBezTo>
                    <a:cubicBezTo>
                      <a:pt x="206475" y="45236"/>
                      <a:pt x="5127" y="83071"/>
                      <a:pt x="100" y="796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F65C2232-6852-4A40-9D56-4DE202A4E4F3}"/>
                  </a:ext>
                </a:extLst>
              </p:cNvPr>
              <p:cNvSpPr/>
              <p:nvPr/>
            </p:nvSpPr>
            <p:spPr>
              <a:xfrm>
                <a:off x="9470304" y="4719424"/>
                <a:ext cx="58541" cy="86968"/>
              </a:xfrm>
              <a:custGeom>
                <a:avLst/>
                <a:gdLst>
                  <a:gd name="connsiteX0" fmla="*/ 7071 w 58541"/>
                  <a:gd name="connsiteY0" fmla="*/ 214 h 86968"/>
                  <a:gd name="connsiteX1" fmla="*/ 49934 w 58541"/>
                  <a:gd name="connsiteY1" fmla="*/ 82764 h 86968"/>
                  <a:gd name="connsiteX2" fmla="*/ 54696 w 58541"/>
                  <a:gd name="connsiteY2" fmla="*/ 73239 h 86968"/>
                  <a:gd name="connsiteX3" fmla="*/ 5484 w 58541"/>
                  <a:gd name="connsiteY3" fmla="*/ 58951 h 86968"/>
                  <a:gd name="connsiteX4" fmla="*/ 7071 w 58541"/>
                  <a:gd name="connsiteY4" fmla="*/ 214 h 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41" h="86968">
                    <a:moveTo>
                      <a:pt x="7071" y="214"/>
                    </a:moveTo>
                    <a:cubicBezTo>
                      <a:pt x="14479" y="4183"/>
                      <a:pt x="41997" y="70593"/>
                      <a:pt x="49934" y="82764"/>
                    </a:cubicBezTo>
                    <a:cubicBezTo>
                      <a:pt x="57871" y="94935"/>
                      <a:pt x="62104" y="77208"/>
                      <a:pt x="54696" y="73239"/>
                    </a:cubicBezTo>
                    <a:cubicBezTo>
                      <a:pt x="47288" y="69270"/>
                      <a:pt x="14480" y="69270"/>
                      <a:pt x="5484" y="58951"/>
                    </a:cubicBezTo>
                    <a:cubicBezTo>
                      <a:pt x="-3512" y="48632"/>
                      <a:pt x="-337" y="-3755"/>
                      <a:pt x="7071" y="2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ABB9C41C-CEB0-462C-9142-CF1B2C9EA9CB}"/>
                  </a:ext>
                </a:extLst>
              </p:cNvPr>
              <p:cNvSpPr/>
              <p:nvPr/>
            </p:nvSpPr>
            <p:spPr>
              <a:xfrm>
                <a:off x="9316998" y="4801011"/>
                <a:ext cx="112765" cy="107539"/>
              </a:xfrm>
              <a:custGeom>
                <a:avLst/>
                <a:gdLst>
                  <a:gd name="connsiteX0" fmla="*/ 40 w 112765"/>
                  <a:gd name="connsiteY0" fmla="*/ 10702 h 107539"/>
                  <a:gd name="connsiteX1" fmla="*/ 79415 w 112765"/>
                  <a:gd name="connsiteY1" fmla="*/ 15464 h 107539"/>
                  <a:gd name="connsiteX2" fmla="*/ 112752 w 112765"/>
                  <a:gd name="connsiteY2" fmla="*/ 44039 h 107539"/>
                  <a:gd name="connsiteX3" fmla="*/ 76240 w 112765"/>
                  <a:gd name="connsiteY3" fmla="*/ 107539 h 107539"/>
                  <a:gd name="connsiteX4" fmla="*/ 111165 w 112765"/>
                  <a:gd name="connsiteY4" fmla="*/ 44039 h 107539"/>
                  <a:gd name="connsiteX5" fmla="*/ 90527 w 112765"/>
                  <a:gd name="connsiteY5" fmla="*/ 2764 h 107539"/>
                  <a:gd name="connsiteX6" fmla="*/ 40 w 112765"/>
                  <a:gd name="connsiteY6" fmla="*/ 10702 h 10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65" h="107539">
                    <a:moveTo>
                      <a:pt x="40" y="10702"/>
                    </a:moveTo>
                    <a:cubicBezTo>
                      <a:pt x="-1812" y="12819"/>
                      <a:pt x="60630" y="9908"/>
                      <a:pt x="79415" y="15464"/>
                    </a:cubicBezTo>
                    <a:cubicBezTo>
                      <a:pt x="98200" y="21020"/>
                      <a:pt x="113281" y="28693"/>
                      <a:pt x="112752" y="44039"/>
                    </a:cubicBezTo>
                    <a:cubicBezTo>
                      <a:pt x="112223" y="59385"/>
                      <a:pt x="76504" y="107539"/>
                      <a:pt x="76240" y="107539"/>
                    </a:cubicBezTo>
                    <a:cubicBezTo>
                      <a:pt x="75976" y="107539"/>
                      <a:pt x="108784" y="61501"/>
                      <a:pt x="111165" y="44039"/>
                    </a:cubicBezTo>
                    <a:cubicBezTo>
                      <a:pt x="113546" y="26577"/>
                      <a:pt x="104550" y="11495"/>
                      <a:pt x="90527" y="2764"/>
                    </a:cubicBezTo>
                    <a:cubicBezTo>
                      <a:pt x="76504" y="-5967"/>
                      <a:pt x="1892" y="8585"/>
                      <a:pt x="40" y="107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00FA36FD-76BF-477E-9511-74FACF14C1BC}"/>
                  </a:ext>
                </a:extLst>
              </p:cNvPr>
              <p:cNvSpPr/>
              <p:nvPr/>
            </p:nvSpPr>
            <p:spPr>
              <a:xfrm>
                <a:off x="8130117" y="5236606"/>
                <a:ext cx="1194619" cy="296318"/>
              </a:xfrm>
              <a:custGeom>
                <a:avLst/>
                <a:gdLst>
                  <a:gd name="connsiteX0" fmla="*/ 0 w 1194619"/>
                  <a:gd name="connsiteY0" fmla="*/ 27 h 296318"/>
                  <a:gd name="connsiteX1" fmla="*/ 1064683 w 1194619"/>
                  <a:gd name="connsiteY1" fmla="*/ 270961 h 296318"/>
                  <a:gd name="connsiteX2" fmla="*/ 1060450 w 1194619"/>
                  <a:gd name="connsiteY2" fmla="*/ 254027 h 296318"/>
                  <a:gd name="connsiteX3" fmla="*/ 0 w 1194619"/>
                  <a:gd name="connsiteY3" fmla="*/ 27 h 29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4619" h="296318">
                    <a:moveTo>
                      <a:pt x="0" y="27"/>
                    </a:moveTo>
                    <a:cubicBezTo>
                      <a:pt x="705" y="2849"/>
                      <a:pt x="887941" y="228628"/>
                      <a:pt x="1064683" y="270961"/>
                    </a:cubicBezTo>
                    <a:cubicBezTo>
                      <a:pt x="1241425" y="313294"/>
                      <a:pt x="1235780" y="299183"/>
                      <a:pt x="1060450" y="254027"/>
                    </a:cubicBezTo>
                    <a:cubicBezTo>
                      <a:pt x="885120" y="208871"/>
                      <a:pt x="-705" y="-2795"/>
                      <a:pt x="0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64C7B76E-8AA8-4882-97FB-2E65F88B8F74}"/>
                  </a:ext>
                </a:extLst>
              </p:cNvPr>
              <p:cNvSpPr/>
              <p:nvPr/>
            </p:nvSpPr>
            <p:spPr>
              <a:xfrm>
                <a:off x="8096182" y="5234109"/>
                <a:ext cx="1160133" cy="372811"/>
              </a:xfrm>
              <a:custGeom>
                <a:avLst/>
                <a:gdLst>
                  <a:gd name="connsiteX0" fmla="*/ 68 w 1160133"/>
                  <a:gd name="connsiteY0" fmla="*/ 408 h 372811"/>
                  <a:gd name="connsiteX1" fmla="*/ 266768 w 1160133"/>
                  <a:gd name="connsiteY1" fmla="*/ 241708 h 372811"/>
                  <a:gd name="connsiteX2" fmla="*/ 323918 w 1160133"/>
                  <a:gd name="connsiteY2" fmla="*/ 366591 h 372811"/>
                  <a:gd name="connsiteX3" fmla="*/ 342968 w 1160133"/>
                  <a:gd name="connsiteY3" fmla="*/ 351774 h 372811"/>
                  <a:gd name="connsiteX4" fmla="*/ 353551 w 1160133"/>
                  <a:gd name="connsiteY4" fmla="*/ 332724 h 372811"/>
                  <a:gd name="connsiteX5" fmla="*/ 400118 w 1160133"/>
                  <a:gd name="connsiteY5" fmla="*/ 313674 h 372811"/>
                  <a:gd name="connsiteX6" fmla="*/ 1088035 w 1160133"/>
                  <a:gd name="connsiteY6" fmla="*/ 313674 h 372811"/>
                  <a:gd name="connsiteX7" fmla="*/ 1128251 w 1160133"/>
                  <a:gd name="connsiteY7" fmla="*/ 281924 h 372811"/>
                  <a:gd name="connsiteX8" fmla="*/ 990668 w 1160133"/>
                  <a:gd name="connsiteY8" fmla="*/ 309441 h 372811"/>
                  <a:gd name="connsiteX9" fmla="*/ 347201 w 1160133"/>
                  <a:gd name="connsiteY9" fmla="*/ 294624 h 372811"/>
                  <a:gd name="connsiteX10" fmla="*/ 330268 w 1160133"/>
                  <a:gd name="connsiteY10" fmla="*/ 288274 h 372811"/>
                  <a:gd name="connsiteX11" fmla="*/ 241368 w 1160133"/>
                  <a:gd name="connsiteY11" fmla="*/ 186674 h 372811"/>
                  <a:gd name="connsiteX12" fmla="*/ 68 w 1160133"/>
                  <a:gd name="connsiteY12" fmla="*/ 408 h 37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60133" h="372811">
                    <a:moveTo>
                      <a:pt x="68" y="408"/>
                    </a:moveTo>
                    <a:cubicBezTo>
                      <a:pt x="4301" y="9580"/>
                      <a:pt x="212793" y="180678"/>
                      <a:pt x="266768" y="241708"/>
                    </a:cubicBezTo>
                    <a:cubicBezTo>
                      <a:pt x="320743" y="302739"/>
                      <a:pt x="311218" y="348247"/>
                      <a:pt x="323918" y="366591"/>
                    </a:cubicBezTo>
                    <a:cubicBezTo>
                      <a:pt x="336618" y="384935"/>
                      <a:pt x="338029" y="357418"/>
                      <a:pt x="342968" y="351774"/>
                    </a:cubicBezTo>
                    <a:cubicBezTo>
                      <a:pt x="347907" y="346130"/>
                      <a:pt x="344026" y="339074"/>
                      <a:pt x="353551" y="332724"/>
                    </a:cubicBezTo>
                    <a:cubicBezTo>
                      <a:pt x="363076" y="326374"/>
                      <a:pt x="277704" y="316849"/>
                      <a:pt x="400118" y="313674"/>
                    </a:cubicBezTo>
                    <a:cubicBezTo>
                      <a:pt x="522532" y="310499"/>
                      <a:pt x="966680" y="318966"/>
                      <a:pt x="1088035" y="313674"/>
                    </a:cubicBezTo>
                    <a:cubicBezTo>
                      <a:pt x="1209390" y="308382"/>
                      <a:pt x="1144479" y="282629"/>
                      <a:pt x="1128251" y="281924"/>
                    </a:cubicBezTo>
                    <a:cubicBezTo>
                      <a:pt x="1112023" y="281219"/>
                      <a:pt x="990668" y="309441"/>
                      <a:pt x="990668" y="309441"/>
                    </a:cubicBezTo>
                    <a:lnTo>
                      <a:pt x="347201" y="294624"/>
                    </a:lnTo>
                    <a:cubicBezTo>
                      <a:pt x="237134" y="291096"/>
                      <a:pt x="347907" y="306266"/>
                      <a:pt x="330268" y="288274"/>
                    </a:cubicBezTo>
                    <a:cubicBezTo>
                      <a:pt x="312629" y="270282"/>
                      <a:pt x="293226" y="234299"/>
                      <a:pt x="241368" y="186674"/>
                    </a:cubicBezTo>
                    <a:cubicBezTo>
                      <a:pt x="189510" y="139049"/>
                      <a:pt x="-4165" y="-8764"/>
                      <a:pt x="68" y="4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05C19954-4B01-444B-90D5-A068361B8B8E}"/>
                  </a:ext>
                </a:extLst>
              </p:cNvPr>
              <p:cNvSpPr/>
              <p:nvPr/>
            </p:nvSpPr>
            <p:spPr>
              <a:xfrm>
                <a:off x="8059932" y="5225414"/>
                <a:ext cx="421551" cy="953145"/>
              </a:xfrm>
              <a:custGeom>
                <a:avLst/>
                <a:gdLst>
                  <a:gd name="connsiteX0" fmla="*/ 335 w 421551"/>
                  <a:gd name="connsiteY0" fmla="*/ 636 h 953145"/>
                  <a:gd name="connsiteX1" fmla="*/ 239518 w 421551"/>
                  <a:gd name="connsiteY1" fmla="*/ 235586 h 953145"/>
                  <a:gd name="connsiteX2" fmla="*/ 317835 w 421551"/>
                  <a:gd name="connsiteY2" fmla="*/ 462069 h 953145"/>
                  <a:gd name="connsiteX3" fmla="*/ 358051 w 421551"/>
                  <a:gd name="connsiteY3" fmla="*/ 637753 h 953145"/>
                  <a:gd name="connsiteX4" fmla="*/ 349585 w 421551"/>
                  <a:gd name="connsiteY4" fmla="*/ 711836 h 953145"/>
                  <a:gd name="connsiteX5" fmla="*/ 391918 w 421551"/>
                  <a:gd name="connsiteY5" fmla="*/ 828253 h 953145"/>
                  <a:gd name="connsiteX6" fmla="*/ 421551 w 421551"/>
                  <a:gd name="connsiteY6" fmla="*/ 953136 h 953145"/>
                  <a:gd name="connsiteX7" fmla="*/ 391918 w 421551"/>
                  <a:gd name="connsiteY7" fmla="*/ 821903 h 953145"/>
                  <a:gd name="connsiteX8" fmla="*/ 362285 w 421551"/>
                  <a:gd name="connsiteY8" fmla="*/ 688553 h 953145"/>
                  <a:gd name="connsiteX9" fmla="*/ 296668 w 421551"/>
                  <a:gd name="connsiteY9" fmla="*/ 309669 h 953145"/>
                  <a:gd name="connsiteX10" fmla="*/ 335 w 421551"/>
                  <a:gd name="connsiteY10" fmla="*/ 636 h 95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1551" h="953145">
                    <a:moveTo>
                      <a:pt x="335" y="636"/>
                    </a:moveTo>
                    <a:cubicBezTo>
                      <a:pt x="-9190" y="-11711"/>
                      <a:pt x="186601" y="158681"/>
                      <a:pt x="239518" y="235586"/>
                    </a:cubicBezTo>
                    <a:cubicBezTo>
                      <a:pt x="292435" y="312492"/>
                      <a:pt x="298080" y="395041"/>
                      <a:pt x="317835" y="462069"/>
                    </a:cubicBezTo>
                    <a:cubicBezTo>
                      <a:pt x="337591" y="529097"/>
                      <a:pt x="352759" y="596125"/>
                      <a:pt x="358051" y="637753"/>
                    </a:cubicBezTo>
                    <a:cubicBezTo>
                      <a:pt x="363343" y="679381"/>
                      <a:pt x="343941" y="680086"/>
                      <a:pt x="349585" y="711836"/>
                    </a:cubicBezTo>
                    <a:cubicBezTo>
                      <a:pt x="355229" y="743586"/>
                      <a:pt x="379924" y="788036"/>
                      <a:pt x="391918" y="828253"/>
                    </a:cubicBezTo>
                    <a:cubicBezTo>
                      <a:pt x="403912" y="868470"/>
                      <a:pt x="421551" y="954194"/>
                      <a:pt x="421551" y="953136"/>
                    </a:cubicBezTo>
                    <a:cubicBezTo>
                      <a:pt x="421551" y="952078"/>
                      <a:pt x="401796" y="866000"/>
                      <a:pt x="391918" y="821903"/>
                    </a:cubicBezTo>
                    <a:cubicBezTo>
                      <a:pt x="382040" y="777806"/>
                      <a:pt x="378160" y="773925"/>
                      <a:pt x="362285" y="688553"/>
                    </a:cubicBezTo>
                    <a:cubicBezTo>
                      <a:pt x="346410" y="603181"/>
                      <a:pt x="354524" y="422911"/>
                      <a:pt x="296668" y="309669"/>
                    </a:cubicBezTo>
                    <a:cubicBezTo>
                      <a:pt x="238812" y="196427"/>
                      <a:pt x="9860" y="12983"/>
                      <a:pt x="335" y="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E7CA9AF6-AD97-4D10-B339-5A5FD850D266}"/>
                  </a:ext>
                </a:extLst>
              </p:cNvPr>
              <p:cNvSpPr/>
              <p:nvPr/>
            </p:nvSpPr>
            <p:spPr>
              <a:xfrm>
                <a:off x="8420159" y="5528886"/>
                <a:ext cx="145060" cy="903681"/>
              </a:xfrm>
              <a:custGeom>
                <a:avLst/>
                <a:gdLst>
                  <a:gd name="connsiteX0" fmla="*/ 2058 w 145060"/>
                  <a:gd name="connsiteY0" fmla="*/ 27364 h 903681"/>
                  <a:gd name="connsiteX1" fmla="*/ 42274 w 145060"/>
                  <a:gd name="connsiteY1" fmla="*/ 137431 h 903681"/>
                  <a:gd name="connsiteX2" fmla="*/ 18991 w 145060"/>
                  <a:gd name="connsiteY2" fmla="*/ 99331 h 903681"/>
                  <a:gd name="connsiteX3" fmla="*/ 57091 w 145060"/>
                  <a:gd name="connsiteY3" fmla="*/ 389314 h 903681"/>
                  <a:gd name="connsiteX4" fmla="*/ 141758 w 145060"/>
                  <a:gd name="connsiteY4" fmla="*/ 734331 h 903681"/>
                  <a:gd name="connsiteX5" fmla="*/ 126941 w 145060"/>
                  <a:gd name="connsiteY5" fmla="*/ 903664 h 903681"/>
                  <a:gd name="connsiteX6" fmla="*/ 118474 w 145060"/>
                  <a:gd name="connsiteY6" fmla="*/ 725864 h 903681"/>
                  <a:gd name="connsiteX7" fmla="*/ 2058 w 145060"/>
                  <a:gd name="connsiteY7" fmla="*/ 27364 h 90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060" h="903681">
                    <a:moveTo>
                      <a:pt x="2058" y="27364"/>
                    </a:moveTo>
                    <a:cubicBezTo>
                      <a:pt x="-10642" y="-70708"/>
                      <a:pt x="39452" y="125437"/>
                      <a:pt x="42274" y="137431"/>
                    </a:cubicBezTo>
                    <a:cubicBezTo>
                      <a:pt x="45096" y="149426"/>
                      <a:pt x="16522" y="57351"/>
                      <a:pt x="18991" y="99331"/>
                    </a:cubicBezTo>
                    <a:cubicBezTo>
                      <a:pt x="21461" y="141312"/>
                      <a:pt x="36630" y="283481"/>
                      <a:pt x="57091" y="389314"/>
                    </a:cubicBezTo>
                    <a:cubicBezTo>
                      <a:pt x="77552" y="495147"/>
                      <a:pt x="130116" y="648606"/>
                      <a:pt x="141758" y="734331"/>
                    </a:cubicBezTo>
                    <a:cubicBezTo>
                      <a:pt x="153400" y="820056"/>
                      <a:pt x="130822" y="905075"/>
                      <a:pt x="126941" y="903664"/>
                    </a:cubicBezTo>
                    <a:cubicBezTo>
                      <a:pt x="123060" y="902253"/>
                      <a:pt x="138229" y="865917"/>
                      <a:pt x="118474" y="725864"/>
                    </a:cubicBezTo>
                    <a:cubicBezTo>
                      <a:pt x="98719" y="585811"/>
                      <a:pt x="14758" y="125436"/>
                      <a:pt x="2058" y="27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B00AD1CA-32A2-414E-81B5-6F0EA6DFC009}"/>
                  </a:ext>
                </a:extLst>
              </p:cNvPr>
              <p:cNvSpPr/>
              <p:nvPr/>
            </p:nvSpPr>
            <p:spPr>
              <a:xfrm>
                <a:off x="7992150" y="6429040"/>
                <a:ext cx="580366" cy="1221185"/>
              </a:xfrm>
              <a:custGeom>
                <a:avLst/>
                <a:gdLst>
                  <a:gd name="connsiteX0" fmla="*/ 580350 w 580366"/>
                  <a:gd name="connsiteY0" fmla="*/ 335 h 1221185"/>
                  <a:gd name="connsiteX1" fmla="*/ 386675 w 580366"/>
                  <a:gd name="connsiteY1" fmla="*/ 578185 h 1221185"/>
                  <a:gd name="connsiteX2" fmla="*/ 8850 w 580366"/>
                  <a:gd name="connsiteY2" fmla="*/ 1203660 h 1221185"/>
                  <a:gd name="connsiteX3" fmla="*/ 142200 w 580366"/>
                  <a:gd name="connsiteY3" fmla="*/ 1000460 h 1221185"/>
                  <a:gd name="connsiteX4" fmla="*/ 396200 w 580366"/>
                  <a:gd name="connsiteY4" fmla="*/ 501985 h 1221185"/>
                  <a:gd name="connsiteX5" fmla="*/ 580350 w 580366"/>
                  <a:gd name="connsiteY5" fmla="*/ 335 h 12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366" h="1221185">
                    <a:moveTo>
                      <a:pt x="580350" y="335"/>
                    </a:moveTo>
                    <a:cubicBezTo>
                      <a:pt x="578763" y="13035"/>
                      <a:pt x="481925" y="377631"/>
                      <a:pt x="386675" y="578185"/>
                    </a:cubicBezTo>
                    <a:cubicBezTo>
                      <a:pt x="291425" y="778739"/>
                      <a:pt x="49596" y="1133281"/>
                      <a:pt x="8850" y="1203660"/>
                    </a:cubicBezTo>
                    <a:cubicBezTo>
                      <a:pt x="-31896" y="1274039"/>
                      <a:pt x="77642" y="1117406"/>
                      <a:pt x="142200" y="1000460"/>
                    </a:cubicBezTo>
                    <a:cubicBezTo>
                      <a:pt x="206758" y="883514"/>
                      <a:pt x="325292" y="665497"/>
                      <a:pt x="396200" y="501985"/>
                    </a:cubicBezTo>
                    <a:cubicBezTo>
                      <a:pt x="467108" y="338473"/>
                      <a:pt x="581937" y="-12365"/>
                      <a:pt x="580350" y="3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F0500B12-5790-4547-9F09-3C1ABD54E9DB}"/>
                  </a:ext>
                </a:extLst>
              </p:cNvPr>
              <p:cNvSpPr/>
              <p:nvPr/>
            </p:nvSpPr>
            <p:spPr>
              <a:xfrm>
                <a:off x="7967973" y="6067420"/>
                <a:ext cx="571006" cy="1543484"/>
              </a:xfrm>
              <a:custGeom>
                <a:avLst/>
                <a:gdLst>
                  <a:gd name="connsiteX0" fmla="*/ 490227 w 571006"/>
                  <a:gd name="connsiteY0" fmla="*/ 5 h 1543484"/>
                  <a:gd name="connsiteX1" fmla="*/ 541027 w 571006"/>
                  <a:gd name="connsiteY1" fmla="*/ 396880 h 1543484"/>
                  <a:gd name="connsiteX2" fmla="*/ 248927 w 571006"/>
                  <a:gd name="connsiteY2" fmla="*/ 1089030 h 1543484"/>
                  <a:gd name="connsiteX3" fmla="*/ 7627 w 571006"/>
                  <a:gd name="connsiteY3" fmla="*/ 1520830 h 1543484"/>
                  <a:gd name="connsiteX4" fmla="*/ 544202 w 571006"/>
                  <a:gd name="connsiteY4" fmla="*/ 390530 h 1543484"/>
                  <a:gd name="connsiteX5" fmla="*/ 490227 w 571006"/>
                  <a:gd name="connsiteY5" fmla="*/ 5 h 154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006" h="1543484">
                    <a:moveTo>
                      <a:pt x="490227" y="5"/>
                    </a:moveTo>
                    <a:cubicBezTo>
                      <a:pt x="489698" y="1063"/>
                      <a:pt x="581244" y="215376"/>
                      <a:pt x="541027" y="396880"/>
                    </a:cubicBezTo>
                    <a:cubicBezTo>
                      <a:pt x="500810" y="578384"/>
                      <a:pt x="337827" y="901705"/>
                      <a:pt x="248927" y="1089030"/>
                    </a:cubicBezTo>
                    <a:cubicBezTo>
                      <a:pt x="160027" y="1276355"/>
                      <a:pt x="-41585" y="1637247"/>
                      <a:pt x="7627" y="1520830"/>
                    </a:cubicBezTo>
                    <a:cubicBezTo>
                      <a:pt x="56839" y="1404413"/>
                      <a:pt x="461123" y="642413"/>
                      <a:pt x="544202" y="390530"/>
                    </a:cubicBezTo>
                    <a:cubicBezTo>
                      <a:pt x="627281" y="138647"/>
                      <a:pt x="490756" y="-1053"/>
                      <a:pt x="490227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86B11133-B4F4-498A-AD17-14E187099B07}"/>
                  </a:ext>
                </a:extLst>
              </p:cNvPr>
              <p:cNvSpPr/>
              <p:nvPr/>
            </p:nvSpPr>
            <p:spPr>
              <a:xfrm>
                <a:off x="9416679" y="4943479"/>
                <a:ext cx="580649" cy="1510794"/>
              </a:xfrm>
              <a:custGeom>
                <a:avLst/>
                <a:gdLst>
                  <a:gd name="connsiteX0" fmla="*/ 409946 w 580649"/>
                  <a:gd name="connsiteY0" fmla="*/ 28571 h 1510794"/>
                  <a:gd name="connsiteX1" fmla="*/ 479796 w 580649"/>
                  <a:gd name="connsiteY1" fmla="*/ 247646 h 1510794"/>
                  <a:gd name="connsiteX2" fmla="*/ 470271 w 580649"/>
                  <a:gd name="connsiteY2" fmla="*/ 479421 h 1510794"/>
                  <a:gd name="connsiteX3" fmla="*/ 527421 w 580649"/>
                  <a:gd name="connsiteY3" fmla="*/ 771521 h 1510794"/>
                  <a:gd name="connsiteX4" fmla="*/ 571871 w 580649"/>
                  <a:gd name="connsiteY4" fmla="*/ 1114421 h 1510794"/>
                  <a:gd name="connsiteX5" fmla="*/ 571871 w 580649"/>
                  <a:gd name="connsiteY5" fmla="*/ 1314446 h 1510794"/>
                  <a:gd name="connsiteX6" fmla="*/ 479796 w 580649"/>
                  <a:gd name="connsiteY6" fmla="*/ 1425571 h 1510794"/>
                  <a:gd name="connsiteX7" fmla="*/ 333746 w 580649"/>
                  <a:gd name="connsiteY7" fmla="*/ 1482721 h 1510794"/>
                  <a:gd name="connsiteX8" fmla="*/ 371 w 580649"/>
                  <a:gd name="connsiteY8" fmla="*/ 1492246 h 1510794"/>
                  <a:gd name="connsiteX9" fmla="*/ 403596 w 580649"/>
                  <a:gd name="connsiteY9" fmla="*/ 1498596 h 1510794"/>
                  <a:gd name="connsiteX10" fmla="*/ 565521 w 580649"/>
                  <a:gd name="connsiteY10" fmla="*/ 1314446 h 1510794"/>
                  <a:gd name="connsiteX11" fmla="*/ 521071 w 580649"/>
                  <a:gd name="connsiteY11" fmla="*/ 930271 h 1510794"/>
                  <a:gd name="connsiteX12" fmla="*/ 409946 w 580649"/>
                  <a:gd name="connsiteY12" fmla="*/ 28571 h 151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0649" h="1510794">
                    <a:moveTo>
                      <a:pt x="409946" y="28571"/>
                    </a:moveTo>
                    <a:cubicBezTo>
                      <a:pt x="403067" y="-85200"/>
                      <a:pt x="469742" y="172504"/>
                      <a:pt x="479796" y="247646"/>
                    </a:cubicBezTo>
                    <a:cubicBezTo>
                      <a:pt x="489850" y="322788"/>
                      <a:pt x="462333" y="392108"/>
                      <a:pt x="470271" y="479421"/>
                    </a:cubicBezTo>
                    <a:cubicBezTo>
                      <a:pt x="478209" y="566734"/>
                      <a:pt x="510488" y="665688"/>
                      <a:pt x="527421" y="771521"/>
                    </a:cubicBezTo>
                    <a:cubicBezTo>
                      <a:pt x="544354" y="877354"/>
                      <a:pt x="564463" y="1023934"/>
                      <a:pt x="571871" y="1114421"/>
                    </a:cubicBezTo>
                    <a:cubicBezTo>
                      <a:pt x="579279" y="1204908"/>
                      <a:pt x="587217" y="1262588"/>
                      <a:pt x="571871" y="1314446"/>
                    </a:cubicBezTo>
                    <a:cubicBezTo>
                      <a:pt x="556525" y="1366304"/>
                      <a:pt x="519484" y="1397525"/>
                      <a:pt x="479796" y="1425571"/>
                    </a:cubicBezTo>
                    <a:cubicBezTo>
                      <a:pt x="440109" y="1453617"/>
                      <a:pt x="413650" y="1471609"/>
                      <a:pt x="333746" y="1482721"/>
                    </a:cubicBezTo>
                    <a:cubicBezTo>
                      <a:pt x="253842" y="1493834"/>
                      <a:pt x="-11271" y="1489600"/>
                      <a:pt x="371" y="1492246"/>
                    </a:cubicBezTo>
                    <a:cubicBezTo>
                      <a:pt x="12013" y="1494892"/>
                      <a:pt x="309404" y="1528229"/>
                      <a:pt x="403596" y="1498596"/>
                    </a:cubicBezTo>
                    <a:cubicBezTo>
                      <a:pt x="497788" y="1468963"/>
                      <a:pt x="545942" y="1409167"/>
                      <a:pt x="565521" y="1314446"/>
                    </a:cubicBezTo>
                    <a:cubicBezTo>
                      <a:pt x="585100" y="1219725"/>
                      <a:pt x="545942" y="1141408"/>
                      <a:pt x="521071" y="930271"/>
                    </a:cubicBezTo>
                    <a:cubicBezTo>
                      <a:pt x="496200" y="719134"/>
                      <a:pt x="416825" y="142342"/>
                      <a:pt x="409946" y="28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6DF9E04F-9FDA-4CE7-873A-29B56B5862CC}"/>
                  </a:ext>
                </a:extLst>
              </p:cNvPr>
              <p:cNvSpPr/>
              <p:nvPr/>
            </p:nvSpPr>
            <p:spPr>
              <a:xfrm>
                <a:off x="8824890" y="6438338"/>
                <a:ext cx="599419" cy="429863"/>
              </a:xfrm>
              <a:custGeom>
                <a:avLst/>
                <a:gdLst>
                  <a:gd name="connsiteX0" fmla="*/ 595335 w 599419"/>
                  <a:gd name="connsiteY0" fmla="*/ 2150 h 429863"/>
                  <a:gd name="connsiteX1" fmla="*/ 9548 w 599419"/>
                  <a:gd name="connsiteY1" fmla="*/ 421250 h 429863"/>
                  <a:gd name="connsiteX2" fmla="*/ 257198 w 599419"/>
                  <a:gd name="connsiteY2" fmla="*/ 264087 h 429863"/>
                  <a:gd name="connsiteX3" fmla="*/ 595335 w 599419"/>
                  <a:gd name="connsiteY3" fmla="*/ 2150 h 42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419" h="429863">
                    <a:moveTo>
                      <a:pt x="595335" y="2150"/>
                    </a:moveTo>
                    <a:cubicBezTo>
                      <a:pt x="554060" y="28344"/>
                      <a:pt x="65904" y="377594"/>
                      <a:pt x="9548" y="421250"/>
                    </a:cubicBezTo>
                    <a:cubicBezTo>
                      <a:pt x="-46808" y="464906"/>
                      <a:pt x="160625" y="331820"/>
                      <a:pt x="257198" y="264087"/>
                    </a:cubicBezTo>
                    <a:cubicBezTo>
                      <a:pt x="353771" y="196354"/>
                      <a:pt x="636610" y="-24044"/>
                      <a:pt x="595335" y="2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9868A045-83F9-4918-9BC4-9FA71E302EDC}"/>
                  </a:ext>
                </a:extLst>
              </p:cNvPr>
              <p:cNvSpPr/>
              <p:nvPr/>
            </p:nvSpPr>
            <p:spPr>
              <a:xfrm>
                <a:off x="8216444" y="6804655"/>
                <a:ext cx="637572" cy="1092056"/>
              </a:xfrm>
              <a:custGeom>
                <a:avLst/>
                <a:gdLst>
                  <a:gd name="connsiteX0" fmla="*/ 610056 w 637572"/>
                  <a:gd name="connsiteY0" fmla="*/ 62870 h 1092056"/>
                  <a:gd name="connsiteX1" fmla="*/ 514806 w 637572"/>
                  <a:gd name="connsiteY1" fmla="*/ 173995 h 1092056"/>
                  <a:gd name="connsiteX2" fmla="*/ 30619 w 637572"/>
                  <a:gd name="connsiteY2" fmla="*/ 1024895 h 1092056"/>
                  <a:gd name="connsiteX3" fmla="*/ 109994 w 637572"/>
                  <a:gd name="connsiteY3" fmla="*/ 929645 h 1092056"/>
                  <a:gd name="connsiteX4" fmla="*/ 610056 w 637572"/>
                  <a:gd name="connsiteY4" fmla="*/ 62870 h 109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572" h="1092056">
                    <a:moveTo>
                      <a:pt x="610056" y="62870"/>
                    </a:moveTo>
                    <a:cubicBezTo>
                      <a:pt x="677525" y="-63072"/>
                      <a:pt x="611379" y="13657"/>
                      <a:pt x="514806" y="173995"/>
                    </a:cubicBezTo>
                    <a:cubicBezTo>
                      <a:pt x="418233" y="334333"/>
                      <a:pt x="98088" y="898953"/>
                      <a:pt x="30619" y="1024895"/>
                    </a:cubicBezTo>
                    <a:cubicBezTo>
                      <a:pt x="-36850" y="1150837"/>
                      <a:pt x="15009" y="1088659"/>
                      <a:pt x="109994" y="929645"/>
                    </a:cubicBezTo>
                    <a:cubicBezTo>
                      <a:pt x="204979" y="770631"/>
                      <a:pt x="542587" y="188812"/>
                      <a:pt x="610056" y="628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1EE44CE2-A9F6-4771-97F6-E3DCA574970C}"/>
                  </a:ext>
                </a:extLst>
              </p:cNvPr>
              <p:cNvSpPr/>
              <p:nvPr/>
            </p:nvSpPr>
            <p:spPr>
              <a:xfrm>
                <a:off x="7373503" y="7896147"/>
                <a:ext cx="841912" cy="618375"/>
              </a:xfrm>
              <a:custGeom>
                <a:avLst/>
                <a:gdLst>
                  <a:gd name="connsiteX0" fmla="*/ 841810 w 841912"/>
                  <a:gd name="connsiteY0" fmla="*/ 78 h 618375"/>
                  <a:gd name="connsiteX1" fmla="*/ 613210 w 841912"/>
                  <a:gd name="connsiteY1" fmla="*/ 423941 h 618375"/>
                  <a:gd name="connsiteX2" fmla="*/ 590985 w 841912"/>
                  <a:gd name="connsiteY2" fmla="*/ 520778 h 618375"/>
                  <a:gd name="connsiteX3" fmla="*/ 457635 w 841912"/>
                  <a:gd name="connsiteY3" fmla="*/ 576341 h 618375"/>
                  <a:gd name="connsiteX4" fmla="*/ 176647 w 841912"/>
                  <a:gd name="connsiteY4" fmla="*/ 617616 h 618375"/>
                  <a:gd name="connsiteX5" fmla="*/ 14722 w 841912"/>
                  <a:gd name="connsiteY5" fmla="*/ 600153 h 618375"/>
                  <a:gd name="connsiteX6" fmla="*/ 549710 w 841912"/>
                  <a:gd name="connsiteY6" fmla="*/ 563641 h 618375"/>
                  <a:gd name="connsiteX7" fmla="*/ 610035 w 841912"/>
                  <a:gd name="connsiteY7" fmla="*/ 474741 h 618375"/>
                  <a:gd name="connsiteX8" fmla="*/ 641785 w 841912"/>
                  <a:gd name="connsiteY8" fmla="*/ 389016 h 618375"/>
                  <a:gd name="connsiteX9" fmla="*/ 841810 w 841912"/>
                  <a:gd name="connsiteY9" fmla="*/ 78 h 61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1912" h="618375">
                    <a:moveTo>
                      <a:pt x="841810" y="78"/>
                    </a:moveTo>
                    <a:cubicBezTo>
                      <a:pt x="837048" y="5899"/>
                      <a:pt x="655014" y="337158"/>
                      <a:pt x="613210" y="423941"/>
                    </a:cubicBezTo>
                    <a:cubicBezTo>
                      <a:pt x="571406" y="510724"/>
                      <a:pt x="616914" y="495378"/>
                      <a:pt x="590985" y="520778"/>
                    </a:cubicBezTo>
                    <a:cubicBezTo>
                      <a:pt x="565056" y="546178"/>
                      <a:pt x="526691" y="560201"/>
                      <a:pt x="457635" y="576341"/>
                    </a:cubicBezTo>
                    <a:cubicBezTo>
                      <a:pt x="388579" y="592481"/>
                      <a:pt x="250466" y="613647"/>
                      <a:pt x="176647" y="617616"/>
                    </a:cubicBezTo>
                    <a:cubicBezTo>
                      <a:pt x="102828" y="621585"/>
                      <a:pt x="-47455" y="609149"/>
                      <a:pt x="14722" y="600153"/>
                    </a:cubicBezTo>
                    <a:cubicBezTo>
                      <a:pt x="76899" y="591157"/>
                      <a:pt x="450491" y="584543"/>
                      <a:pt x="549710" y="563641"/>
                    </a:cubicBezTo>
                    <a:cubicBezTo>
                      <a:pt x="648929" y="542739"/>
                      <a:pt x="594689" y="503845"/>
                      <a:pt x="610035" y="474741"/>
                    </a:cubicBezTo>
                    <a:cubicBezTo>
                      <a:pt x="625381" y="445637"/>
                      <a:pt x="599981" y="466010"/>
                      <a:pt x="641785" y="389016"/>
                    </a:cubicBezTo>
                    <a:cubicBezTo>
                      <a:pt x="683589" y="312022"/>
                      <a:pt x="846572" y="-5743"/>
                      <a:pt x="841810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2E73F8FE-56D6-4631-A962-C6D1DF3D44A7}"/>
                  </a:ext>
                </a:extLst>
              </p:cNvPr>
              <p:cNvSpPr/>
              <p:nvPr/>
            </p:nvSpPr>
            <p:spPr>
              <a:xfrm>
                <a:off x="7510121" y="8319524"/>
                <a:ext cx="474128" cy="181860"/>
              </a:xfrm>
              <a:custGeom>
                <a:avLst/>
                <a:gdLst>
                  <a:gd name="connsiteX0" fmla="*/ 473417 w 474128"/>
                  <a:gd name="connsiteY0" fmla="*/ 564 h 181860"/>
                  <a:gd name="connsiteX1" fmla="*/ 316254 w 474128"/>
                  <a:gd name="connsiteY1" fmla="*/ 105339 h 181860"/>
                  <a:gd name="connsiteX2" fmla="*/ 342 w 474128"/>
                  <a:gd name="connsiteY2" fmla="*/ 178364 h 181860"/>
                  <a:gd name="connsiteX3" fmla="*/ 259104 w 474128"/>
                  <a:gd name="connsiteY3" fmla="*/ 154551 h 181860"/>
                  <a:gd name="connsiteX4" fmla="*/ 473417 w 474128"/>
                  <a:gd name="connsiteY4" fmla="*/ 564 h 18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128" h="181860">
                    <a:moveTo>
                      <a:pt x="473417" y="564"/>
                    </a:moveTo>
                    <a:cubicBezTo>
                      <a:pt x="482942" y="-7638"/>
                      <a:pt x="395100" y="75706"/>
                      <a:pt x="316254" y="105339"/>
                    </a:cubicBezTo>
                    <a:cubicBezTo>
                      <a:pt x="237408" y="134972"/>
                      <a:pt x="9867" y="170162"/>
                      <a:pt x="342" y="178364"/>
                    </a:cubicBezTo>
                    <a:cubicBezTo>
                      <a:pt x="-9183" y="186566"/>
                      <a:pt x="182375" y="181009"/>
                      <a:pt x="259104" y="154551"/>
                    </a:cubicBezTo>
                    <a:cubicBezTo>
                      <a:pt x="335833" y="128093"/>
                      <a:pt x="463892" y="8766"/>
                      <a:pt x="473417" y="5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F733C3AB-2478-4BBF-B5C9-A87F3875B9D8}"/>
                  </a:ext>
                </a:extLst>
              </p:cNvPr>
              <p:cNvSpPr/>
              <p:nvPr/>
            </p:nvSpPr>
            <p:spPr>
              <a:xfrm>
                <a:off x="7937847" y="8179802"/>
                <a:ext cx="573244" cy="269782"/>
              </a:xfrm>
              <a:custGeom>
                <a:avLst/>
                <a:gdLst>
                  <a:gd name="connsiteX0" fmla="*/ 572741 w 573244"/>
                  <a:gd name="connsiteY0" fmla="*/ 586 h 269782"/>
                  <a:gd name="connsiteX1" fmla="*/ 255241 w 573244"/>
                  <a:gd name="connsiteY1" fmla="*/ 183148 h 269782"/>
                  <a:gd name="connsiteX2" fmla="*/ 36166 w 573244"/>
                  <a:gd name="connsiteY2" fmla="*/ 262523 h 269782"/>
                  <a:gd name="connsiteX3" fmla="*/ 13941 w 573244"/>
                  <a:gd name="connsiteY3" fmla="*/ 256173 h 269782"/>
                  <a:gd name="connsiteX4" fmla="*/ 177453 w 573244"/>
                  <a:gd name="connsiteY4" fmla="*/ 249823 h 269782"/>
                  <a:gd name="connsiteX5" fmla="*/ 572741 w 573244"/>
                  <a:gd name="connsiteY5" fmla="*/ 586 h 26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3244" h="269782">
                    <a:moveTo>
                      <a:pt x="572741" y="586"/>
                    </a:moveTo>
                    <a:cubicBezTo>
                      <a:pt x="585706" y="-10527"/>
                      <a:pt x="344670" y="139492"/>
                      <a:pt x="255241" y="183148"/>
                    </a:cubicBezTo>
                    <a:cubicBezTo>
                      <a:pt x="165812" y="226804"/>
                      <a:pt x="76383" y="250352"/>
                      <a:pt x="36166" y="262523"/>
                    </a:cubicBezTo>
                    <a:cubicBezTo>
                      <a:pt x="-4051" y="274694"/>
                      <a:pt x="-9607" y="258290"/>
                      <a:pt x="13941" y="256173"/>
                    </a:cubicBezTo>
                    <a:cubicBezTo>
                      <a:pt x="37489" y="254056"/>
                      <a:pt x="86965" y="291892"/>
                      <a:pt x="177453" y="249823"/>
                    </a:cubicBezTo>
                    <a:cubicBezTo>
                      <a:pt x="267940" y="207754"/>
                      <a:pt x="559776" y="11699"/>
                      <a:pt x="572741" y="5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46A3B12B-C9D5-48B5-B787-BB8DE8B5AA7C}"/>
                  </a:ext>
                </a:extLst>
              </p:cNvPr>
              <p:cNvSpPr/>
              <p:nvPr/>
            </p:nvSpPr>
            <p:spPr>
              <a:xfrm>
                <a:off x="8460285" y="7505689"/>
                <a:ext cx="1513240" cy="281564"/>
              </a:xfrm>
              <a:custGeom>
                <a:avLst/>
                <a:gdLst>
                  <a:gd name="connsiteX0" fmla="*/ 32 w 1513240"/>
                  <a:gd name="connsiteY0" fmla="*/ 11 h 281564"/>
                  <a:gd name="connsiteX1" fmla="*/ 1104932 w 1513240"/>
                  <a:gd name="connsiteY1" fmla="*/ 254011 h 281564"/>
                  <a:gd name="connsiteX2" fmla="*/ 1130332 w 1513240"/>
                  <a:gd name="connsiteY2" fmla="*/ 275178 h 281564"/>
                  <a:gd name="connsiteX3" fmla="*/ 1229815 w 1513240"/>
                  <a:gd name="connsiteY3" fmla="*/ 258244 h 281564"/>
                  <a:gd name="connsiteX4" fmla="*/ 1433015 w 1513240"/>
                  <a:gd name="connsiteY4" fmla="*/ 264594 h 281564"/>
                  <a:gd name="connsiteX5" fmla="*/ 1496515 w 1513240"/>
                  <a:gd name="connsiteY5" fmla="*/ 237078 h 281564"/>
                  <a:gd name="connsiteX6" fmla="*/ 1143032 w 1513240"/>
                  <a:gd name="connsiteY6" fmla="*/ 243428 h 281564"/>
                  <a:gd name="connsiteX7" fmla="*/ 32 w 1513240"/>
                  <a:gd name="connsiteY7" fmla="*/ 11 h 281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240" h="281564">
                    <a:moveTo>
                      <a:pt x="32" y="11"/>
                    </a:moveTo>
                    <a:cubicBezTo>
                      <a:pt x="-6318" y="1775"/>
                      <a:pt x="916549" y="208150"/>
                      <a:pt x="1104932" y="254011"/>
                    </a:cubicBezTo>
                    <a:cubicBezTo>
                      <a:pt x="1293315" y="299872"/>
                      <a:pt x="1109518" y="274473"/>
                      <a:pt x="1130332" y="275178"/>
                    </a:cubicBezTo>
                    <a:cubicBezTo>
                      <a:pt x="1151146" y="275883"/>
                      <a:pt x="1179368" y="260008"/>
                      <a:pt x="1229815" y="258244"/>
                    </a:cubicBezTo>
                    <a:cubicBezTo>
                      <a:pt x="1280262" y="256480"/>
                      <a:pt x="1388565" y="268122"/>
                      <a:pt x="1433015" y="264594"/>
                    </a:cubicBezTo>
                    <a:cubicBezTo>
                      <a:pt x="1477465" y="261066"/>
                      <a:pt x="1544846" y="240606"/>
                      <a:pt x="1496515" y="237078"/>
                    </a:cubicBezTo>
                    <a:cubicBezTo>
                      <a:pt x="1448185" y="233550"/>
                      <a:pt x="1392799" y="285409"/>
                      <a:pt x="1143032" y="243428"/>
                    </a:cubicBezTo>
                    <a:cubicBezTo>
                      <a:pt x="893265" y="201447"/>
                      <a:pt x="6382" y="-1753"/>
                      <a:pt x="32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1C23BD70-72B3-4AC4-A50C-8FDB7FBC1F02}"/>
                  </a:ext>
                </a:extLst>
              </p:cNvPr>
              <p:cNvSpPr/>
              <p:nvPr/>
            </p:nvSpPr>
            <p:spPr>
              <a:xfrm>
                <a:off x="8813800" y="6870700"/>
                <a:ext cx="1424814" cy="692569"/>
              </a:xfrm>
              <a:custGeom>
                <a:avLst/>
                <a:gdLst>
                  <a:gd name="connsiteX0" fmla="*/ 0 w 1424814"/>
                  <a:gd name="connsiteY0" fmla="*/ 0 h 692569"/>
                  <a:gd name="connsiteX1" fmla="*/ 1263650 w 1424814"/>
                  <a:gd name="connsiteY1" fmla="*/ 618067 h 692569"/>
                  <a:gd name="connsiteX2" fmla="*/ 1407583 w 1424814"/>
                  <a:gd name="connsiteY2" fmla="*/ 681567 h 692569"/>
                  <a:gd name="connsiteX3" fmla="*/ 0 w 1424814"/>
                  <a:gd name="connsiteY3" fmla="*/ 0 h 69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814" h="692569">
                    <a:moveTo>
                      <a:pt x="0" y="0"/>
                    </a:moveTo>
                    <a:lnTo>
                      <a:pt x="1263650" y="618067"/>
                    </a:lnTo>
                    <a:cubicBezTo>
                      <a:pt x="1498247" y="731661"/>
                      <a:pt x="1407583" y="681567"/>
                      <a:pt x="1407583" y="6815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62B81B5D-2520-4D14-8069-F3A6CBF88260}"/>
                  </a:ext>
                </a:extLst>
              </p:cNvPr>
              <p:cNvSpPr/>
              <p:nvPr/>
            </p:nvSpPr>
            <p:spPr>
              <a:xfrm>
                <a:off x="8765350" y="6848183"/>
                <a:ext cx="1466136" cy="705209"/>
              </a:xfrm>
              <a:custGeom>
                <a:avLst/>
                <a:gdLst>
                  <a:gd name="connsiteX0" fmla="*/ 52683 w 1466136"/>
                  <a:gd name="connsiteY0" fmla="*/ 39450 h 705209"/>
                  <a:gd name="connsiteX1" fmla="*/ 107717 w 1466136"/>
                  <a:gd name="connsiteY1" fmla="*/ 22517 h 705209"/>
                  <a:gd name="connsiteX2" fmla="*/ 480250 w 1466136"/>
                  <a:gd name="connsiteY2" fmla="*/ 200317 h 705209"/>
                  <a:gd name="connsiteX3" fmla="*/ 1041167 w 1466136"/>
                  <a:gd name="connsiteY3" fmla="*/ 458550 h 705209"/>
                  <a:gd name="connsiteX4" fmla="*/ 1462383 w 1466136"/>
                  <a:gd name="connsiteY4" fmla="*/ 704084 h 705209"/>
                  <a:gd name="connsiteX5" fmla="*/ 797750 w 1466136"/>
                  <a:gd name="connsiteY5" fmla="*/ 356950 h 705209"/>
                  <a:gd name="connsiteX6" fmla="*/ 52683 w 1466136"/>
                  <a:gd name="connsiteY6" fmla="*/ 39450 h 70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6136" h="705209">
                    <a:moveTo>
                      <a:pt x="52683" y="39450"/>
                    </a:moveTo>
                    <a:cubicBezTo>
                      <a:pt x="-62322" y="-16289"/>
                      <a:pt x="36456" y="-4294"/>
                      <a:pt x="107717" y="22517"/>
                    </a:cubicBezTo>
                    <a:cubicBezTo>
                      <a:pt x="178978" y="49328"/>
                      <a:pt x="480250" y="200317"/>
                      <a:pt x="480250" y="200317"/>
                    </a:cubicBezTo>
                    <a:cubicBezTo>
                      <a:pt x="635825" y="272989"/>
                      <a:pt x="877478" y="374589"/>
                      <a:pt x="1041167" y="458550"/>
                    </a:cubicBezTo>
                    <a:cubicBezTo>
                      <a:pt x="1204856" y="542511"/>
                      <a:pt x="1502952" y="721017"/>
                      <a:pt x="1462383" y="704084"/>
                    </a:cubicBezTo>
                    <a:cubicBezTo>
                      <a:pt x="1421814" y="687151"/>
                      <a:pt x="1028114" y="472661"/>
                      <a:pt x="797750" y="356950"/>
                    </a:cubicBezTo>
                    <a:cubicBezTo>
                      <a:pt x="567386" y="241239"/>
                      <a:pt x="167688" y="95189"/>
                      <a:pt x="52683" y="394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D55EDD08-FF8A-4A2E-B842-EFD5E9396AC1}"/>
                  </a:ext>
                </a:extLst>
              </p:cNvPr>
              <p:cNvSpPr/>
              <p:nvPr/>
            </p:nvSpPr>
            <p:spPr>
              <a:xfrm>
                <a:off x="10054709" y="7566639"/>
                <a:ext cx="173402" cy="120041"/>
              </a:xfrm>
              <a:custGeom>
                <a:avLst/>
                <a:gdLst>
                  <a:gd name="connsiteX0" fmla="*/ 173024 w 173402"/>
                  <a:gd name="connsiteY0" fmla="*/ 444 h 120041"/>
                  <a:gd name="connsiteX1" fmla="*/ 5808 w 173402"/>
                  <a:gd name="connsiteY1" fmla="*/ 116861 h 120041"/>
                  <a:gd name="connsiteX2" fmla="*/ 50258 w 173402"/>
                  <a:gd name="connsiteY2" fmla="*/ 78761 h 120041"/>
                  <a:gd name="connsiteX3" fmla="*/ 173024 w 173402"/>
                  <a:gd name="connsiteY3" fmla="*/ 444 h 12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402" h="120041">
                    <a:moveTo>
                      <a:pt x="173024" y="444"/>
                    </a:moveTo>
                    <a:cubicBezTo>
                      <a:pt x="165616" y="6794"/>
                      <a:pt x="26269" y="103808"/>
                      <a:pt x="5808" y="116861"/>
                    </a:cubicBezTo>
                    <a:cubicBezTo>
                      <a:pt x="-14653" y="129914"/>
                      <a:pt x="23447" y="99928"/>
                      <a:pt x="50258" y="78761"/>
                    </a:cubicBezTo>
                    <a:cubicBezTo>
                      <a:pt x="77069" y="57594"/>
                      <a:pt x="180432" y="-5906"/>
                      <a:pt x="173024" y="4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0366D7B3-D848-48CE-9F7D-28819DD7E610}"/>
                  </a:ext>
                </a:extLst>
              </p:cNvPr>
              <p:cNvSpPr/>
              <p:nvPr/>
            </p:nvSpPr>
            <p:spPr>
              <a:xfrm>
                <a:off x="9977682" y="7704556"/>
                <a:ext cx="154351" cy="192769"/>
              </a:xfrm>
              <a:custGeom>
                <a:avLst/>
                <a:gdLst>
                  <a:gd name="connsiteX0" fmla="*/ 78601 w 154351"/>
                  <a:gd name="connsiteY0" fmla="*/ 111 h 192769"/>
                  <a:gd name="connsiteX1" fmla="*/ 152685 w 154351"/>
                  <a:gd name="connsiteY1" fmla="*/ 74194 h 192769"/>
                  <a:gd name="connsiteX2" fmla="*/ 127285 w 154351"/>
                  <a:gd name="connsiteY2" fmla="*/ 152511 h 192769"/>
                  <a:gd name="connsiteX3" fmla="*/ 93418 w 154351"/>
                  <a:gd name="connsiteY3" fmla="*/ 192727 h 192769"/>
                  <a:gd name="connsiteX4" fmla="*/ 78601 w 154351"/>
                  <a:gd name="connsiteY4" fmla="*/ 158861 h 192769"/>
                  <a:gd name="connsiteX5" fmla="*/ 53201 w 154351"/>
                  <a:gd name="connsiteY5" fmla="*/ 95361 h 192769"/>
                  <a:gd name="connsiteX6" fmla="*/ 285 w 154351"/>
                  <a:gd name="connsiteY6" fmla="*/ 44561 h 192769"/>
                  <a:gd name="connsiteX7" fmla="*/ 78601 w 154351"/>
                  <a:gd name="connsiteY7" fmla="*/ 150394 h 192769"/>
                  <a:gd name="connsiteX8" fmla="*/ 114585 w 154351"/>
                  <a:gd name="connsiteY8" fmla="*/ 146161 h 192769"/>
                  <a:gd name="connsiteX9" fmla="*/ 137868 w 154351"/>
                  <a:gd name="connsiteY9" fmla="*/ 91127 h 192769"/>
                  <a:gd name="connsiteX10" fmla="*/ 78601 w 154351"/>
                  <a:gd name="connsiteY10" fmla="*/ 111 h 19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51" h="192769">
                    <a:moveTo>
                      <a:pt x="78601" y="111"/>
                    </a:moveTo>
                    <a:cubicBezTo>
                      <a:pt x="81071" y="-2711"/>
                      <a:pt x="144571" y="48794"/>
                      <a:pt x="152685" y="74194"/>
                    </a:cubicBezTo>
                    <a:cubicBezTo>
                      <a:pt x="160799" y="99594"/>
                      <a:pt x="137163" y="132756"/>
                      <a:pt x="127285" y="152511"/>
                    </a:cubicBezTo>
                    <a:cubicBezTo>
                      <a:pt x="117407" y="172266"/>
                      <a:pt x="101532" y="191669"/>
                      <a:pt x="93418" y="192727"/>
                    </a:cubicBezTo>
                    <a:cubicBezTo>
                      <a:pt x="85304" y="193785"/>
                      <a:pt x="85304" y="175089"/>
                      <a:pt x="78601" y="158861"/>
                    </a:cubicBezTo>
                    <a:cubicBezTo>
                      <a:pt x="71898" y="142633"/>
                      <a:pt x="66254" y="114411"/>
                      <a:pt x="53201" y="95361"/>
                    </a:cubicBezTo>
                    <a:cubicBezTo>
                      <a:pt x="40148" y="76311"/>
                      <a:pt x="-3948" y="35389"/>
                      <a:pt x="285" y="44561"/>
                    </a:cubicBezTo>
                    <a:cubicBezTo>
                      <a:pt x="4518" y="53733"/>
                      <a:pt x="59551" y="133461"/>
                      <a:pt x="78601" y="150394"/>
                    </a:cubicBezTo>
                    <a:cubicBezTo>
                      <a:pt x="97651" y="167327"/>
                      <a:pt x="104707" y="156039"/>
                      <a:pt x="114585" y="146161"/>
                    </a:cubicBezTo>
                    <a:cubicBezTo>
                      <a:pt x="124463" y="136283"/>
                      <a:pt x="141749" y="115821"/>
                      <a:pt x="137868" y="91127"/>
                    </a:cubicBezTo>
                    <a:cubicBezTo>
                      <a:pt x="133987" y="66433"/>
                      <a:pt x="76131" y="2933"/>
                      <a:pt x="78601" y="1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6F2C62AE-6CD8-4C26-94E2-A6E922224697}"/>
                  </a:ext>
                </a:extLst>
              </p:cNvPr>
              <p:cNvSpPr/>
              <p:nvPr/>
            </p:nvSpPr>
            <p:spPr>
              <a:xfrm>
                <a:off x="9769012" y="6412405"/>
                <a:ext cx="107395" cy="95084"/>
              </a:xfrm>
              <a:custGeom>
                <a:avLst/>
                <a:gdLst>
                  <a:gd name="connsiteX0" fmla="*/ 107355 w 107395"/>
                  <a:gd name="connsiteY0" fmla="*/ 1095 h 95084"/>
                  <a:gd name="connsiteX1" fmla="*/ 5755 w 107395"/>
                  <a:gd name="connsiteY1" fmla="*/ 94228 h 95084"/>
                  <a:gd name="connsiteX2" fmla="*/ 18455 w 107395"/>
                  <a:gd name="connsiteY2" fmla="*/ 45545 h 95084"/>
                  <a:gd name="connsiteX3" fmla="*/ 107355 w 107395"/>
                  <a:gd name="connsiteY3" fmla="*/ 1095 h 9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395" h="95084">
                    <a:moveTo>
                      <a:pt x="107355" y="1095"/>
                    </a:moveTo>
                    <a:cubicBezTo>
                      <a:pt x="105238" y="9209"/>
                      <a:pt x="20572" y="86820"/>
                      <a:pt x="5755" y="94228"/>
                    </a:cubicBezTo>
                    <a:cubicBezTo>
                      <a:pt x="-9062" y="101636"/>
                      <a:pt x="8224" y="58951"/>
                      <a:pt x="18455" y="45545"/>
                    </a:cubicBezTo>
                    <a:cubicBezTo>
                      <a:pt x="28685" y="32140"/>
                      <a:pt x="109472" y="-7019"/>
                      <a:pt x="107355" y="10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27842116-67EF-4FB3-990E-6154BAB403FC}"/>
                  </a:ext>
                </a:extLst>
              </p:cNvPr>
              <p:cNvSpPr/>
              <p:nvPr/>
            </p:nvSpPr>
            <p:spPr>
              <a:xfrm>
                <a:off x="9616265" y="6419721"/>
                <a:ext cx="1058733" cy="839184"/>
              </a:xfrm>
              <a:custGeom>
                <a:avLst/>
                <a:gdLst>
                  <a:gd name="connsiteX0" fmla="*/ 46318 w 1058733"/>
                  <a:gd name="connsiteY0" fmla="*/ 36112 h 839184"/>
                  <a:gd name="connsiteX1" fmla="*/ 92885 w 1058733"/>
                  <a:gd name="connsiteY1" fmla="*/ 59396 h 839184"/>
                  <a:gd name="connsiteX2" fmla="*/ 520452 w 1058733"/>
                  <a:gd name="connsiteY2" fmla="*/ 296462 h 839184"/>
                  <a:gd name="connsiteX3" fmla="*/ 973418 w 1058733"/>
                  <a:gd name="connsiteY3" fmla="*/ 713446 h 839184"/>
                  <a:gd name="connsiteX4" fmla="*/ 1049618 w 1058733"/>
                  <a:gd name="connsiteY4" fmla="*/ 836212 h 839184"/>
                  <a:gd name="connsiteX5" fmla="*/ 852768 w 1058733"/>
                  <a:gd name="connsiteY5" fmla="*/ 618196 h 839184"/>
                  <a:gd name="connsiteX6" fmla="*/ 46318 w 1058733"/>
                  <a:gd name="connsiteY6" fmla="*/ 36112 h 8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733" h="839184">
                    <a:moveTo>
                      <a:pt x="46318" y="36112"/>
                    </a:moveTo>
                    <a:cubicBezTo>
                      <a:pt x="-80329" y="-57021"/>
                      <a:pt x="92885" y="59396"/>
                      <a:pt x="92885" y="59396"/>
                    </a:cubicBezTo>
                    <a:cubicBezTo>
                      <a:pt x="171907" y="102788"/>
                      <a:pt x="373697" y="187454"/>
                      <a:pt x="520452" y="296462"/>
                    </a:cubicBezTo>
                    <a:cubicBezTo>
                      <a:pt x="667207" y="405470"/>
                      <a:pt x="885224" y="623488"/>
                      <a:pt x="973418" y="713446"/>
                    </a:cubicBezTo>
                    <a:cubicBezTo>
                      <a:pt x="1061612" y="803404"/>
                      <a:pt x="1069726" y="852087"/>
                      <a:pt x="1049618" y="836212"/>
                    </a:cubicBezTo>
                    <a:cubicBezTo>
                      <a:pt x="1029510" y="820337"/>
                      <a:pt x="1016810" y="749782"/>
                      <a:pt x="852768" y="618196"/>
                    </a:cubicBezTo>
                    <a:cubicBezTo>
                      <a:pt x="688726" y="486610"/>
                      <a:pt x="172965" y="129245"/>
                      <a:pt x="46318" y="361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196D1FF6-2FCF-47AB-9AAF-2839B0F14038}"/>
                  </a:ext>
                </a:extLst>
              </p:cNvPr>
              <p:cNvSpPr/>
              <p:nvPr/>
            </p:nvSpPr>
            <p:spPr>
              <a:xfrm>
                <a:off x="10576868" y="7265608"/>
                <a:ext cx="117673" cy="127917"/>
              </a:xfrm>
              <a:custGeom>
                <a:avLst/>
                <a:gdLst>
                  <a:gd name="connsiteX0" fmla="*/ 115 w 117673"/>
                  <a:gd name="connsiteY0" fmla="*/ 127909 h 127917"/>
                  <a:gd name="connsiteX1" fmla="*/ 112299 w 117673"/>
                  <a:gd name="connsiteY1" fmla="*/ 15725 h 127917"/>
                  <a:gd name="connsiteX2" fmla="*/ 91132 w 117673"/>
                  <a:gd name="connsiteY2" fmla="*/ 9375 h 127917"/>
                  <a:gd name="connsiteX3" fmla="*/ 115 w 117673"/>
                  <a:gd name="connsiteY3" fmla="*/ 127909 h 12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673" h="127917">
                    <a:moveTo>
                      <a:pt x="115" y="127909"/>
                    </a:moveTo>
                    <a:cubicBezTo>
                      <a:pt x="3643" y="128967"/>
                      <a:pt x="97130" y="35481"/>
                      <a:pt x="112299" y="15725"/>
                    </a:cubicBezTo>
                    <a:cubicBezTo>
                      <a:pt x="127469" y="-4031"/>
                      <a:pt x="107360" y="-4031"/>
                      <a:pt x="91132" y="9375"/>
                    </a:cubicBezTo>
                    <a:cubicBezTo>
                      <a:pt x="74904" y="22781"/>
                      <a:pt x="-3413" y="126851"/>
                      <a:pt x="115" y="1279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5B406EA1-A391-4AC4-9E9C-3D2A1E6FD027}"/>
                  </a:ext>
                </a:extLst>
              </p:cNvPr>
              <p:cNvSpPr/>
              <p:nvPr/>
            </p:nvSpPr>
            <p:spPr>
              <a:xfrm>
                <a:off x="10234472" y="7277100"/>
                <a:ext cx="452578" cy="283370"/>
              </a:xfrm>
              <a:custGeom>
                <a:avLst/>
                <a:gdLst>
                  <a:gd name="connsiteX0" fmla="*/ 452578 w 452578"/>
                  <a:gd name="connsiteY0" fmla="*/ 0 h 283370"/>
                  <a:gd name="connsiteX1" fmla="*/ 240911 w 452578"/>
                  <a:gd name="connsiteY1" fmla="*/ 91017 h 283370"/>
                  <a:gd name="connsiteX2" fmla="*/ 5961 w 452578"/>
                  <a:gd name="connsiteY2" fmla="*/ 279400 h 283370"/>
                  <a:gd name="connsiteX3" fmla="*/ 80045 w 452578"/>
                  <a:gd name="connsiteY3" fmla="*/ 213783 h 283370"/>
                  <a:gd name="connsiteX4" fmla="*/ 187995 w 452578"/>
                  <a:gd name="connsiteY4" fmla="*/ 148167 h 283370"/>
                  <a:gd name="connsiteX5" fmla="*/ 452578 w 452578"/>
                  <a:gd name="connsiteY5" fmla="*/ 0 h 28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578" h="283370">
                    <a:moveTo>
                      <a:pt x="452578" y="0"/>
                    </a:moveTo>
                    <a:cubicBezTo>
                      <a:pt x="383962" y="22225"/>
                      <a:pt x="315347" y="44450"/>
                      <a:pt x="240911" y="91017"/>
                    </a:cubicBezTo>
                    <a:cubicBezTo>
                      <a:pt x="166475" y="137584"/>
                      <a:pt x="32772" y="258939"/>
                      <a:pt x="5961" y="279400"/>
                    </a:cubicBezTo>
                    <a:cubicBezTo>
                      <a:pt x="-20850" y="299861"/>
                      <a:pt x="49706" y="235655"/>
                      <a:pt x="80045" y="213783"/>
                    </a:cubicBezTo>
                    <a:cubicBezTo>
                      <a:pt x="110384" y="191911"/>
                      <a:pt x="187995" y="148167"/>
                      <a:pt x="187995" y="148167"/>
                    </a:cubicBezTo>
                    <a:lnTo>
                      <a:pt x="45257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205BA536-69C3-4B68-94C0-C418DF897924}"/>
                  </a:ext>
                </a:extLst>
              </p:cNvPr>
              <p:cNvSpPr/>
              <p:nvPr/>
            </p:nvSpPr>
            <p:spPr>
              <a:xfrm>
                <a:off x="8440478" y="5565642"/>
                <a:ext cx="1256660" cy="831035"/>
              </a:xfrm>
              <a:custGeom>
                <a:avLst/>
                <a:gdLst>
                  <a:gd name="connsiteX0" fmla="*/ 2905 w 1256660"/>
                  <a:gd name="connsiteY0" fmla="*/ 9658 h 831035"/>
                  <a:gd name="connsiteX1" fmla="*/ 93922 w 1256660"/>
                  <a:gd name="connsiteY1" fmla="*/ 320808 h 831035"/>
                  <a:gd name="connsiteX2" fmla="*/ 184939 w 1256660"/>
                  <a:gd name="connsiteY2" fmla="*/ 731441 h 831035"/>
                  <a:gd name="connsiteX3" fmla="*/ 254789 w 1256660"/>
                  <a:gd name="connsiteY3" fmla="*/ 788591 h 831035"/>
                  <a:gd name="connsiteX4" fmla="*/ 506672 w 1256660"/>
                  <a:gd name="connsiteY4" fmla="*/ 797058 h 831035"/>
                  <a:gd name="connsiteX5" fmla="*/ 851689 w 1256660"/>
                  <a:gd name="connsiteY5" fmla="*/ 830925 h 831035"/>
                  <a:gd name="connsiteX6" fmla="*/ 1027372 w 1256660"/>
                  <a:gd name="connsiteY6" fmla="*/ 784358 h 831035"/>
                  <a:gd name="connsiteX7" fmla="*/ 1253855 w 1256660"/>
                  <a:gd name="connsiteY7" fmla="*/ 765308 h 831035"/>
                  <a:gd name="connsiteX8" fmla="*/ 860155 w 1256660"/>
                  <a:gd name="connsiteY8" fmla="*/ 788591 h 831035"/>
                  <a:gd name="connsiteX9" fmla="*/ 208222 w 1256660"/>
                  <a:gd name="connsiteY9" fmla="*/ 693341 h 831035"/>
                  <a:gd name="connsiteX10" fmla="*/ 2905 w 1256660"/>
                  <a:gd name="connsiteY10" fmla="*/ 9658 h 83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660" h="831035">
                    <a:moveTo>
                      <a:pt x="2905" y="9658"/>
                    </a:moveTo>
                    <a:cubicBezTo>
                      <a:pt x="-16145" y="-52431"/>
                      <a:pt x="63583" y="200511"/>
                      <a:pt x="93922" y="320808"/>
                    </a:cubicBezTo>
                    <a:cubicBezTo>
                      <a:pt x="124261" y="441105"/>
                      <a:pt x="158128" y="653477"/>
                      <a:pt x="184939" y="731441"/>
                    </a:cubicBezTo>
                    <a:cubicBezTo>
                      <a:pt x="211750" y="809405"/>
                      <a:pt x="201167" y="777655"/>
                      <a:pt x="254789" y="788591"/>
                    </a:cubicBezTo>
                    <a:cubicBezTo>
                      <a:pt x="308411" y="799527"/>
                      <a:pt x="407189" y="790002"/>
                      <a:pt x="506672" y="797058"/>
                    </a:cubicBezTo>
                    <a:cubicBezTo>
                      <a:pt x="606155" y="804114"/>
                      <a:pt x="764906" y="833042"/>
                      <a:pt x="851689" y="830925"/>
                    </a:cubicBezTo>
                    <a:cubicBezTo>
                      <a:pt x="938472" y="828808"/>
                      <a:pt x="960345" y="795294"/>
                      <a:pt x="1027372" y="784358"/>
                    </a:cubicBezTo>
                    <a:cubicBezTo>
                      <a:pt x="1094399" y="773422"/>
                      <a:pt x="1281724" y="764603"/>
                      <a:pt x="1253855" y="765308"/>
                    </a:cubicBezTo>
                    <a:cubicBezTo>
                      <a:pt x="1225986" y="766013"/>
                      <a:pt x="1034427" y="800586"/>
                      <a:pt x="860155" y="788591"/>
                    </a:cubicBezTo>
                    <a:cubicBezTo>
                      <a:pt x="685883" y="776596"/>
                      <a:pt x="348627" y="819988"/>
                      <a:pt x="208222" y="693341"/>
                    </a:cubicBezTo>
                    <a:cubicBezTo>
                      <a:pt x="67817" y="566694"/>
                      <a:pt x="21955" y="71747"/>
                      <a:pt x="2905" y="96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94F069B2-DB59-4FB4-A34D-A5B5272C3785}"/>
                  </a:ext>
                </a:extLst>
              </p:cNvPr>
              <p:cNvSpPr/>
              <p:nvPr/>
            </p:nvSpPr>
            <p:spPr>
              <a:xfrm>
                <a:off x="9645648" y="5629349"/>
                <a:ext cx="289542" cy="706521"/>
              </a:xfrm>
              <a:custGeom>
                <a:avLst/>
                <a:gdLst>
                  <a:gd name="connsiteX0" fmla="*/ 2 w 289542"/>
                  <a:gd name="connsiteY0" fmla="*/ 705834 h 706521"/>
                  <a:gd name="connsiteX1" fmla="*/ 196852 w 289542"/>
                  <a:gd name="connsiteY1" fmla="*/ 659268 h 706521"/>
                  <a:gd name="connsiteX2" fmla="*/ 277285 w 289542"/>
                  <a:gd name="connsiteY2" fmla="*/ 574601 h 706521"/>
                  <a:gd name="connsiteX3" fmla="*/ 283635 w 289542"/>
                  <a:gd name="connsiteY3" fmla="*/ 445484 h 706521"/>
                  <a:gd name="connsiteX4" fmla="*/ 222252 w 289542"/>
                  <a:gd name="connsiteY4" fmla="*/ 202068 h 706521"/>
                  <a:gd name="connsiteX5" fmla="*/ 192619 w 289542"/>
                  <a:gd name="connsiteY5" fmla="*/ 984 h 706521"/>
                  <a:gd name="connsiteX6" fmla="*/ 237069 w 289542"/>
                  <a:gd name="connsiteY6" fmla="*/ 286734 h 706521"/>
                  <a:gd name="connsiteX7" fmla="*/ 260352 w 289542"/>
                  <a:gd name="connsiteY7" fmla="*/ 532268 h 706521"/>
                  <a:gd name="connsiteX8" fmla="*/ 192619 w 289542"/>
                  <a:gd name="connsiteY8" fmla="*/ 625401 h 706521"/>
                  <a:gd name="connsiteX9" fmla="*/ 2 w 289542"/>
                  <a:gd name="connsiteY9" fmla="*/ 705834 h 706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542" h="706521">
                    <a:moveTo>
                      <a:pt x="2" y="705834"/>
                    </a:moveTo>
                    <a:cubicBezTo>
                      <a:pt x="708" y="711479"/>
                      <a:pt x="150638" y="681140"/>
                      <a:pt x="196852" y="659268"/>
                    </a:cubicBezTo>
                    <a:cubicBezTo>
                      <a:pt x="243066" y="637396"/>
                      <a:pt x="262821" y="610232"/>
                      <a:pt x="277285" y="574601"/>
                    </a:cubicBezTo>
                    <a:cubicBezTo>
                      <a:pt x="291749" y="538970"/>
                      <a:pt x="292807" y="507573"/>
                      <a:pt x="283635" y="445484"/>
                    </a:cubicBezTo>
                    <a:cubicBezTo>
                      <a:pt x="274463" y="383395"/>
                      <a:pt x="237421" y="276151"/>
                      <a:pt x="222252" y="202068"/>
                    </a:cubicBezTo>
                    <a:cubicBezTo>
                      <a:pt x="207083" y="127985"/>
                      <a:pt x="190149" y="-13127"/>
                      <a:pt x="192619" y="984"/>
                    </a:cubicBezTo>
                    <a:cubicBezTo>
                      <a:pt x="195089" y="15095"/>
                      <a:pt x="225780" y="198187"/>
                      <a:pt x="237069" y="286734"/>
                    </a:cubicBezTo>
                    <a:cubicBezTo>
                      <a:pt x="248358" y="375281"/>
                      <a:pt x="267760" y="475824"/>
                      <a:pt x="260352" y="532268"/>
                    </a:cubicBezTo>
                    <a:cubicBezTo>
                      <a:pt x="252944" y="588712"/>
                      <a:pt x="233541" y="598943"/>
                      <a:pt x="192619" y="625401"/>
                    </a:cubicBezTo>
                    <a:cubicBezTo>
                      <a:pt x="151697" y="651859"/>
                      <a:pt x="-704" y="700189"/>
                      <a:pt x="2" y="7058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524DF092-308E-4CF6-8819-CF30E22AF10D}"/>
                  </a:ext>
                </a:extLst>
              </p:cNvPr>
              <p:cNvSpPr/>
              <p:nvPr/>
            </p:nvSpPr>
            <p:spPr>
              <a:xfrm>
                <a:off x="9692062" y="5095659"/>
                <a:ext cx="87614" cy="248818"/>
              </a:xfrm>
              <a:custGeom>
                <a:avLst/>
                <a:gdLst>
                  <a:gd name="connsiteX0" fmla="*/ 155 w 87614"/>
                  <a:gd name="connsiteY0" fmla="*/ 3391 h 248818"/>
                  <a:gd name="connsiteX1" fmla="*/ 84821 w 87614"/>
                  <a:gd name="connsiteY1" fmla="*/ 246808 h 248818"/>
                  <a:gd name="connsiteX2" fmla="*/ 63655 w 87614"/>
                  <a:gd name="connsiteY2" fmla="*/ 113458 h 248818"/>
                  <a:gd name="connsiteX3" fmla="*/ 155 w 87614"/>
                  <a:gd name="connsiteY3" fmla="*/ 3391 h 24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614" h="248818">
                    <a:moveTo>
                      <a:pt x="155" y="3391"/>
                    </a:moveTo>
                    <a:cubicBezTo>
                      <a:pt x="3683" y="25616"/>
                      <a:pt x="74238" y="228464"/>
                      <a:pt x="84821" y="246808"/>
                    </a:cubicBezTo>
                    <a:cubicBezTo>
                      <a:pt x="95404" y="265153"/>
                      <a:pt x="73180" y="152969"/>
                      <a:pt x="63655" y="113458"/>
                    </a:cubicBezTo>
                    <a:cubicBezTo>
                      <a:pt x="54130" y="73947"/>
                      <a:pt x="-3373" y="-18834"/>
                      <a:pt x="155" y="33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6AE51996-D558-41D0-85F5-CEBBB29618A5}"/>
                  </a:ext>
                </a:extLst>
              </p:cNvPr>
              <p:cNvSpPr/>
              <p:nvPr/>
            </p:nvSpPr>
            <p:spPr>
              <a:xfrm>
                <a:off x="8628355" y="5663930"/>
                <a:ext cx="728288" cy="594987"/>
              </a:xfrm>
              <a:custGeom>
                <a:avLst/>
                <a:gdLst>
                  <a:gd name="connsiteX0" fmla="*/ 87020 w 728288"/>
                  <a:gd name="connsiteY0" fmla="*/ 270 h 594987"/>
                  <a:gd name="connsiteX1" fmla="*/ 17170 w 728288"/>
                  <a:gd name="connsiteY1" fmla="*/ 65358 h 594987"/>
                  <a:gd name="connsiteX2" fmla="*/ 50508 w 728288"/>
                  <a:gd name="connsiteY2" fmla="*/ 379683 h 594987"/>
                  <a:gd name="connsiteX3" fmla="*/ 131470 w 728288"/>
                  <a:gd name="connsiteY3" fmla="*/ 576533 h 594987"/>
                  <a:gd name="connsiteX4" fmla="*/ 221958 w 728288"/>
                  <a:gd name="connsiteY4" fmla="*/ 586058 h 594987"/>
                  <a:gd name="connsiteX5" fmla="*/ 598195 w 728288"/>
                  <a:gd name="connsiteY5" fmla="*/ 571770 h 594987"/>
                  <a:gd name="connsiteX6" fmla="*/ 690270 w 728288"/>
                  <a:gd name="connsiteY6" fmla="*/ 533670 h 594987"/>
                  <a:gd name="connsiteX7" fmla="*/ 722020 w 728288"/>
                  <a:gd name="connsiteY7" fmla="*/ 497158 h 594987"/>
                  <a:gd name="connsiteX8" fmla="*/ 572795 w 728288"/>
                  <a:gd name="connsiteY8" fmla="*/ 559070 h 594987"/>
                  <a:gd name="connsiteX9" fmla="*/ 144170 w 728288"/>
                  <a:gd name="connsiteY9" fmla="*/ 582883 h 594987"/>
                  <a:gd name="connsiteX10" fmla="*/ 109245 w 728288"/>
                  <a:gd name="connsiteY10" fmla="*/ 551133 h 594987"/>
                  <a:gd name="connsiteX11" fmla="*/ 17170 w 728288"/>
                  <a:gd name="connsiteY11" fmla="*/ 281258 h 594987"/>
                  <a:gd name="connsiteX12" fmla="*/ 4470 w 728288"/>
                  <a:gd name="connsiteY12" fmla="*/ 74883 h 594987"/>
                  <a:gd name="connsiteX13" fmla="*/ 87020 w 728288"/>
                  <a:gd name="connsiteY13" fmla="*/ 270 h 5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8288" h="594987">
                    <a:moveTo>
                      <a:pt x="87020" y="270"/>
                    </a:moveTo>
                    <a:cubicBezTo>
                      <a:pt x="89137" y="-1318"/>
                      <a:pt x="23255" y="2123"/>
                      <a:pt x="17170" y="65358"/>
                    </a:cubicBezTo>
                    <a:cubicBezTo>
                      <a:pt x="11085" y="128593"/>
                      <a:pt x="31458" y="294487"/>
                      <a:pt x="50508" y="379683"/>
                    </a:cubicBezTo>
                    <a:cubicBezTo>
                      <a:pt x="69558" y="464879"/>
                      <a:pt x="102895" y="542137"/>
                      <a:pt x="131470" y="576533"/>
                    </a:cubicBezTo>
                    <a:cubicBezTo>
                      <a:pt x="160045" y="610929"/>
                      <a:pt x="144171" y="586852"/>
                      <a:pt x="221958" y="586058"/>
                    </a:cubicBezTo>
                    <a:cubicBezTo>
                      <a:pt x="299745" y="585264"/>
                      <a:pt x="520143" y="580501"/>
                      <a:pt x="598195" y="571770"/>
                    </a:cubicBezTo>
                    <a:cubicBezTo>
                      <a:pt x="676247" y="563039"/>
                      <a:pt x="669633" y="546105"/>
                      <a:pt x="690270" y="533670"/>
                    </a:cubicBezTo>
                    <a:cubicBezTo>
                      <a:pt x="710907" y="521235"/>
                      <a:pt x="741599" y="492925"/>
                      <a:pt x="722020" y="497158"/>
                    </a:cubicBezTo>
                    <a:cubicBezTo>
                      <a:pt x="702441" y="501391"/>
                      <a:pt x="669103" y="544783"/>
                      <a:pt x="572795" y="559070"/>
                    </a:cubicBezTo>
                    <a:cubicBezTo>
                      <a:pt x="476487" y="573357"/>
                      <a:pt x="221428" y="584206"/>
                      <a:pt x="144170" y="582883"/>
                    </a:cubicBezTo>
                    <a:cubicBezTo>
                      <a:pt x="66912" y="581560"/>
                      <a:pt x="130412" y="601404"/>
                      <a:pt x="109245" y="551133"/>
                    </a:cubicBezTo>
                    <a:cubicBezTo>
                      <a:pt x="88078" y="500862"/>
                      <a:pt x="34632" y="360633"/>
                      <a:pt x="17170" y="281258"/>
                    </a:cubicBezTo>
                    <a:cubicBezTo>
                      <a:pt x="-292" y="201883"/>
                      <a:pt x="-4261" y="121979"/>
                      <a:pt x="4470" y="74883"/>
                    </a:cubicBezTo>
                    <a:cubicBezTo>
                      <a:pt x="13201" y="27787"/>
                      <a:pt x="84903" y="1858"/>
                      <a:pt x="87020" y="2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BAE8250A-3503-4183-ADD3-77BE8540A8B1}"/>
                  </a:ext>
                </a:extLst>
              </p:cNvPr>
              <p:cNvSpPr/>
              <p:nvPr/>
            </p:nvSpPr>
            <p:spPr>
              <a:xfrm>
                <a:off x="8714717" y="5630600"/>
                <a:ext cx="654440" cy="529007"/>
              </a:xfrm>
              <a:custGeom>
                <a:avLst/>
                <a:gdLst>
                  <a:gd name="connsiteX0" fmla="*/ 5421 w 654440"/>
                  <a:gd name="connsiteY0" fmla="*/ 30425 h 529007"/>
                  <a:gd name="connsiteX1" fmla="*/ 60983 w 654440"/>
                  <a:gd name="connsiteY1" fmla="*/ 30425 h 529007"/>
                  <a:gd name="connsiteX2" fmla="*/ 411821 w 654440"/>
                  <a:gd name="connsiteY2" fmla="*/ 24075 h 529007"/>
                  <a:gd name="connsiteX3" fmla="*/ 521358 w 654440"/>
                  <a:gd name="connsiteY3" fmla="*/ 41538 h 529007"/>
                  <a:gd name="connsiteX4" fmla="*/ 573746 w 654440"/>
                  <a:gd name="connsiteY4" fmla="*/ 95513 h 529007"/>
                  <a:gd name="connsiteX5" fmla="*/ 619783 w 654440"/>
                  <a:gd name="connsiteY5" fmla="*/ 260613 h 529007"/>
                  <a:gd name="connsiteX6" fmla="*/ 643596 w 654440"/>
                  <a:gd name="connsiteY6" fmla="*/ 481275 h 529007"/>
                  <a:gd name="connsiteX7" fmla="*/ 653121 w 654440"/>
                  <a:gd name="connsiteY7" fmla="*/ 419363 h 529007"/>
                  <a:gd name="connsiteX8" fmla="*/ 629308 w 654440"/>
                  <a:gd name="connsiteY8" fmla="*/ 528900 h 529007"/>
                  <a:gd name="connsiteX9" fmla="*/ 648358 w 654440"/>
                  <a:gd name="connsiteY9" fmla="*/ 436825 h 529007"/>
                  <a:gd name="connsiteX10" fmla="*/ 643596 w 654440"/>
                  <a:gd name="connsiteY10" fmla="*/ 298713 h 529007"/>
                  <a:gd name="connsiteX11" fmla="*/ 530883 w 654440"/>
                  <a:gd name="connsiteY11" fmla="*/ 28838 h 529007"/>
                  <a:gd name="connsiteX12" fmla="*/ 222908 w 654440"/>
                  <a:gd name="connsiteY12" fmla="*/ 6613 h 529007"/>
                  <a:gd name="connsiteX13" fmla="*/ 5421 w 654440"/>
                  <a:gd name="connsiteY13" fmla="*/ 30425 h 52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440" h="529007">
                    <a:moveTo>
                      <a:pt x="5421" y="30425"/>
                    </a:moveTo>
                    <a:cubicBezTo>
                      <a:pt x="-21567" y="34394"/>
                      <a:pt x="60983" y="30425"/>
                      <a:pt x="60983" y="30425"/>
                    </a:cubicBezTo>
                    <a:cubicBezTo>
                      <a:pt x="128716" y="29367"/>
                      <a:pt x="335092" y="22223"/>
                      <a:pt x="411821" y="24075"/>
                    </a:cubicBezTo>
                    <a:cubicBezTo>
                      <a:pt x="488550" y="25927"/>
                      <a:pt x="494371" y="29632"/>
                      <a:pt x="521358" y="41538"/>
                    </a:cubicBezTo>
                    <a:cubicBezTo>
                      <a:pt x="548345" y="53444"/>
                      <a:pt x="557342" y="59001"/>
                      <a:pt x="573746" y="95513"/>
                    </a:cubicBezTo>
                    <a:cubicBezTo>
                      <a:pt x="590150" y="132025"/>
                      <a:pt x="608141" y="196319"/>
                      <a:pt x="619783" y="260613"/>
                    </a:cubicBezTo>
                    <a:cubicBezTo>
                      <a:pt x="631425" y="324907"/>
                      <a:pt x="638040" y="454817"/>
                      <a:pt x="643596" y="481275"/>
                    </a:cubicBezTo>
                    <a:cubicBezTo>
                      <a:pt x="649152" y="507733"/>
                      <a:pt x="655502" y="411426"/>
                      <a:pt x="653121" y="419363"/>
                    </a:cubicBezTo>
                    <a:cubicBezTo>
                      <a:pt x="650740" y="427300"/>
                      <a:pt x="630102" y="525990"/>
                      <a:pt x="629308" y="528900"/>
                    </a:cubicBezTo>
                    <a:cubicBezTo>
                      <a:pt x="628514" y="531810"/>
                      <a:pt x="645977" y="475189"/>
                      <a:pt x="648358" y="436825"/>
                    </a:cubicBezTo>
                    <a:cubicBezTo>
                      <a:pt x="650739" y="398461"/>
                      <a:pt x="663175" y="366711"/>
                      <a:pt x="643596" y="298713"/>
                    </a:cubicBezTo>
                    <a:cubicBezTo>
                      <a:pt x="624017" y="230715"/>
                      <a:pt x="600998" y="77521"/>
                      <a:pt x="530883" y="28838"/>
                    </a:cubicBezTo>
                    <a:cubicBezTo>
                      <a:pt x="460768" y="-19845"/>
                      <a:pt x="313395" y="8200"/>
                      <a:pt x="222908" y="6613"/>
                    </a:cubicBezTo>
                    <a:cubicBezTo>
                      <a:pt x="132421" y="5026"/>
                      <a:pt x="32409" y="26456"/>
                      <a:pt x="5421" y="304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156A99B8-98D4-4CCD-B3B4-85070DB5B91D}"/>
                  </a:ext>
                </a:extLst>
              </p:cNvPr>
              <p:cNvSpPr/>
              <p:nvPr/>
            </p:nvSpPr>
            <p:spPr>
              <a:xfrm>
                <a:off x="8643301" y="5672111"/>
                <a:ext cx="698800" cy="564486"/>
              </a:xfrm>
              <a:custGeom>
                <a:avLst/>
                <a:gdLst>
                  <a:gd name="connsiteX0" fmla="*/ 130812 w 698800"/>
                  <a:gd name="connsiteY0" fmla="*/ 3202 h 564486"/>
                  <a:gd name="connsiteX1" fmla="*/ 14924 w 698800"/>
                  <a:gd name="connsiteY1" fmla="*/ 60352 h 564486"/>
                  <a:gd name="connsiteX2" fmla="*/ 83187 w 698800"/>
                  <a:gd name="connsiteY2" fmla="*/ 476277 h 564486"/>
                  <a:gd name="connsiteX3" fmla="*/ 135574 w 698800"/>
                  <a:gd name="connsiteY3" fmla="*/ 555652 h 564486"/>
                  <a:gd name="connsiteX4" fmla="*/ 195899 w 698800"/>
                  <a:gd name="connsiteY4" fmla="*/ 562002 h 564486"/>
                  <a:gd name="connsiteX5" fmla="*/ 570549 w 698800"/>
                  <a:gd name="connsiteY5" fmla="*/ 550889 h 564486"/>
                  <a:gd name="connsiteX6" fmla="*/ 683262 w 698800"/>
                  <a:gd name="connsiteY6" fmla="*/ 479452 h 564486"/>
                  <a:gd name="connsiteX7" fmla="*/ 267337 w 698800"/>
                  <a:gd name="connsiteY7" fmla="*/ 554064 h 564486"/>
                  <a:gd name="connsiteX8" fmla="*/ 95887 w 698800"/>
                  <a:gd name="connsiteY8" fmla="*/ 488977 h 564486"/>
                  <a:gd name="connsiteX9" fmla="*/ 29212 w 698800"/>
                  <a:gd name="connsiteY9" fmla="*/ 220689 h 564486"/>
                  <a:gd name="connsiteX10" fmla="*/ 3812 w 698800"/>
                  <a:gd name="connsiteY10" fmla="*/ 66702 h 564486"/>
                  <a:gd name="connsiteX11" fmla="*/ 130812 w 698800"/>
                  <a:gd name="connsiteY11" fmla="*/ 3202 h 56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8800" h="564486">
                    <a:moveTo>
                      <a:pt x="130812" y="3202"/>
                    </a:moveTo>
                    <a:cubicBezTo>
                      <a:pt x="132664" y="2144"/>
                      <a:pt x="22861" y="-18494"/>
                      <a:pt x="14924" y="60352"/>
                    </a:cubicBezTo>
                    <a:cubicBezTo>
                      <a:pt x="6987" y="139198"/>
                      <a:pt x="63079" y="393727"/>
                      <a:pt x="83187" y="476277"/>
                    </a:cubicBezTo>
                    <a:cubicBezTo>
                      <a:pt x="103295" y="558827"/>
                      <a:pt x="116789" y="541364"/>
                      <a:pt x="135574" y="555652"/>
                    </a:cubicBezTo>
                    <a:cubicBezTo>
                      <a:pt x="154359" y="569940"/>
                      <a:pt x="123403" y="562796"/>
                      <a:pt x="195899" y="562002"/>
                    </a:cubicBezTo>
                    <a:cubicBezTo>
                      <a:pt x="268395" y="561208"/>
                      <a:pt x="489322" y="564647"/>
                      <a:pt x="570549" y="550889"/>
                    </a:cubicBezTo>
                    <a:cubicBezTo>
                      <a:pt x="651776" y="537131"/>
                      <a:pt x="733797" y="478923"/>
                      <a:pt x="683262" y="479452"/>
                    </a:cubicBezTo>
                    <a:cubicBezTo>
                      <a:pt x="632727" y="479981"/>
                      <a:pt x="365233" y="552477"/>
                      <a:pt x="267337" y="554064"/>
                    </a:cubicBezTo>
                    <a:cubicBezTo>
                      <a:pt x="169441" y="555651"/>
                      <a:pt x="135574" y="544539"/>
                      <a:pt x="95887" y="488977"/>
                    </a:cubicBezTo>
                    <a:cubicBezTo>
                      <a:pt x="56200" y="433415"/>
                      <a:pt x="44558" y="291068"/>
                      <a:pt x="29212" y="220689"/>
                    </a:cubicBezTo>
                    <a:cubicBezTo>
                      <a:pt x="13866" y="150310"/>
                      <a:pt x="-9153" y="104008"/>
                      <a:pt x="3812" y="66702"/>
                    </a:cubicBezTo>
                    <a:cubicBezTo>
                      <a:pt x="16776" y="29396"/>
                      <a:pt x="128960" y="4260"/>
                      <a:pt x="130812" y="32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0E491371-A891-4ED7-BD21-10F67EEFE6DD}"/>
                  </a:ext>
                </a:extLst>
              </p:cNvPr>
              <p:cNvSpPr/>
              <p:nvPr/>
            </p:nvSpPr>
            <p:spPr>
              <a:xfrm>
                <a:off x="8763000" y="5670551"/>
                <a:ext cx="540154" cy="486262"/>
              </a:xfrm>
              <a:custGeom>
                <a:avLst/>
                <a:gdLst>
                  <a:gd name="connsiteX0" fmla="*/ 0 w 540154"/>
                  <a:gd name="connsiteY0" fmla="*/ 4762 h 486262"/>
                  <a:gd name="connsiteX1" fmla="*/ 409575 w 540154"/>
                  <a:gd name="connsiteY1" fmla="*/ 25399 h 486262"/>
                  <a:gd name="connsiteX2" fmla="*/ 438150 w 540154"/>
                  <a:gd name="connsiteY2" fmla="*/ 33337 h 486262"/>
                  <a:gd name="connsiteX3" fmla="*/ 509588 w 540154"/>
                  <a:gd name="connsiteY3" fmla="*/ 192087 h 486262"/>
                  <a:gd name="connsiteX4" fmla="*/ 536575 w 540154"/>
                  <a:gd name="connsiteY4" fmla="*/ 441324 h 486262"/>
                  <a:gd name="connsiteX5" fmla="*/ 538163 w 540154"/>
                  <a:gd name="connsiteY5" fmla="*/ 474662 h 486262"/>
                  <a:gd name="connsiteX6" fmla="*/ 534988 w 540154"/>
                  <a:gd name="connsiteY6" fmla="*/ 309562 h 486262"/>
                  <a:gd name="connsiteX7" fmla="*/ 481013 w 540154"/>
                  <a:gd name="connsiteY7" fmla="*/ 41274 h 486262"/>
                  <a:gd name="connsiteX8" fmla="*/ 407988 w 540154"/>
                  <a:gd name="connsiteY8" fmla="*/ 4762 h 486262"/>
                  <a:gd name="connsiteX9" fmla="*/ 0 w 540154"/>
                  <a:gd name="connsiteY9" fmla="*/ 4762 h 4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0154" h="486262">
                    <a:moveTo>
                      <a:pt x="0" y="4762"/>
                    </a:moveTo>
                    <a:cubicBezTo>
                      <a:pt x="264" y="8201"/>
                      <a:pt x="336550" y="20636"/>
                      <a:pt x="409575" y="25399"/>
                    </a:cubicBezTo>
                    <a:cubicBezTo>
                      <a:pt x="482600" y="30162"/>
                      <a:pt x="421481" y="5556"/>
                      <a:pt x="438150" y="33337"/>
                    </a:cubicBezTo>
                    <a:cubicBezTo>
                      <a:pt x="454819" y="61118"/>
                      <a:pt x="493184" y="124089"/>
                      <a:pt x="509588" y="192087"/>
                    </a:cubicBezTo>
                    <a:cubicBezTo>
                      <a:pt x="525992" y="260085"/>
                      <a:pt x="531813" y="394228"/>
                      <a:pt x="536575" y="441324"/>
                    </a:cubicBezTo>
                    <a:cubicBezTo>
                      <a:pt x="541337" y="488420"/>
                      <a:pt x="538427" y="496622"/>
                      <a:pt x="538163" y="474662"/>
                    </a:cubicBezTo>
                    <a:cubicBezTo>
                      <a:pt x="537899" y="452702"/>
                      <a:pt x="544513" y="381793"/>
                      <a:pt x="534988" y="309562"/>
                    </a:cubicBezTo>
                    <a:cubicBezTo>
                      <a:pt x="525463" y="237331"/>
                      <a:pt x="502180" y="92074"/>
                      <a:pt x="481013" y="41274"/>
                    </a:cubicBezTo>
                    <a:cubicBezTo>
                      <a:pt x="459846" y="-9526"/>
                      <a:pt x="489480" y="13493"/>
                      <a:pt x="407988" y="4762"/>
                    </a:cubicBezTo>
                    <a:cubicBezTo>
                      <a:pt x="326496" y="-3969"/>
                      <a:pt x="-264" y="1323"/>
                      <a:pt x="0" y="4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7AFC9E4F-383D-4030-B054-068756679493}"/>
                  </a:ext>
                </a:extLst>
              </p:cNvPr>
              <p:cNvSpPr/>
              <p:nvPr/>
            </p:nvSpPr>
            <p:spPr>
              <a:xfrm>
                <a:off x="8561713" y="6890994"/>
                <a:ext cx="269022" cy="646180"/>
              </a:xfrm>
              <a:custGeom>
                <a:avLst/>
                <a:gdLst>
                  <a:gd name="connsiteX0" fmla="*/ 269020 w 269022"/>
                  <a:gd name="connsiteY0" fmla="*/ 873 h 646180"/>
                  <a:gd name="connsiteX1" fmla="*/ 74287 w 269022"/>
                  <a:gd name="connsiteY1" fmla="*/ 513106 h 646180"/>
                  <a:gd name="connsiteX2" fmla="*/ 6554 w 269022"/>
                  <a:gd name="connsiteY2" fmla="*/ 644339 h 646180"/>
                  <a:gd name="connsiteX3" fmla="*/ 10787 w 269022"/>
                  <a:gd name="connsiteY3" fmla="*/ 576606 h 646180"/>
                  <a:gd name="connsiteX4" fmla="*/ 78520 w 269022"/>
                  <a:gd name="connsiteY4" fmla="*/ 394573 h 646180"/>
                  <a:gd name="connsiteX5" fmla="*/ 269020 w 269022"/>
                  <a:gd name="connsiteY5" fmla="*/ 873 h 64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22" h="646180">
                    <a:moveTo>
                      <a:pt x="269020" y="873"/>
                    </a:moveTo>
                    <a:cubicBezTo>
                      <a:pt x="268315" y="20628"/>
                      <a:pt x="118031" y="405862"/>
                      <a:pt x="74287" y="513106"/>
                    </a:cubicBezTo>
                    <a:cubicBezTo>
                      <a:pt x="30543" y="620350"/>
                      <a:pt x="17137" y="633756"/>
                      <a:pt x="6554" y="644339"/>
                    </a:cubicBezTo>
                    <a:cubicBezTo>
                      <a:pt x="-4029" y="654922"/>
                      <a:pt x="-1207" y="618234"/>
                      <a:pt x="10787" y="576606"/>
                    </a:cubicBezTo>
                    <a:cubicBezTo>
                      <a:pt x="22781" y="534978"/>
                      <a:pt x="36892" y="487001"/>
                      <a:pt x="78520" y="394573"/>
                    </a:cubicBezTo>
                    <a:cubicBezTo>
                      <a:pt x="120148" y="302145"/>
                      <a:pt x="269725" y="-18882"/>
                      <a:pt x="269020" y="8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9271684A-2382-4BB0-AD67-6E19F0EB9DD2}"/>
                  </a:ext>
                </a:extLst>
              </p:cNvPr>
              <p:cNvSpPr/>
              <p:nvPr/>
            </p:nvSpPr>
            <p:spPr>
              <a:xfrm>
                <a:off x="8915346" y="4386689"/>
                <a:ext cx="349248" cy="135640"/>
              </a:xfrm>
              <a:custGeom>
                <a:avLst/>
                <a:gdLst>
                  <a:gd name="connsiteX0" fmla="*/ 347187 w 349248"/>
                  <a:gd name="connsiteY0" fmla="*/ 94294 h 135640"/>
                  <a:gd name="connsiteX1" fmla="*/ 275221 w 349248"/>
                  <a:gd name="connsiteY1" fmla="*/ 51961 h 135640"/>
                  <a:gd name="connsiteX2" fmla="*/ 203254 w 349248"/>
                  <a:gd name="connsiteY2" fmla="*/ 13861 h 135640"/>
                  <a:gd name="connsiteX3" fmla="*/ 135521 w 349248"/>
                  <a:gd name="connsiteY3" fmla="*/ 5394 h 135640"/>
                  <a:gd name="connsiteX4" fmla="*/ 36037 w 349248"/>
                  <a:gd name="connsiteY4" fmla="*/ 92178 h 135640"/>
                  <a:gd name="connsiteX5" fmla="*/ 54 w 349248"/>
                  <a:gd name="connsiteY5" fmla="*/ 134511 h 135640"/>
                  <a:gd name="connsiteX6" fmla="*/ 42387 w 349248"/>
                  <a:gd name="connsiteY6" fmla="*/ 117578 h 135640"/>
                  <a:gd name="connsiteX7" fmla="*/ 105887 w 349248"/>
                  <a:gd name="connsiteY7" fmla="*/ 56194 h 135640"/>
                  <a:gd name="connsiteX8" fmla="*/ 190554 w 349248"/>
                  <a:gd name="connsiteY8" fmla="*/ 28678 h 135640"/>
                  <a:gd name="connsiteX9" fmla="*/ 347187 w 349248"/>
                  <a:gd name="connsiteY9" fmla="*/ 94294 h 13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248" h="135640">
                    <a:moveTo>
                      <a:pt x="347187" y="94294"/>
                    </a:moveTo>
                    <a:cubicBezTo>
                      <a:pt x="361298" y="98175"/>
                      <a:pt x="299210" y="65366"/>
                      <a:pt x="275221" y="51961"/>
                    </a:cubicBezTo>
                    <a:cubicBezTo>
                      <a:pt x="251232" y="38555"/>
                      <a:pt x="226537" y="21622"/>
                      <a:pt x="203254" y="13861"/>
                    </a:cubicBezTo>
                    <a:cubicBezTo>
                      <a:pt x="179971" y="6100"/>
                      <a:pt x="163390" y="-7659"/>
                      <a:pt x="135521" y="5394"/>
                    </a:cubicBezTo>
                    <a:cubicBezTo>
                      <a:pt x="107652" y="18447"/>
                      <a:pt x="58615" y="70659"/>
                      <a:pt x="36037" y="92178"/>
                    </a:cubicBezTo>
                    <a:cubicBezTo>
                      <a:pt x="13459" y="113697"/>
                      <a:pt x="-1004" y="130278"/>
                      <a:pt x="54" y="134511"/>
                    </a:cubicBezTo>
                    <a:cubicBezTo>
                      <a:pt x="1112" y="138744"/>
                      <a:pt x="24748" y="130631"/>
                      <a:pt x="42387" y="117578"/>
                    </a:cubicBezTo>
                    <a:cubicBezTo>
                      <a:pt x="60026" y="104525"/>
                      <a:pt x="81192" y="71011"/>
                      <a:pt x="105887" y="56194"/>
                    </a:cubicBezTo>
                    <a:cubicBezTo>
                      <a:pt x="130582" y="41377"/>
                      <a:pt x="154571" y="24445"/>
                      <a:pt x="190554" y="28678"/>
                    </a:cubicBezTo>
                    <a:cubicBezTo>
                      <a:pt x="226537" y="32911"/>
                      <a:pt x="333076" y="90413"/>
                      <a:pt x="347187" y="942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楕円 149">
                <a:extLst>
                  <a:ext uri="{FF2B5EF4-FFF2-40B4-BE49-F238E27FC236}">
                    <a16:creationId xmlns:a16="http://schemas.microsoft.com/office/drawing/2014/main" id="{31FF2FFE-A155-4278-9634-34A4E6231F61}"/>
                  </a:ext>
                </a:extLst>
              </p:cNvPr>
              <p:cNvSpPr/>
              <p:nvPr/>
            </p:nvSpPr>
            <p:spPr>
              <a:xfrm>
                <a:off x="8026400" y="4711700"/>
                <a:ext cx="69850" cy="529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楕円 150">
                <a:extLst>
                  <a:ext uri="{FF2B5EF4-FFF2-40B4-BE49-F238E27FC236}">
                    <a16:creationId xmlns:a16="http://schemas.microsoft.com/office/drawing/2014/main" id="{616C268E-0A7B-46D1-9A72-01333D43BFAE}"/>
                  </a:ext>
                </a:extLst>
              </p:cNvPr>
              <p:cNvSpPr/>
              <p:nvPr/>
            </p:nvSpPr>
            <p:spPr>
              <a:xfrm>
                <a:off x="8092017" y="4972050"/>
                <a:ext cx="69850" cy="529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楕円 151">
                <a:extLst>
                  <a:ext uri="{FF2B5EF4-FFF2-40B4-BE49-F238E27FC236}">
                    <a16:creationId xmlns:a16="http://schemas.microsoft.com/office/drawing/2014/main" id="{F89513EA-BF8A-46E8-87EC-6E3B027F80B1}"/>
                  </a:ext>
                </a:extLst>
              </p:cNvPr>
              <p:cNvSpPr/>
              <p:nvPr/>
            </p:nvSpPr>
            <p:spPr>
              <a:xfrm rot="1649706">
                <a:off x="8310033" y="5413376"/>
                <a:ext cx="173567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楕円 152">
                <a:extLst>
                  <a:ext uri="{FF2B5EF4-FFF2-40B4-BE49-F238E27FC236}">
                    <a16:creationId xmlns:a16="http://schemas.microsoft.com/office/drawing/2014/main" id="{93BC7786-D3DC-47B9-ACCA-4CE74BAB0196}"/>
                  </a:ext>
                </a:extLst>
              </p:cNvPr>
              <p:cNvSpPr/>
              <p:nvPr/>
            </p:nvSpPr>
            <p:spPr>
              <a:xfrm rot="668545">
                <a:off x="8535459" y="5441951"/>
                <a:ext cx="173567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E19BD92B-4199-4537-A40E-B5679C00594F}"/>
                  </a:ext>
                </a:extLst>
              </p:cNvPr>
              <p:cNvSpPr/>
              <p:nvPr/>
            </p:nvSpPr>
            <p:spPr>
              <a:xfrm>
                <a:off x="7770278" y="5191931"/>
                <a:ext cx="262943" cy="154184"/>
              </a:xfrm>
              <a:custGeom>
                <a:avLst/>
                <a:gdLst>
                  <a:gd name="connsiteX0" fmla="*/ 2122 w 262943"/>
                  <a:gd name="connsiteY0" fmla="*/ 153182 h 154184"/>
                  <a:gd name="connsiteX1" fmla="*/ 259297 w 262943"/>
                  <a:gd name="connsiteY1" fmla="*/ 2369 h 154184"/>
                  <a:gd name="connsiteX2" fmla="*/ 143410 w 262943"/>
                  <a:gd name="connsiteY2" fmla="*/ 65869 h 154184"/>
                  <a:gd name="connsiteX3" fmla="*/ 2122 w 262943"/>
                  <a:gd name="connsiteY3" fmla="*/ 153182 h 15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943" h="154184">
                    <a:moveTo>
                      <a:pt x="2122" y="153182"/>
                    </a:moveTo>
                    <a:cubicBezTo>
                      <a:pt x="21436" y="142599"/>
                      <a:pt x="235749" y="16921"/>
                      <a:pt x="259297" y="2369"/>
                    </a:cubicBezTo>
                    <a:cubicBezTo>
                      <a:pt x="282845" y="-12183"/>
                      <a:pt x="186273" y="44173"/>
                      <a:pt x="143410" y="65869"/>
                    </a:cubicBezTo>
                    <a:cubicBezTo>
                      <a:pt x="100548" y="87565"/>
                      <a:pt x="-17192" y="163765"/>
                      <a:pt x="2122" y="153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72C153A1-5B78-4B95-986B-985CA5B5A0FF}"/>
                  </a:ext>
                </a:extLst>
              </p:cNvPr>
              <p:cNvSpPr/>
              <p:nvPr/>
            </p:nvSpPr>
            <p:spPr>
              <a:xfrm>
                <a:off x="7764248" y="5183188"/>
                <a:ext cx="263740" cy="89418"/>
              </a:xfrm>
              <a:custGeom>
                <a:avLst/>
                <a:gdLst>
                  <a:gd name="connsiteX0" fmla="*/ 263740 w 263740"/>
                  <a:gd name="connsiteY0" fmla="*/ 0 h 89418"/>
                  <a:gd name="connsiteX1" fmla="*/ 120865 w 263740"/>
                  <a:gd name="connsiteY1" fmla="*/ 41275 h 89418"/>
                  <a:gd name="connsiteX2" fmla="*/ 71652 w 263740"/>
                  <a:gd name="connsiteY2" fmla="*/ 84137 h 89418"/>
                  <a:gd name="connsiteX3" fmla="*/ 215 w 263740"/>
                  <a:gd name="connsiteY3" fmla="*/ 88900 h 89418"/>
                  <a:gd name="connsiteX4" fmla="*/ 51015 w 263740"/>
                  <a:gd name="connsiteY4" fmla="*/ 85725 h 89418"/>
                  <a:gd name="connsiteX5" fmla="*/ 93877 w 263740"/>
                  <a:gd name="connsiteY5" fmla="*/ 60325 h 89418"/>
                  <a:gd name="connsiteX6" fmla="*/ 176427 w 263740"/>
                  <a:gd name="connsiteY6" fmla="*/ 14287 h 89418"/>
                  <a:gd name="connsiteX7" fmla="*/ 263740 w 263740"/>
                  <a:gd name="connsiteY7" fmla="*/ 0 h 8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740" h="89418">
                    <a:moveTo>
                      <a:pt x="263740" y="0"/>
                    </a:moveTo>
                    <a:cubicBezTo>
                      <a:pt x="208310" y="13626"/>
                      <a:pt x="152880" y="27252"/>
                      <a:pt x="120865" y="41275"/>
                    </a:cubicBezTo>
                    <a:cubicBezTo>
                      <a:pt x="88850" y="55298"/>
                      <a:pt x="91760" y="76200"/>
                      <a:pt x="71652" y="84137"/>
                    </a:cubicBezTo>
                    <a:cubicBezTo>
                      <a:pt x="51544" y="92074"/>
                      <a:pt x="3654" y="88635"/>
                      <a:pt x="215" y="88900"/>
                    </a:cubicBezTo>
                    <a:cubicBezTo>
                      <a:pt x="-3224" y="89165"/>
                      <a:pt x="35405" y="90487"/>
                      <a:pt x="51015" y="85725"/>
                    </a:cubicBezTo>
                    <a:cubicBezTo>
                      <a:pt x="66625" y="80963"/>
                      <a:pt x="72975" y="72231"/>
                      <a:pt x="93877" y="60325"/>
                    </a:cubicBezTo>
                    <a:cubicBezTo>
                      <a:pt x="114779" y="48419"/>
                      <a:pt x="176427" y="14287"/>
                      <a:pt x="176427" y="14287"/>
                    </a:cubicBezTo>
                    <a:lnTo>
                      <a:pt x="26374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1488EB85-780E-450D-B105-837A04A64516}"/>
                  </a:ext>
                </a:extLst>
              </p:cNvPr>
              <p:cNvSpPr/>
              <p:nvPr/>
            </p:nvSpPr>
            <p:spPr>
              <a:xfrm>
                <a:off x="7689733" y="4870351"/>
                <a:ext cx="74691" cy="424650"/>
              </a:xfrm>
              <a:custGeom>
                <a:avLst/>
                <a:gdLst>
                  <a:gd name="connsiteX0" fmla="*/ 117 w 74691"/>
                  <a:gd name="connsiteY0" fmla="*/ 99 h 424650"/>
                  <a:gd name="connsiteX1" fmla="*/ 72084 w 74691"/>
                  <a:gd name="connsiteY1" fmla="*/ 393799 h 424650"/>
                  <a:gd name="connsiteX2" fmla="*/ 55150 w 74691"/>
                  <a:gd name="connsiteY2" fmla="*/ 355699 h 424650"/>
                  <a:gd name="connsiteX3" fmla="*/ 117 w 74691"/>
                  <a:gd name="connsiteY3" fmla="*/ 99 h 42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91" h="424650">
                    <a:moveTo>
                      <a:pt x="117" y="99"/>
                    </a:moveTo>
                    <a:cubicBezTo>
                      <a:pt x="2939" y="6449"/>
                      <a:pt x="62912" y="334532"/>
                      <a:pt x="72084" y="393799"/>
                    </a:cubicBezTo>
                    <a:cubicBezTo>
                      <a:pt x="81256" y="453066"/>
                      <a:pt x="63970" y="419552"/>
                      <a:pt x="55150" y="355699"/>
                    </a:cubicBezTo>
                    <a:cubicBezTo>
                      <a:pt x="46331" y="291846"/>
                      <a:pt x="-2705" y="-6251"/>
                      <a:pt x="117" y="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2693CAE6-9C78-429D-A31C-E7B7D777DA66}"/>
                  </a:ext>
                </a:extLst>
              </p:cNvPr>
              <p:cNvSpPr/>
              <p:nvPr/>
            </p:nvSpPr>
            <p:spPr>
              <a:xfrm>
                <a:off x="7397455" y="4343383"/>
                <a:ext cx="459458" cy="63958"/>
              </a:xfrm>
              <a:custGeom>
                <a:avLst/>
                <a:gdLst>
                  <a:gd name="connsiteX0" fmla="*/ 452733 w 459458"/>
                  <a:gd name="connsiteY0" fmla="*/ 17 h 63958"/>
                  <a:gd name="connsiteX1" fmla="*/ 111420 w 459458"/>
                  <a:gd name="connsiteY1" fmla="*/ 36530 h 63958"/>
                  <a:gd name="connsiteX2" fmla="*/ 295 w 459458"/>
                  <a:gd name="connsiteY2" fmla="*/ 63517 h 63958"/>
                  <a:gd name="connsiteX3" fmla="*/ 76495 w 459458"/>
                  <a:gd name="connsiteY3" fmla="*/ 53992 h 63958"/>
                  <a:gd name="connsiteX4" fmla="*/ 317795 w 459458"/>
                  <a:gd name="connsiteY4" fmla="*/ 31767 h 63958"/>
                  <a:gd name="connsiteX5" fmla="*/ 452733 w 459458"/>
                  <a:gd name="connsiteY5" fmla="*/ 17 h 6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458" h="63958">
                    <a:moveTo>
                      <a:pt x="452733" y="17"/>
                    </a:moveTo>
                    <a:cubicBezTo>
                      <a:pt x="418337" y="811"/>
                      <a:pt x="186826" y="25947"/>
                      <a:pt x="111420" y="36530"/>
                    </a:cubicBezTo>
                    <a:cubicBezTo>
                      <a:pt x="36014" y="47113"/>
                      <a:pt x="6116" y="60607"/>
                      <a:pt x="295" y="63517"/>
                    </a:cubicBezTo>
                    <a:cubicBezTo>
                      <a:pt x="-5526" y="66427"/>
                      <a:pt x="76495" y="53992"/>
                      <a:pt x="76495" y="53992"/>
                    </a:cubicBezTo>
                    <a:lnTo>
                      <a:pt x="317795" y="31767"/>
                    </a:lnTo>
                    <a:cubicBezTo>
                      <a:pt x="381560" y="25153"/>
                      <a:pt x="487129" y="-777"/>
                      <a:pt x="452733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B25D0207-F8FE-474C-9163-FE1FA070E26D}"/>
                  </a:ext>
                </a:extLst>
              </p:cNvPr>
              <p:cNvSpPr/>
              <p:nvPr/>
            </p:nvSpPr>
            <p:spPr>
              <a:xfrm>
                <a:off x="7453821" y="4394155"/>
                <a:ext cx="377498" cy="80908"/>
              </a:xfrm>
              <a:custGeom>
                <a:avLst/>
                <a:gdLst>
                  <a:gd name="connsiteX0" fmla="*/ 377317 w 377498"/>
                  <a:gd name="connsiteY0" fmla="*/ 49258 h 80908"/>
                  <a:gd name="connsiteX1" fmla="*/ 293179 w 377498"/>
                  <a:gd name="connsiteY1" fmla="*/ 79420 h 80908"/>
                  <a:gd name="connsiteX2" fmla="*/ 253492 w 377498"/>
                  <a:gd name="connsiteY2" fmla="*/ 74658 h 80908"/>
                  <a:gd name="connsiteX3" fmla="*/ 175704 w 377498"/>
                  <a:gd name="connsiteY3" fmla="*/ 60370 h 80908"/>
                  <a:gd name="connsiteX4" fmla="*/ 93154 w 377498"/>
                  <a:gd name="connsiteY4" fmla="*/ 36558 h 80908"/>
                  <a:gd name="connsiteX5" fmla="*/ 1079 w 377498"/>
                  <a:gd name="connsiteY5" fmla="*/ 45 h 80908"/>
                  <a:gd name="connsiteX6" fmla="*/ 158242 w 377498"/>
                  <a:gd name="connsiteY6" fmla="*/ 44495 h 80908"/>
                  <a:gd name="connsiteX7" fmla="*/ 310642 w 377498"/>
                  <a:gd name="connsiteY7" fmla="*/ 71483 h 80908"/>
                  <a:gd name="connsiteX8" fmla="*/ 377317 w 377498"/>
                  <a:gd name="connsiteY8" fmla="*/ 49258 h 8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498" h="80908">
                    <a:moveTo>
                      <a:pt x="377317" y="49258"/>
                    </a:moveTo>
                    <a:cubicBezTo>
                      <a:pt x="374406" y="50581"/>
                      <a:pt x="313816" y="75187"/>
                      <a:pt x="293179" y="79420"/>
                    </a:cubicBezTo>
                    <a:cubicBezTo>
                      <a:pt x="272542" y="83653"/>
                      <a:pt x="273071" y="77833"/>
                      <a:pt x="253492" y="74658"/>
                    </a:cubicBezTo>
                    <a:cubicBezTo>
                      <a:pt x="233913" y="71483"/>
                      <a:pt x="202427" y="66720"/>
                      <a:pt x="175704" y="60370"/>
                    </a:cubicBezTo>
                    <a:cubicBezTo>
                      <a:pt x="148981" y="54020"/>
                      <a:pt x="122258" y="46612"/>
                      <a:pt x="93154" y="36558"/>
                    </a:cubicBezTo>
                    <a:cubicBezTo>
                      <a:pt x="64050" y="26504"/>
                      <a:pt x="-9769" y="-1278"/>
                      <a:pt x="1079" y="45"/>
                    </a:cubicBezTo>
                    <a:cubicBezTo>
                      <a:pt x="11927" y="1368"/>
                      <a:pt x="106648" y="32589"/>
                      <a:pt x="158242" y="44495"/>
                    </a:cubicBezTo>
                    <a:cubicBezTo>
                      <a:pt x="209836" y="56401"/>
                      <a:pt x="273600" y="69896"/>
                      <a:pt x="310642" y="71483"/>
                    </a:cubicBezTo>
                    <a:cubicBezTo>
                      <a:pt x="347684" y="73071"/>
                      <a:pt x="380228" y="47935"/>
                      <a:pt x="377317" y="492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3B6BC9E5-5583-4766-ADD4-7DE05EAAEDF3}"/>
                  </a:ext>
                </a:extLst>
              </p:cNvPr>
              <p:cNvSpPr/>
              <p:nvPr/>
            </p:nvSpPr>
            <p:spPr>
              <a:xfrm>
                <a:off x="7569129" y="4457128"/>
                <a:ext cx="296964" cy="167299"/>
              </a:xfrm>
              <a:custGeom>
                <a:avLst/>
                <a:gdLst>
                  <a:gd name="connsiteX0" fmla="*/ 71 w 296964"/>
                  <a:gd name="connsiteY0" fmla="*/ 572 h 167299"/>
                  <a:gd name="connsiteX1" fmla="*/ 150884 w 296964"/>
                  <a:gd name="connsiteY1" fmla="*/ 22797 h 167299"/>
                  <a:gd name="connsiteX2" fmla="*/ 200096 w 296964"/>
                  <a:gd name="connsiteY2" fmla="*/ 65660 h 167299"/>
                  <a:gd name="connsiteX3" fmla="*/ 233434 w 296964"/>
                  <a:gd name="connsiteY3" fmla="*/ 116460 h 167299"/>
                  <a:gd name="connsiteX4" fmla="*/ 296934 w 296964"/>
                  <a:gd name="connsiteY4" fmla="*/ 167260 h 167299"/>
                  <a:gd name="connsiteX5" fmla="*/ 241371 w 296964"/>
                  <a:gd name="connsiteY5" fmla="*/ 124397 h 167299"/>
                  <a:gd name="connsiteX6" fmla="*/ 206446 w 296964"/>
                  <a:gd name="connsiteY6" fmla="*/ 94235 h 167299"/>
                  <a:gd name="connsiteX7" fmla="*/ 171521 w 296964"/>
                  <a:gd name="connsiteY7" fmla="*/ 45022 h 167299"/>
                  <a:gd name="connsiteX8" fmla="*/ 71 w 296964"/>
                  <a:gd name="connsiteY8" fmla="*/ 572 h 167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64" h="167299">
                    <a:moveTo>
                      <a:pt x="71" y="572"/>
                    </a:moveTo>
                    <a:cubicBezTo>
                      <a:pt x="-3368" y="-3132"/>
                      <a:pt x="117547" y="11949"/>
                      <a:pt x="150884" y="22797"/>
                    </a:cubicBezTo>
                    <a:cubicBezTo>
                      <a:pt x="184222" y="33645"/>
                      <a:pt x="186338" y="50050"/>
                      <a:pt x="200096" y="65660"/>
                    </a:cubicBezTo>
                    <a:cubicBezTo>
                      <a:pt x="213854" y="81271"/>
                      <a:pt x="217294" y="99527"/>
                      <a:pt x="233434" y="116460"/>
                    </a:cubicBezTo>
                    <a:cubicBezTo>
                      <a:pt x="249574" y="133393"/>
                      <a:pt x="295611" y="165937"/>
                      <a:pt x="296934" y="167260"/>
                    </a:cubicBezTo>
                    <a:cubicBezTo>
                      <a:pt x="298257" y="168583"/>
                      <a:pt x="256452" y="136568"/>
                      <a:pt x="241371" y="124397"/>
                    </a:cubicBezTo>
                    <a:cubicBezTo>
                      <a:pt x="226290" y="112226"/>
                      <a:pt x="218088" y="107464"/>
                      <a:pt x="206446" y="94235"/>
                    </a:cubicBezTo>
                    <a:cubicBezTo>
                      <a:pt x="194804" y="81006"/>
                      <a:pt x="202213" y="59045"/>
                      <a:pt x="171521" y="45022"/>
                    </a:cubicBezTo>
                    <a:cubicBezTo>
                      <a:pt x="140829" y="30999"/>
                      <a:pt x="3510" y="4276"/>
                      <a:pt x="71" y="5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FC936E17-625E-4E1F-BA8B-D6F3F384CD73}"/>
                  </a:ext>
                </a:extLst>
              </p:cNvPr>
              <p:cNvSpPr/>
              <p:nvPr/>
            </p:nvSpPr>
            <p:spPr>
              <a:xfrm>
                <a:off x="7577057" y="4460759"/>
                <a:ext cx="294117" cy="171734"/>
              </a:xfrm>
              <a:custGeom>
                <a:avLst/>
                <a:gdLst>
                  <a:gd name="connsiteX0" fmla="*/ 81 w 294117"/>
                  <a:gd name="connsiteY0" fmla="*/ 116 h 171734"/>
                  <a:gd name="connsiteX1" fmla="*/ 55643 w 294117"/>
                  <a:gd name="connsiteY1" fmla="*/ 74729 h 171734"/>
                  <a:gd name="connsiteX2" fmla="*/ 108031 w 294117"/>
                  <a:gd name="connsiteY2" fmla="*/ 77904 h 171734"/>
                  <a:gd name="connsiteX3" fmla="*/ 185818 w 294117"/>
                  <a:gd name="connsiteY3" fmla="*/ 92191 h 171734"/>
                  <a:gd name="connsiteX4" fmla="*/ 235031 w 294117"/>
                  <a:gd name="connsiteY4" fmla="*/ 117591 h 171734"/>
                  <a:gd name="connsiteX5" fmla="*/ 293768 w 294117"/>
                  <a:gd name="connsiteY5" fmla="*/ 171566 h 171734"/>
                  <a:gd name="connsiteX6" fmla="*/ 249318 w 294117"/>
                  <a:gd name="connsiteY6" fmla="*/ 131879 h 171734"/>
                  <a:gd name="connsiteX7" fmla="*/ 68343 w 294117"/>
                  <a:gd name="connsiteY7" fmla="*/ 58854 h 171734"/>
                  <a:gd name="connsiteX8" fmla="*/ 81 w 294117"/>
                  <a:gd name="connsiteY8" fmla="*/ 116 h 17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17" h="171734">
                    <a:moveTo>
                      <a:pt x="81" y="116"/>
                    </a:moveTo>
                    <a:cubicBezTo>
                      <a:pt x="-2036" y="2762"/>
                      <a:pt x="37651" y="61764"/>
                      <a:pt x="55643" y="74729"/>
                    </a:cubicBezTo>
                    <a:cubicBezTo>
                      <a:pt x="73635" y="87694"/>
                      <a:pt x="86335" y="74994"/>
                      <a:pt x="108031" y="77904"/>
                    </a:cubicBezTo>
                    <a:cubicBezTo>
                      <a:pt x="129727" y="80814"/>
                      <a:pt x="164651" y="85577"/>
                      <a:pt x="185818" y="92191"/>
                    </a:cubicBezTo>
                    <a:cubicBezTo>
                      <a:pt x="206985" y="98806"/>
                      <a:pt x="217039" y="104362"/>
                      <a:pt x="235031" y="117591"/>
                    </a:cubicBezTo>
                    <a:cubicBezTo>
                      <a:pt x="253023" y="130820"/>
                      <a:pt x="291387" y="169185"/>
                      <a:pt x="293768" y="171566"/>
                    </a:cubicBezTo>
                    <a:cubicBezTo>
                      <a:pt x="296149" y="173947"/>
                      <a:pt x="286889" y="150664"/>
                      <a:pt x="249318" y="131879"/>
                    </a:cubicBezTo>
                    <a:cubicBezTo>
                      <a:pt x="211747" y="113094"/>
                      <a:pt x="105385" y="77110"/>
                      <a:pt x="68343" y="58854"/>
                    </a:cubicBezTo>
                    <a:cubicBezTo>
                      <a:pt x="31301" y="40598"/>
                      <a:pt x="2198" y="-2530"/>
                      <a:pt x="81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0753D3E3-B589-4F3B-AA0A-711B5E2E3068}"/>
                  </a:ext>
                </a:extLst>
              </p:cNvPr>
              <p:cNvSpPr/>
              <p:nvPr/>
            </p:nvSpPr>
            <p:spPr>
              <a:xfrm>
                <a:off x="7829855" y="4456113"/>
                <a:ext cx="73213" cy="304800"/>
              </a:xfrm>
              <a:custGeom>
                <a:avLst/>
                <a:gdLst>
                  <a:gd name="connsiteX0" fmla="*/ 1283 w 73213"/>
                  <a:gd name="connsiteY0" fmla="*/ 0 h 304800"/>
                  <a:gd name="connsiteX1" fmla="*/ 15570 w 73213"/>
                  <a:gd name="connsiteY1" fmla="*/ 160337 h 304800"/>
                  <a:gd name="connsiteX2" fmla="*/ 72720 w 73213"/>
                  <a:gd name="connsiteY2" fmla="*/ 304800 h 304800"/>
                  <a:gd name="connsiteX3" fmla="*/ 40970 w 73213"/>
                  <a:gd name="connsiteY3" fmla="*/ 158750 h 304800"/>
                  <a:gd name="connsiteX4" fmla="*/ 1283 w 73213"/>
                  <a:gd name="connsiteY4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213" h="304800">
                    <a:moveTo>
                      <a:pt x="1283" y="0"/>
                    </a:moveTo>
                    <a:cubicBezTo>
                      <a:pt x="-2950" y="264"/>
                      <a:pt x="3664" y="109537"/>
                      <a:pt x="15570" y="160337"/>
                    </a:cubicBezTo>
                    <a:cubicBezTo>
                      <a:pt x="27476" y="211137"/>
                      <a:pt x="68487" y="305064"/>
                      <a:pt x="72720" y="304800"/>
                    </a:cubicBezTo>
                    <a:cubicBezTo>
                      <a:pt x="76953" y="304536"/>
                      <a:pt x="52876" y="202935"/>
                      <a:pt x="40970" y="158750"/>
                    </a:cubicBezTo>
                    <a:cubicBezTo>
                      <a:pt x="29064" y="114565"/>
                      <a:pt x="5516" y="-264"/>
                      <a:pt x="12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DAE2BA98-FC21-4790-B5D8-67360C3D08AE}"/>
                  </a:ext>
                </a:extLst>
              </p:cNvPr>
              <p:cNvSpPr/>
              <p:nvPr/>
            </p:nvSpPr>
            <p:spPr>
              <a:xfrm>
                <a:off x="7423020" y="4406887"/>
                <a:ext cx="157283" cy="95281"/>
              </a:xfrm>
              <a:custGeom>
                <a:avLst/>
                <a:gdLst>
                  <a:gd name="connsiteX0" fmla="*/ 130 w 157283"/>
                  <a:gd name="connsiteY0" fmla="*/ 13 h 95281"/>
                  <a:gd name="connsiteX1" fmla="*/ 143005 w 157283"/>
                  <a:gd name="connsiteY1" fmla="*/ 49226 h 95281"/>
                  <a:gd name="connsiteX2" fmla="*/ 149355 w 157283"/>
                  <a:gd name="connsiteY2" fmla="*/ 95263 h 95281"/>
                  <a:gd name="connsiteX3" fmla="*/ 117605 w 157283"/>
                  <a:gd name="connsiteY3" fmla="*/ 53988 h 95281"/>
                  <a:gd name="connsiteX4" fmla="*/ 130 w 157283"/>
                  <a:gd name="connsiteY4" fmla="*/ 13 h 9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283" h="95281">
                    <a:moveTo>
                      <a:pt x="130" y="13"/>
                    </a:moveTo>
                    <a:cubicBezTo>
                      <a:pt x="4363" y="-781"/>
                      <a:pt x="118134" y="33351"/>
                      <a:pt x="143005" y="49226"/>
                    </a:cubicBezTo>
                    <a:cubicBezTo>
                      <a:pt x="167876" y="65101"/>
                      <a:pt x="153588" y="94469"/>
                      <a:pt x="149355" y="95263"/>
                    </a:cubicBezTo>
                    <a:cubicBezTo>
                      <a:pt x="145122" y="96057"/>
                      <a:pt x="139565" y="71715"/>
                      <a:pt x="117605" y="53988"/>
                    </a:cubicBezTo>
                    <a:cubicBezTo>
                      <a:pt x="95645" y="36261"/>
                      <a:pt x="-4103" y="807"/>
                      <a:pt x="130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5F8C6FD4-99BA-4FFF-915B-F20FCE0DF15A}"/>
                  </a:ext>
                </a:extLst>
              </p:cNvPr>
              <p:cNvSpPr/>
              <p:nvPr/>
            </p:nvSpPr>
            <p:spPr>
              <a:xfrm>
                <a:off x="7400726" y="4408751"/>
                <a:ext cx="222696" cy="136791"/>
              </a:xfrm>
              <a:custGeom>
                <a:avLst/>
                <a:gdLst>
                  <a:gd name="connsiteX0" fmla="*/ 199 w 222696"/>
                  <a:gd name="connsiteY0" fmla="*/ 1324 h 136791"/>
                  <a:gd name="connsiteX1" fmla="*/ 104974 w 222696"/>
                  <a:gd name="connsiteY1" fmla="*/ 102924 h 136791"/>
                  <a:gd name="connsiteX2" fmla="*/ 162124 w 222696"/>
                  <a:gd name="connsiteY2" fmla="*/ 121974 h 136791"/>
                  <a:gd name="connsiteX3" fmla="*/ 222449 w 222696"/>
                  <a:gd name="connsiteY3" fmla="*/ 136262 h 136791"/>
                  <a:gd name="connsiteX4" fmla="*/ 138312 w 222696"/>
                  <a:gd name="connsiteY4" fmla="*/ 102924 h 136791"/>
                  <a:gd name="connsiteX5" fmla="*/ 79574 w 222696"/>
                  <a:gd name="connsiteY5" fmla="*/ 48949 h 136791"/>
                  <a:gd name="connsiteX6" fmla="*/ 199 w 222696"/>
                  <a:gd name="connsiteY6" fmla="*/ 1324 h 13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696" h="136791">
                    <a:moveTo>
                      <a:pt x="199" y="1324"/>
                    </a:moveTo>
                    <a:cubicBezTo>
                      <a:pt x="4432" y="10320"/>
                      <a:pt x="77987" y="82816"/>
                      <a:pt x="104974" y="102924"/>
                    </a:cubicBezTo>
                    <a:cubicBezTo>
                      <a:pt x="131962" y="123032"/>
                      <a:pt x="142545" y="116418"/>
                      <a:pt x="162124" y="121974"/>
                    </a:cubicBezTo>
                    <a:cubicBezTo>
                      <a:pt x="181703" y="127530"/>
                      <a:pt x="226418" y="139437"/>
                      <a:pt x="222449" y="136262"/>
                    </a:cubicBezTo>
                    <a:cubicBezTo>
                      <a:pt x="218480" y="133087"/>
                      <a:pt x="162124" y="117476"/>
                      <a:pt x="138312" y="102924"/>
                    </a:cubicBezTo>
                    <a:cubicBezTo>
                      <a:pt x="114500" y="88372"/>
                      <a:pt x="79574" y="48949"/>
                      <a:pt x="79574" y="48949"/>
                    </a:cubicBezTo>
                    <a:cubicBezTo>
                      <a:pt x="60259" y="31486"/>
                      <a:pt x="-4034" y="-7672"/>
                      <a:pt x="199" y="1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5AC55341-C823-442C-A2A6-BF7C8629A94C}"/>
                  </a:ext>
                </a:extLst>
              </p:cNvPr>
              <p:cNvSpPr/>
              <p:nvPr/>
            </p:nvSpPr>
            <p:spPr>
              <a:xfrm>
                <a:off x="7307288" y="4408156"/>
                <a:ext cx="98501" cy="86450"/>
              </a:xfrm>
              <a:custGeom>
                <a:avLst/>
                <a:gdLst>
                  <a:gd name="connsiteX0" fmla="*/ 98400 w 98501"/>
                  <a:gd name="connsiteY0" fmla="*/ 332 h 86450"/>
                  <a:gd name="connsiteX1" fmla="*/ 25375 w 98501"/>
                  <a:gd name="connsiteY1" fmla="*/ 35257 h 86450"/>
                  <a:gd name="connsiteX2" fmla="*/ 6325 w 98501"/>
                  <a:gd name="connsiteY2" fmla="*/ 86057 h 86450"/>
                  <a:gd name="connsiteX3" fmla="*/ 7912 w 98501"/>
                  <a:gd name="connsiteY3" fmla="*/ 55894 h 86450"/>
                  <a:gd name="connsiteX4" fmla="*/ 98400 w 98501"/>
                  <a:gd name="connsiteY4" fmla="*/ 332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01" h="86450">
                    <a:moveTo>
                      <a:pt x="98400" y="332"/>
                    </a:moveTo>
                    <a:cubicBezTo>
                      <a:pt x="101311" y="-3108"/>
                      <a:pt x="40721" y="20970"/>
                      <a:pt x="25375" y="35257"/>
                    </a:cubicBezTo>
                    <a:cubicBezTo>
                      <a:pt x="10029" y="49545"/>
                      <a:pt x="9235" y="82618"/>
                      <a:pt x="6325" y="86057"/>
                    </a:cubicBezTo>
                    <a:cubicBezTo>
                      <a:pt x="3414" y="89497"/>
                      <a:pt x="-7169" y="69652"/>
                      <a:pt x="7912" y="55894"/>
                    </a:cubicBezTo>
                    <a:cubicBezTo>
                      <a:pt x="22993" y="42136"/>
                      <a:pt x="95489" y="3772"/>
                      <a:pt x="98400" y="3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B84EAD24-BBA6-48C2-8343-6F0406F36CB0}"/>
                  </a:ext>
                </a:extLst>
              </p:cNvPr>
              <p:cNvSpPr/>
              <p:nvPr/>
            </p:nvSpPr>
            <p:spPr>
              <a:xfrm>
                <a:off x="7360742" y="4431658"/>
                <a:ext cx="118568" cy="153045"/>
              </a:xfrm>
              <a:custGeom>
                <a:avLst/>
                <a:gdLst>
                  <a:gd name="connsiteX0" fmla="*/ 496 w 118568"/>
                  <a:gd name="connsiteY0" fmla="*/ 3817 h 153045"/>
                  <a:gd name="connsiteX1" fmla="*/ 103683 w 118568"/>
                  <a:gd name="connsiteY1" fmla="*/ 68905 h 153045"/>
                  <a:gd name="connsiteX2" fmla="*/ 116383 w 118568"/>
                  <a:gd name="connsiteY2" fmla="*/ 153042 h 153045"/>
                  <a:gd name="connsiteX3" fmla="*/ 113208 w 118568"/>
                  <a:gd name="connsiteY3" fmla="*/ 72080 h 153045"/>
                  <a:gd name="connsiteX4" fmla="*/ 65583 w 118568"/>
                  <a:gd name="connsiteY4" fmla="*/ 14930 h 153045"/>
                  <a:gd name="connsiteX5" fmla="*/ 496 w 118568"/>
                  <a:gd name="connsiteY5" fmla="*/ 3817 h 15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568" h="153045">
                    <a:moveTo>
                      <a:pt x="496" y="3817"/>
                    </a:moveTo>
                    <a:cubicBezTo>
                      <a:pt x="6846" y="12813"/>
                      <a:pt x="84369" y="44034"/>
                      <a:pt x="103683" y="68905"/>
                    </a:cubicBezTo>
                    <a:cubicBezTo>
                      <a:pt x="122997" y="93776"/>
                      <a:pt x="114796" y="152513"/>
                      <a:pt x="116383" y="153042"/>
                    </a:cubicBezTo>
                    <a:cubicBezTo>
                      <a:pt x="117970" y="153571"/>
                      <a:pt x="121675" y="95099"/>
                      <a:pt x="113208" y="72080"/>
                    </a:cubicBezTo>
                    <a:cubicBezTo>
                      <a:pt x="104741" y="49061"/>
                      <a:pt x="80664" y="26836"/>
                      <a:pt x="65583" y="14930"/>
                    </a:cubicBezTo>
                    <a:cubicBezTo>
                      <a:pt x="50502" y="3024"/>
                      <a:pt x="-5854" y="-5179"/>
                      <a:pt x="496" y="38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914AC364-AF3C-46AF-85FD-D41AA45A3F1A}"/>
                  </a:ext>
                </a:extLst>
              </p:cNvPr>
              <p:cNvSpPr/>
              <p:nvPr/>
            </p:nvSpPr>
            <p:spPr>
              <a:xfrm>
                <a:off x="7337069" y="4560888"/>
                <a:ext cx="144021" cy="127495"/>
              </a:xfrm>
              <a:custGeom>
                <a:avLst/>
                <a:gdLst>
                  <a:gd name="connsiteX0" fmla="*/ 143231 w 144021"/>
                  <a:gd name="connsiteY0" fmla="*/ 0 h 127495"/>
                  <a:gd name="connsiteX1" fmla="*/ 127356 w 144021"/>
                  <a:gd name="connsiteY1" fmla="*/ 112712 h 127495"/>
                  <a:gd name="connsiteX2" fmla="*/ 68619 w 144021"/>
                  <a:gd name="connsiteY2" fmla="*/ 127000 h 127495"/>
                  <a:gd name="connsiteX3" fmla="*/ 27344 w 144021"/>
                  <a:gd name="connsiteY3" fmla="*/ 120650 h 127495"/>
                  <a:gd name="connsiteX4" fmla="*/ 356 w 144021"/>
                  <a:gd name="connsiteY4" fmla="*/ 98425 h 127495"/>
                  <a:gd name="connsiteX5" fmla="*/ 46394 w 144021"/>
                  <a:gd name="connsiteY5" fmla="*/ 117475 h 127495"/>
                  <a:gd name="connsiteX6" fmla="*/ 108306 w 144021"/>
                  <a:gd name="connsiteY6" fmla="*/ 111125 h 127495"/>
                  <a:gd name="connsiteX7" fmla="*/ 143231 w 144021"/>
                  <a:gd name="connsiteY7" fmla="*/ 0 h 1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021" h="127495">
                    <a:moveTo>
                      <a:pt x="143231" y="0"/>
                    </a:moveTo>
                    <a:cubicBezTo>
                      <a:pt x="146406" y="265"/>
                      <a:pt x="139791" y="91545"/>
                      <a:pt x="127356" y="112712"/>
                    </a:cubicBezTo>
                    <a:cubicBezTo>
                      <a:pt x="114921" y="133879"/>
                      <a:pt x="85288" y="125677"/>
                      <a:pt x="68619" y="127000"/>
                    </a:cubicBezTo>
                    <a:cubicBezTo>
                      <a:pt x="51950" y="128323"/>
                      <a:pt x="38721" y="125412"/>
                      <a:pt x="27344" y="120650"/>
                    </a:cubicBezTo>
                    <a:cubicBezTo>
                      <a:pt x="15967" y="115888"/>
                      <a:pt x="-2819" y="98954"/>
                      <a:pt x="356" y="98425"/>
                    </a:cubicBezTo>
                    <a:cubicBezTo>
                      <a:pt x="3531" y="97896"/>
                      <a:pt x="28402" y="115358"/>
                      <a:pt x="46394" y="117475"/>
                    </a:cubicBezTo>
                    <a:cubicBezTo>
                      <a:pt x="64386" y="119592"/>
                      <a:pt x="92431" y="128058"/>
                      <a:pt x="108306" y="111125"/>
                    </a:cubicBezTo>
                    <a:cubicBezTo>
                      <a:pt x="124181" y="94192"/>
                      <a:pt x="140056" y="-265"/>
                      <a:pt x="14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BB4EAFD2-4B1E-4B45-AE47-C97F25B7C600}"/>
                  </a:ext>
                </a:extLst>
              </p:cNvPr>
              <p:cNvSpPr/>
              <p:nvPr/>
            </p:nvSpPr>
            <p:spPr>
              <a:xfrm>
                <a:off x="7318375" y="4456011"/>
                <a:ext cx="142009" cy="107032"/>
              </a:xfrm>
              <a:custGeom>
                <a:avLst/>
                <a:gdLst>
                  <a:gd name="connsiteX0" fmla="*/ 0 w 142009"/>
                  <a:gd name="connsiteY0" fmla="*/ 42964 h 107032"/>
                  <a:gd name="connsiteX1" fmla="*/ 60325 w 142009"/>
                  <a:gd name="connsiteY1" fmla="*/ 102 h 107032"/>
                  <a:gd name="connsiteX2" fmla="*/ 106363 w 142009"/>
                  <a:gd name="connsiteY2" fmla="*/ 33439 h 107032"/>
                  <a:gd name="connsiteX3" fmla="*/ 141288 w 142009"/>
                  <a:gd name="connsiteY3" fmla="*/ 106464 h 107032"/>
                  <a:gd name="connsiteX4" fmla="*/ 127000 w 142009"/>
                  <a:gd name="connsiteY4" fmla="*/ 65189 h 107032"/>
                  <a:gd name="connsiteX5" fmla="*/ 92075 w 142009"/>
                  <a:gd name="connsiteY5" fmla="*/ 25502 h 107032"/>
                  <a:gd name="connsiteX6" fmla="*/ 60325 w 142009"/>
                  <a:gd name="connsiteY6" fmla="*/ 4864 h 107032"/>
                  <a:gd name="connsiteX7" fmla="*/ 0 w 142009"/>
                  <a:gd name="connsiteY7" fmla="*/ 42964 h 10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009" h="107032">
                    <a:moveTo>
                      <a:pt x="0" y="42964"/>
                    </a:moveTo>
                    <a:cubicBezTo>
                      <a:pt x="0" y="42170"/>
                      <a:pt x="42598" y="1689"/>
                      <a:pt x="60325" y="102"/>
                    </a:cubicBezTo>
                    <a:cubicBezTo>
                      <a:pt x="78052" y="-1486"/>
                      <a:pt x="92869" y="15712"/>
                      <a:pt x="106363" y="33439"/>
                    </a:cubicBezTo>
                    <a:cubicBezTo>
                      <a:pt x="119857" y="51166"/>
                      <a:pt x="137849" y="101172"/>
                      <a:pt x="141288" y="106464"/>
                    </a:cubicBezTo>
                    <a:cubicBezTo>
                      <a:pt x="144727" y="111756"/>
                      <a:pt x="135202" y="78683"/>
                      <a:pt x="127000" y="65189"/>
                    </a:cubicBezTo>
                    <a:cubicBezTo>
                      <a:pt x="118798" y="51695"/>
                      <a:pt x="103187" y="35556"/>
                      <a:pt x="92075" y="25502"/>
                    </a:cubicBezTo>
                    <a:cubicBezTo>
                      <a:pt x="80963" y="15448"/>
                      <a:pt x="74348" y="4070"/>
                      <a:pt x="60325" y="4864"/>
                    </a:cubicBezTo>
                    <a:cubicBezTo>
                      <a:pt x="46302" y="5658"/>
                      <a:pt x="0" y="43758"/>
                      <a:pt x="0" y="429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56CB03C4-D416-4B63-A222-7E523D9D5CB1}"/>
                  </a:ext>
                </a:extLst>
              </p:cNvPr>
              <p:cNvSpPr/>
              <p:nvPr/>
            </p:nvSpPr>
            <p:spPr>
              <a:xfrm>
                <a:off x="7334074" y="4495505"/>
                <a:ext cx="102274" cy="161780"/>
              </a:xfrm>
              <a:custGeom>
                <a:avLst/>
                <a:gdLst>
                  <a:gd name="connsiteX0" fmla="*/ 176 w 102274"/>
                  <a:gd name="connsiteY0" fmla="*/ 295 h 161780"/>
                  <a:gd name="connsiteX1" fmla="*/ 74789 w 102274"/>
                  <a:gd name="connsiteY1" fmla="*/ 47920 h 161780"/>
                  <a:gd name="connsiteX2" fmla="*/ 85901 w 102274"/>
                  <a:gd name="connsiteY2" fmla="*/ 116183 h 161780"/>
                  <a:gd name="connsiteX3" fmla="*/ 66851 w 102274"/>
                  <a:gd name="connsiteY3" fmla="*/ 151108 h 161780"/>
                  <a:gd name="connsiteX4" fmla="*/ 16051 w 102274"/>
                  <a:gd name="connsiteY4" fmla="*/ 160633 h 161780"/>
                  <a:gd name="connsiteX5" fmla="*/ 81139 w 102274"/>
                  <a:gd name="connsiteY5" fmla="*/ 128883 h 161780"/>
                  <a:gd name="connsiteX6" fmla="*/ 98601 w 102274"/>
                  <a:gd name="connsiteY6" fmla="*/ 70145 h 161780"/>
                  <a:gd name="connsiteX7" fmla="*/ 176 w 102274"/>
                  <a:gd name="connsiteY7" fmla="*/ 295 h 16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274" h="161780">
                    <a:moveTo>
                      <a:pt x="176" y="295"/>
                    </a:moveTo>
                    <a:cubicBezTo>
                      <a:pt x="-3793" y="-3409"/>
                      <a:pt x="60502" y="28605"/>
                      <a:pt x="74789" y="47920"/>
                    </a:cubicBezTo>
                    <a:cubicBezTo>
                      <a:pt x="89076" y="67235"/>
                      <a:pt x="87224" y="98985"/>
                      <a:pt x="85901" y="116183"/>
                    </a:cubicBezTo>
                    <a:cubicBezTo>
                      <a:pt x="84578" y="133381"/>
                      <a:pt x="78493" y="143700"/>
                      <a:pt x="66851" y="151108"/>
                    </a:cubicBezTo>
                    <a:cubicBezTo>
                      <a:pt x="55209" y="158516"/>
                      <a:pt x="13670" y="164337"/>
                      <a:pt x="16051" y="160633"/>
                    </a:cubicBezTo>
                    <a:cubicBezTo>
                      <a:pt x="18432" y="156929"/>
                      <a:pt x="67381" y="143964"/>
                      <a:pt x="81139" y="128883"/>
                    </a:cubicBezTo>
                    <a:cubicBezTo>
                      <a:pt x="94897" y="113802"/>
                      <a:pt x="109184" y="92105"/>
                      <a:pt x="98601" y="70145"/>
                    </a:cubicBezTo>
                    <a:cubicBezTo>
                      <a:pt x="88018" y="48185"/>
                      <a:pt x="4145" y="3999"/>
                      <a:pt x="176" y="2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BC158532-DE67-4CC8-BC94-B6661A920520}"/>
                  </a:ext>
                </a:extLst>
              </p:cNvPr>
              <p:cNvSpPr/>
              <p:nvPr/>
            </p:nvSpPr>
            <p:spPr>
              <a:xfrm>
                <a:off x="7054276" y="4630349"/>
                <a:ext cx="356748" cy="100962"/>
              </a:xfrm>
              <a:custGeom>
                <a:avLst/>
                <a:gdLst>
                  <a:gd name="connsiteX0" fmla="*/ 352999 w 356748"/>
                  <a:gd name="connsiteY0" fmla="*/ 1976 h 100962"/>
                  <a:gd name="connsiteX1" fmla="*/ 3749 w 356748"/>
                  <a:gd name="connsiteY1" fmla="*/ 100401 h 100962"/>
                  <a:gd name="connsiteX2" fmla="*/ 178374 w 356748"/>
                  <a:gd name="connsiteY2" fmla="*/ 40076 h 100962"/>
                  <a:gd name="connsiteX3" fmla="*/ 352999 w 356748"/>
                  <a:gd name="connsiteY3" fmla="*/ 1976 h 10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748" h="100962">
                    <a:moveTo>
                      <a:pt x="352999" y="1976"/>
                    </a:moveTo>
                    <a:cubicBezTo>
                      <a:pt x="323895" y="12030"/>
                      <a:pt x="32853" y="94051"/>
                      <a:pt x="3749" y="100401"/>
                    </a:cubicBezTo>
                    <a:cubicBezTo>
                      <a:pt x="-25355" y="106751"/>
                      <a:pt x="122811" y="57539"/>
                      <a:pt x="178374" y="40076"/>
                    </a:cubicBezTo>
                    <a:cubicBezTo>
                      <a:pt x="233937" y="22613"/>
                      <a:pt x="382103" y="-8078"/>
                      <a:pt x="352999" y="19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F737989A-5045-47EC-87E6-3C839A40E1BA}"/>
                  </a:ext>
                </a:extLst>
              </p:cNvPr>
              <p:cNvSpPr/>
              <p:nvPr/>
            </p:nvSpPr>
            <p:spPr>
              <a:xfrm>
                <a:off x="6996735" y="4508500"/>
                <a:ext cx="327749" cy="79406"/>
              </a:xfrm>
              <a:custGeom>
                <a:avLst/>
                <a:gdLst>
                  <a:gd name="connsiteX0" fmla="*/ 326403 w 327749"/>
                  <a:gd name="connsiteY0" fmla="*/ 0 h 79406"/>
                  <a:gd name="connsiteX1" fmla="*/ 7315 w 327749"/>
                  <a:gd name="connsiteY1" fmla="*/ 71438 h 79406"/>
                  <a:gd name="connsiteX2" fmla="*/ 118440 w 327749"/>
                  <a:gd name="connsiteY2" fmla="*/ 71438 h 79406"/>
                  <a:gd name="connsiteX3" fmla="*/ 326403 w 327749"/>
                  <a:gd name="connsiteY3" fmla="*/ 0 h 7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749" h="79406">
                    <a:moveTo>
                      <a:pt x="326403" y="0"/>
                    </a:moveTo>
                    <a:cubicBezTo>
                      <a:pt x="307882" y="0"/>
                      <a:pt x="41975" y="59532"/>
                      <a:pt x="7315" y="71438"/>
                    </a:cubicBezTo>
                    <a:cubicBezTo>
                      <a:pt x="-27345" y="83344"/>
                      <a:pt x="69757" y="80699"/>
                      <a:pt x="118440" y="71438"/>
                    </a:cubicBezTo>
                    <a:cubicBezTo>
                      <a:pt x="167123" y="62178"/>
                      <a:pt x="344924" y="0"/>
                      <a:pt x="32640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546BDB7F-673C-4583-BEF8-750A0505EF10}"/>
                  </a:ext>
                </a:extLst>
              </p:cNvPr>
              <p:cNvSpPr/>
              <p:nvPr/>
            </p:nvSpPr>
            <p:spPr>
              <a:xfrm>
                <a:off x="6992930" y="4589174"/>
                <a:ext cx="75385" cy="167510"/>
              </a:xfrm>
              <a:custGeom>
                <a:avLst/>
                <a:gdLst>
                  <a:gd name="connsiteX0" fmla="*/ 8 w 75385"/>
                  <a:gd name="connsiteY0" fmla="*/ 289 h 167510"/>
                  <a:gd name="connsiteX1" fmla="*/ 65095 w 75385"/>
                  <a:gd name="connsiteY1" fmla="*/ 32039 h 167510"/>
                  <a:gd name="connsiteX2" fmla="*/ 74620 w 75385"/>
                  <a:gd name="connsiteY2" fmla="*/ 111414 h 167510"/>
                  <a:gd name="connsiteX3" fmla="*/ 58745 w 75385"/>
                  <a:gd name="connsiteY3" fmla="*/ 144751 h 167510"/>
                  <a:gd name="connsiteX4" fmla="*/ 19058 w 75385"/>
                  <a:gd name="connsiteY4" fmla="*/ 166976 h 167510"/>
                  <a:gd name="connsiteX5" fmla="*/ 58745 w 75385"/>
                  <a:gd name="connsiteY5" fmla="*/ 154276 h 167510"/>
                  <a:gd name="connsiteX6" fmla="*/ 63508 w 75385"/>
                  <a:gd name="connsiteY6" fmla="*/ 89189 h 167510"/>
                  <a:gd name="connsiteX7" fmla="*/ 60333 w 75385"/>
                  <a:gd name="connsiteY7" fmla="*/ 47914 h 167510"/>
                  <a:gd name="connsiteX8" fmla="*/ 8 w 75385"/>
                  <a:gd name="connsiteY8" fmla="*/ 289 h 16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385" h="167510">
                    <a:moveTo>
                      <a:pt x="8" y="289"/>
                    </a:moveTo>
                    <a:cubicBezTo>
                      <a:pt x="802" y="-2357"/>
                      <a:pt x="52660" y="13518"/>
                      <a:pt x="65095" y="32039"/>
                    </a:cubicBezTo>
                    <a:cubicBezTo>
                      <a:pt x="77530" y="50560"/>
                      <a:pt x="75678" y="92629"/>
                      <a:pt x="74620" y="111414"/>
                    </a:cubicBezTo>
                    <a:cubicBezTo>
                      <a:pt x="73562" y="130199"/>
                      <a:pt x="68005" y="135491"/>
                      <a:pt x="58745" y="144751"/>
                    </a:cubicBezTo>
                    <a:cubicBezTo>
                      <a:pt x="49485" y="154011"/>
                      <a:pt x="19058" y="165389"/>
                      <a:pt x="19058" y="166976"/>
                    </a:cubicBezTo>
                    <a:cubicBezTo>
                      <a:pt x="19058" y="168563"/>
                      <a:pt x="51337" y="167240"/>
                      <a:pt x="58745" y="154276"/>
                    </a:cubicBezTo>
                    <a:cubicBezTo>
                      <a:pt x="66153" y="141312"/>
                      <a:pt x="63243" y="106916"/>
                      <a:pt x="63508" y="89189"/>
                    </a:cubicBezTo>
                    <a:cubicBezTo>
                      <a:pt x="63773" y="71462"/>
                      <a:pt x="68270" y="60614"/>
                      <a:pt x="60333" y="47914"/>
                    </a:cubicBezTo>
                    <a:cubicBezTo>
                      <a:pt x="52396" y="35214"/>
                      <a:pt x="-786" y="2935"/>
                      <a:pt x="8" y="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DC15A4BB-EE13-4A45-A612-D2FAB8446935}"/>
                  </a:ext>
                </a:extLst>
              </p:cNvPr>
              <p:cNvSpPr/>
              <p:nvPr/>
            </p:nvSpPr>
            <p:spPr>
              <a:xfrm>
                <a:off x="6946243" y="4581027"/>
                <a:ext cx="80050" cy="177714"/>
              </a:xfrm>
              <a:custGeom>
                <a:avLst/>
                <a:gdLst>
                  <a:gd name="connsiteX0" fmla="*/ 49870 w 80050"/>
                  <a:gd name="connsiteY0" fmla="*/ 498 h 177714"/>
                  <a:gd name="connsiteX1" fmla="*/ 10182 w 80050"/>
                  <a:gd name="connsiteY1" fmla="*/ 40186 h 177714"/>
                  <a:gd name="connsiteX2" fmla="*/ 2245 w 80050"/>
                  <a:gd name="connsiteY2" fmla="*/ 103686 h 177714"/>
                  <a:gd name="connsiteX3" fmla="*/ 43520 w 80050"/>
                  <a:gd name="connsiteY3" fmla="*/ 157661 h 177714"/>
                  <a:gd name="connsiteX4" fmla="*/ 80032 w 80050"/>
                  <a:gd name="connsiteY4" fmla="*/ 176711 h 177714"/>
                  <a:gd name="connsiteX5" fmla="*/ 38757 w 80050"/>
                  <a:gd name="connsiteY5" fmla="*/ 130673 h 177714"/>
                  <a:gd name="connsiteX6" fmla="*/ 26057 w 80050"/>
                  <a:gd name="connsiteY6" fmla="*/ 111623 h 177714"/>
                  <a:gd name="connsiteX7" fmla="*/ 19707 w 80050"/>
                  <a:gd name="connsiteY7" fmla="*/ 67173 h 177714"/>
                  <a:gd name="connsiteX8" fmla="*/ 49870 w 80050"/>
                  <a:gd name="connsiteY8" fmla="*/ 498 h 17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050" h="177714">
                    <a:moveTo>
                      <a:pt x="49870" y="498"/>
                    </a:moveTo>
                    <a:cubicBezTo>
                      <a:pt x="48283" y="-4000"/>
                      <a:pt x="18119" y="22988"/>
                      <a:pt x="10182" y="40186"/>
                    </a:cubicBezTo>
                    <a:cubicBezTo>
                      <a:pt x="2245" y="57384"/>
                      <a:pt x="-3311" y="84107"/>
                      <a:pt x="2245" y="103686"/>
                    </a:cubicBezTo>
                    <a:cubicBezTo>
                      <a:pt x="7801" y="123265"/>
                      <a:pt x="30556" y="145490"/>
                      <a:pt x="43520" y="157661"/>
                    </a:cubicBezTo>
                    <a:cubicBezTo>
                      <a:pt x="56484" y="169832"/>
                      <a:pt x="80826" y="181209"/>
                      <a:pt x="80032" y="176711"/>
                    </a:cubicBezTo>
                    <a:cubicBezTo>
                      <a:pt x="79238" y="172213"/>
                      <a:pt x="47753" y="141521"/>
                      <a:pt x="38757" y="130673"/>
                    </a:cubicBezTo>
                    <a:cubicBezTo>
                      <a:pt x="29761" y="119825"/>
                      <a:pt x="29232" y="122206"/>
                      <a:pt x="26057" y="111623"/>
                    </a:cubicBezTo>
                    <a:cubicBezTo>
                      <a:pt x="22882" y="101040"/>
                      <a:pt x="18119" y="82783"/>
                      <a:pt x="19707" y="67173"/>
                    </a:cubicBezTo>
                    <a:cubicBezTo>
                      <a:pt x="21295" y="51563"/>
                      <a:pt x="51457" y="4996"/>
                      <a:pt x="49870" y="4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B86F4BC1-EC89-4A01-A69D-1696FB22852D}"/>
                  </a:ext>
                </a:extLst>
              </p:cNvPr>
              <p:cNvSpPr/>
              <p:nvPr/>
            </p:nvSpPr>
            <p:spPr>
              <a:xfrm>
                <a:off x="7324717" y="4649625"/>
                <a:ext cx="168166" cy="145686"/>
              </a:xfrm>
              <a:custGeom>
                <a:avLst/>
                <a:gdLst>
                  <a:gd name="connsiteX0" fmla="*/ 8 w 168166"/>
                  <a:gd name="connsiteY0" fmla="*/ 163 h 145686"/>
                  <a:gd name="connsiteX1" fmla="*/ 46046 w 168166"/>
                  <a:gd name="connsiteY1" fmla="*/ 109700 h 145686"/>
                  <a:gd name="connsiteX2" fmla="*/ 127008 w 168166"/>
                  <a:gd name="connsiteY2" fmla="*/ 133513 h 145686"/>
                  <a:gd name="connsiteX3" fmla="*/ 165108 w 168166"/>
                  <a:gd name="connsiteY3" fmla="*/ 143038 h 145686"/>
                  <a:gd name="connsiteX4" fmla="*/ 49221 w 168166"/>
                  <a:gd name="connsiteY4" fmla="*/ 85888 h 145686"/>
                  <a:gd name="connsiteX5" fmla="*/ 8 w 168166"/>
                  <a:gd name="connsiteY5" fmla="*/ 163 h 14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66" h="145686">
                    <a:moveTo>
                      <a:pt x="8" y="163"/>
                    </a:moveTo>
                    <a:cubicBezTo>
                      <a:pt x="-521" y="4132"/>
                      <a:pt x="24879" y="87475"/>
                      <a:pt x="46046" y="109700"/>
                    </a:cubicBezTo>
                    <a:cubicBezTo>
                      <a:pt x="67213" y="131925"/>
                      <a:pt x="107164" y="127957"/>
                      <a:pt x="127008" y="133513"/>
                    </a:cubicBezTo>
                    <a:cubicBezTo>
                      <a:pt x="146852" y="139069"/>
                      <a:pt x="178072" y="150975"/>
                      <a:pt x="165108" y="143038"/>
                    </a:cubicBezTo>
                    <a:cubicBezTo>
                      <a:pt x="152144" y="135101"/>
                      <a:pt x="73563" y="105996"/>
                      <a:pt x="49221" y="85888"/>
                    </a:cubicBezTo>
                    <a:cubicBezTo>
                      <a:pt x="24879" y="65780"/>
                      <a:pt x="537" y="-3806"/>
                      <a:pt x="8" y="1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2A8B71E0-4727-41E7-A137-1BFF8343BBE9}"/>
                  </a:ext>
                </a:extLst>
              </p:cNvPr>
              <p:cNvSpPr/>
              <p:nvPr/>
            </p:nvSpPr>
            <p:spPr>
              <a:xfrm>
                <a:off x="7454060" y="4665547"/>
                <a:ext cx="56913" cy="114600"/>
              </a:xfrm>
              <a:custGeom>
                <a:avLst/>
                <a:gdLst>
                  <a:gd name="connsiteX0" fmla="*/ 840 w 56913"/>
                  <a:gd name="connsiteY0" fmla="*/ 116 h 114600"/>
                  <a:gd name="connsiteX1" fmla="*/ 54815 w 56913"/>
                  <a:gd name="connsiteY1" fmla="*/ 71553 h 114600"/>
                  <a:gd name="connsiteX2" fmla="*/ 43703 w 56913"/>
                  <a:gd name="connsiteY2" fmla="*/ 114416 h 114600"/>
                  <a:gd name="connsiteX3" fmla="*/ 23065 w 56913"/>
                  <a:gd name="connsiteY3" fmla="*/ 55678 h 114600"/>
                  <a:gd name="connsiteX4" fmla="*/ 840 w 56913"/>
                  <a:gd name="connsiteY4" fmla="*/ 116 h 1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3" h="114600">
                    <a:moveTo>
                      <a:pt x="840" y="116"/>
                    </a:moveTo>
                    <a:cubicBezTo>
                      <a:pt x="6132" y="2762"/>
                      <a:pt x="47671" y="52503"/>
                      <a:pt x="54815" y="71553"/>
                    </a:cubicBezTo>
                    <a:cubicBezTo>
                      <a:pt x="61959" y="90603"/>
                      <a:pt x="48995" y="117062"/>
                      <a:pt x="43703" y="114416"/>
                    </a:cubicBezTo>
                    <a:cubicBezTo>
                      <a:pt x="38411" y="111770"/>
                      <a:pt x="29415" y="70759"/>
                      <a:pt x="23065" y="55678"/>
                    </a:cubicBezTo>
                    <a:cubicBezTo>
                      <a:pt x="16715" y="40597"/>
                      <a:pt x="-4452" y="-2530"/>
                      <a:pt x="840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2F8C8920-7F33-47C6-977A-01C68C54CE74}"/>
                  </a:ext>
                </a:extLst>
              </p:cNvPr>
              <p:cNvSpPr/>
              <p:nvPr/>
            </p:nvSpPr>
            <p:spPr>
              <a:xfrm>
                <a:off x="7515477" y="4546600"/>
                <a:ext cx="252663" cy="246971"/>
              </a:xfrm>
              <a:custGeom>
                <a:avLst/>
                <a:gdLst>
                  <a:gd name="connsiteX0" fmla="*/ 101348 w 252663"/>
                  <a:gd name="connsiteY0" fmla="*/ 0 h 246971"/>
                  <a:gd name="connsiteX1" fmla="*/ 252161 w 252663"/>
                  <a:gd name="connsiteY1" fmla="*/ 42863 h 246971"/>
                  <a:gd name="connsiteX2" fmla="*/ 147386 w 252663"/>
                  <a:gd name="connsiteY2" fmla="*/ 85725 h 246971"/>
                  <a:gd name="connsiteX3" fmla="*/ 71186 w 252663"/>
                  <a:gd name="connsiteY3" fmla="*/ 149225 h 246971"/>
                  <a:gd name="connsiteX4" fmla="*/ 2923 w 252663"/>
                  <a:gd name="connsiteY4" fmla="*/ 246063 h 246971"/>
                  <a:gd name="connsiteX5" fmla="*/ 172786 w 252663"/>
                  <a:gd name="connsiteY5" fmla="*/ 87313 h 246971"/>
                  <a:gd name="connsiteX6" fmla="*/ 209298 w 252663"/>
                  <a:gd name="connsiteY6" fmla="*/ 42863 h 246971"/>
                  <a:gd name="connsiteX7" fmla="*/ 101348 w 252663"/>
                  <a:gd name="connsiteY7" fmla="*/ 0 h 24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663" h="246971">
                    <a:moveTo>
                      <a:pt x="101348" y="0"/>
                    </a:moveTo>
                    <a:cubicBezTo>
                      <a:pt x="108492" y="0"/>
                      <a:pt x="244488" y="28576"/>
                      <a:pt x="252161" y="42863"/>
                    </a:cubicBezTo>
                    <a:cubicBezTo>
                      <a:pt x="259834" y="57151"/>
                      <a:pt x="177548" y="67998"/>
                      <a:pt x="147386" y="85725"/>
                    </a:cubicBezTo>
                    <a:cubicBezTo>
                      <a:pt x="117224" y="103452"/>
                      <a:pt x="95263" y="122502"/>
                      <a:pt x="71186" y="149225"/>
                    </a:cubicBezTo>
                    <a:cubicBezTo>
                      <a:pt x="47109" y="175948"/>
                      <a:pt x="-14010" y="256382"/>
                      <a:pt x="2923" y="246063"/>
                    </a:cubicBezTo>
                    <a:cubicBezTo>
                      <a:pt x="19856" y="235744"/>
                      <a:pt x="138390" y="121180"/>
                      <a:pt x="172786" y="87313"/>
                    </a:cubicBezTo>
                    <a:cubicBezTo>
                      <a:pt x="207182" y="53446"/>
                      <a:pt x="217235" y="54769"/>
                      <a:pt x="209298" y="42863"/>
                    </a:cubicBezTo>
                    <a:cubicBezTo>
                      <a:pt x="201361" y="30957"/>
                      <a:pt x="94204" y="0"/>
                      <a:pt x="10134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36B59273-7930-49F5-B541-2D105363B3C0}"/>
                  </a:ext>
                </a:extLst>
              </p:cNvPr>
              <p:cNvSpPr/>
              <p:nvPr/>
            </p:nvSpPr>
            <p:spPr>
              <a:xfrm>
                <a:off x="7525962" y="4579398"/>
                <a:ext cx="112895" cy="145852"/>
              </a:xfrm>
              <a:custGeom>
                <a:avLst/>
                <a:gdLst>
                  <a:gd name="connsiteX0" fmla="*/ 108326 w 112895"/>
                  <a:gd name="connsiteY0" fmla="*/ 540 h 145852"/>
                  <a:gd name="connsiteX1" fmla="*/ 103563 w 112895"/>
                  <a:gd name="connsiteY1" fmla="*/ 52927 h 145852"/>
                  <a:gd name="connsiteX2" fmla="*/ 27363 w 112895"/>
                  <a:gd name="connsiteY2" fmla="*/ 116427 h 145852"/>
                  <a:gd name="connsiteX3" fmla="*/ 1963 w 112895"/>
                  <a:gd name="connsiteY3" fmla="*/ 145002 h 145852"/>
                  <a:gd name="connsiteX4" fmla="*/ 73401 w 112895"/>
                  <a:gd name="connsiteY4" fmla="*/ 86265 h 145852"/>
                  <a:gd name="connsiteX5" fmla="*/ 108326 w 112895"/>
                  <a:gd name="connsiteY5" fmla="*/ 540 h 14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895" h="145852">
                    <a:moveTo>
                      <a:pt x="108326" y="540"/>
                    </a:moveTo>
                    <a:cubicBezTo>
                      <a:pt x="113353" y="-5016"/>
                      <a:pt x="117057" y="33612"/>
                      <a:pt x="103563" y="52927"/>
                    </a:cubicBezTo>
                    <a:cubicBezTo>
                      <a:pt x="90069" y="72242"/>
                      <a:pt x="44296" y="101081"/>
                      <a:pt x="27363" y="116427"/>
                    </a:cubicBezTo>
                    <a:cubicBezTo>
                      <a:pt x="10430" y="131773"/>
                      <a:pt x="-5710" y="150029"/>
                      <a:pt x="1963" y="145002"/>
                    </a:cubicBezTo>
                    <a:cubicBezTo>
                      <a:pt x="9636" y="139975"/>
                      <a:pt x="56203" y="103728"/>
                      <a:pt x="73401" y="86265"/>
                    </a:cubicBezTo>
                    <a:cubicBezTo>
                      <a:pt x="90599" y="68803"/>
                      <a:pt x="103299" y="6096"/>
                      <a:pt x="108326" y="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A5FAB871-DD9B-4708-8F83-4F956B2DEC8A}"/>
                  </a:ext>
                </a:extLst>
              </p:cNvPr>
              <p:cNvSpPr/>
              <p:nvPr/>
            </p:nvSpPr>
            <p:spPr>
              <a:xfrm>
                <a:off x="7492977" y="4709699"/>
                <a:ext cx="47733" cy="199787"/>
              </a:xfrm>
              <a:custGeom>
                <a:avLst/>
                <a:gdLst>
                  <a:gd name="connsiteX0" fmla="*/ 47648 w 47733"/>
                  <a:gd name="connsiteY0" fmla="*/ 3589 h 199787"/>
                  <a:gd name="connsiteX1" fmla="*/ 3198 w 47733"/>
                  <a:gd name="connsiteY1" fmla="*/ 155989 h 199787"/>
                  <a:gd name="connsiteX2" fmla="*/ 17486 w 47733"/>
                  <a:gd name="connsiteY2" fmla="*/ 198851 h 199787"/>
                  <a:gd name="connsiteX3" fmla="*/ 23 w 47733"/>
                  <a:gd name="connsiteY3" fmla="*/ 125826 h 199787"/>
                  <a:gd name="connsiteX4" fmla="*/ 14311 w 47733"/>
                  <a:gd name="connsiteY4" fmla="*/ 54389 h 199787"/>
                  <a:gd name="connsiteX5" fmla="*/ 47648 w 47733"/>
                  <a:gd name="connsiteY5" fmla="*/ 3589 h 19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33" h="199787">
                    <a:moveTo>
                      <a:pt x="47648" y="3589"/>
                    </a:moveTo>
                    <a:cubicBezTo>
                      <a:pt x="45796" y="20522"/>
                      <a:pt x="8225" y="123445"/>
                      <a:pt x="3198" y="155989"/>
                    </a:cubicBezTo>
                    <a:cubicBezTo>
                      <a:pt x="-1829" y="188533"/>
                      <a:pt x="18015" y="203878"/>
                      <a:pt x="17486" y="198851"/>
                    </a:cubicBezTo>
                    <a:cubicBezTo>
                      <a:pt x="16957" y="193824"/>
                      <a:pt x="552" y="149903"/>
                      <a:pt x="23" y="125826"/>
                    </a:cubicBezTo>
                    <a:cubicBezTo>
                      <a:pt x="-506" y="101749"/>
                      <a:pt x="7961" y="74762"/>
                      <a:pt x="14311" y="54389"/>
                    </a:cubicBezTo>
                    <a:cubicBezTo>
                      <a:pt x="20661" y="34016"/>
                      <a:pt x="49500" y="-13344"/>
                      <a:pt x="47648" y="3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A43B0B20-11BB-403D-B6A8-98DB6FD1D0DE}"/>
                  </a:ext>
                </a:extLst>
              </p:cNvPr>
              <p:cNvSpPr/>
              <p:nvPr/>
            </p:nvSpPr>
            <p:spPr>
              <a:xfrm>
                <a:off x="7505594" y="4833654"/>
                <a:ext cx="77859" cy="73840"/>
              </a:xfrm>
              <a:custGeom>
                <a:avLst/>
                <a:gdLst>
                  <a:gd name="connsiteX0" fmla="*/ 12806 w 77859"/>
                  <a:gd name="connsiteY0" fmla="*/ 1871 h 73840"/>
                  <a:gd name="connsiteX1" fmla="*/ 57256 w 77859"/>
                  <a:gd name="connsiteY1" fmla="*/ 63784 h 73840"/>
                  <a:gd name="connsiteX2" fmla="*/ 106 w 77859"/>
                  <a:gd name="connsiteY2" fmla="*/ 73309 h 73840"/>
                  <a:gd name="connsiteX3" fmla="*/ 74719 w 77859"/>
                  <a:gd name="connsiteY3" fmla="*/ 66959 h 73840"/>
                  <a:gd name="connsiteX4" fmla="*/ 62019 w 77859"/>
                  <a:gd name="connsiteY4" fmla="*/ 20921 h 73840"/>
                  <a:gd name="connsiteX5" fmla="*/ 12806 w 77859"/>
                  <a:gd name="connsiteY5" fmla="*/ 1871 h 7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59" h="73840">
                    <a:moveTo>
                      <a:pt x="12806" y="1871"/>
                    </a:moveTo>
                    <a:cubicBezTo>
                      <a:pt x="12012" y="9015"/>
                      <a:pt x="59373" y="51878"/>
                      <a:pt x="57256" y="63784"/>
                    </a:cubicBezTo>
                    <a:cubicBezTo>
                      <a:pt x="55139" y="75690"/>
                      <a:pt x="-2805" y="72780"/>
                      <a:pt x="106" y="73309"/>
                    </a:cubicBezTo>
                    <a:cubicBezTo>
                      <a:pt x="3016" y="73838"/>
                      <a:pt x="64400" y="75690"/>
                      <a:pt x="74719" y="66959"/>
                    </a:cubicBezTo>
                    <a:cubicBezTo>
                      <a:pt x="85038" y="58228"/>
                      <a:pt x="67046" y="32298"/>
                      <a:pt x="62019" y="20921"/>
                    </a:cubicBezTo>
                    <a:cubicBezTo>
                      <a:pt x="56992" y="9544"/>
                      <a:pt x="13600" y="-5273"/>
                      <a:pt x="12806" y="18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C34BE3AD-3862-4575-A195-8549D3FA4436}"/>
                  </a:ext>
                </a:extLst>
              </p:cNvPr>
              <p:cNvSpPr/>
              <p:nvPr/>
            </p:nvSpPr>
            <p:spPr>
              <a:xfrm>
                <a:off x="7675401" y="4598172"/>
                <a:ext cx="157145" cy="146059"/>
              </a:xfrm>
              <a:custGeom>
                <a:avLst/>
                <a:gdLst>
                  <a:gd name="connsiteX0" fmla="*/ 114462 w 157145"/>
                  <a:gd name="connsiteY0" fmla="*/ 816 h 146059"/>
                  <a:gd name="connsiteX1" fmla="*/ 154149 w 157145"/>
                  <a:gd name="connsiteY1" fmla="*/ 110353 h 146059"/>
                  <a:gd name="connsiteX2" fmla="*/ 17624 w 157145"/>
                  <a:gd name="connsiteY2" fmla="*/ 145278 h 146059"/>
                  <a:gd name="connsiteX3" fmla="*/ 1749 w 157145"/>
                  <a:gd name="connsiteY3" fmla="*/ 83366 h 146059"/>
                  <a:gd name="connsiteX4" fmla="*/ 17624 w 157145"/>
                  <a:gd name="connsiteY4" fmla="*/ 116703 h 146059"/>
                  <a:gd name="connsiteX5" fmla="*/ 90649 w 157145"/>
                  <a:gd name="connsiteY5" fmla="*/ 132578 h 146059"/>
                  <a:gd name="connsiteX6" fmla="*/ 149387 w 157145"/>
                  <a:gd name="connsiteY6" fmla="*/ 111941 h 146059"/>
                  <a:gd name="connsiteX7" fmla="*/ 144624 w 157145"/>
                  <a:gd name="connsiteY7" fmla="*/ 62728 h 146059"/>
                  <a:gd name="connsiteX8" fmla="*/ 114462 w 157145"/>
                  <a:gd name="connsiteY8" fmla="*/ 816 h 14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145" h="146059">
                    <a:moveTo>
                      <a:pt x="114462" y="816"/>
                    </a:moveTo>
                    <a:cubicBezTo>
                      <a:pt x="116050" y="8754"/>
                      <a:pt x="170289" y="86276"/>
                      <a:pt x="154149" y="110353"/>
                    </a:cubicBezTo>
                    <a:cubicBezTo>
                      <a:pt x="138009" y="134430"/>
                      <a:pt x="43024" y="149776"/>
                      <a:pt x="17624" y="145278"/>
                    </a:cubicBezTo>
                    <a:cubicBezTo>
                      <a:pt x="-7776" y="140780"/>
                      <a:pt x="1749" y="88128"/>
                      <a:pt x="1749" y="83366"/>
                    </a:cubicBezTo>
                    <a:cubicBezTo>
                      <a:pt x="1749" y="78604"/>
                      <a:pt x="2807" y="108501"/>
                      <a:pt x="17624" y="116703"/>
                    </a:cubicBezTo>
                    <a:cubicBezTo>
                      <a:pt x="32441" y="124905"/>
                      <a:pt x="68689" y="133372"/>
                      <a:pt x="90649" y="132578"/>
                    </a:cubicBezTo>
                    <a:cubicBezTo>
                      <a:pt x="112609" y="131784"/>
                      <a:pt x="140391" y="123583"/>
                      <a:pt x="149387" y="111941"/>
                    </a:cubicBezTo>
                    <a:cubicBezTo>
                      <a:pt x="158383" y="100299"/>
                      <a:pt x="151503" y="80455"/>
                      <a:pt x="144624" y="62728"/>
                    </a:cubicBezTo>
                    <a:cubicBezTo>
                      <a:pt x="137745" y="45001"/>
                      <a:pt x="112874" y="-7122"/>
                      <a:pt x="114462" y="8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E9220D60-C10B-4701-8003-5FCEE6A01F08}"/>
                  </a:ext>
                </a:extLst>
              </p:cNvPr>
              <p:cNvSpPr/>
              <p:nvPr/>
            </p:nvSpPr>
            <p:spPr>
              <a:xfrm>
                <a:off x="7663881" y="4608379"/>
                <a:ext cx="137177" cy="70654"/>
              </a:xfrm>
              <a:custGeom>
                <a:avLst/>
                <a:gdLst>
                  <a:gd name="connsiteX0" fmla="*/ 133919 w 137177"/>
                  <a:gd name="connsiteY0" fmla="*/ 134 h 70654"/>
                  <a:gd name="connsiteX1" fmla="*/ 569 w 137177"/>
                  <a:gd name="connsiteY1" fmla="*/ 68396 h 70654"/>
                  <a:gd name="connsiteX2" fmla="*/ 87882 w 137177"/>
                  <a:gd name="connsiteY2" fmla="*/ 50934 h 70654"/>
                  <a:gd name="connsiteX3" fmla="*/ 133919 w 137177"/>
                  <a:gd name="connsiteY3" fmla="*/ 134 h 7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177" h="70654">
                    <a:moveTo>
                      <a:pt x="133919" y="134"/>
                    </a:moveTo>
                    <a:cubicBezTo>
                      <a:pt x="119367" y="3044"/>
                      <a:pt x="8242" y="59929"/>
                      <a:pt x="569" y="68396"/>
                    </a:cubicBezTo>
                    <a:cubicBezTo>
                      <a:pt x="-7104" y="76863"/>
                      <a:pt x="64863" y="59401"/>
                      <a:pt x="87882" y="50934"/>
                    </a:cubicBezTo>
                    <a:cubicBezTo>
                      <a:pt x="110901" y="42467"/>
                      <a:pt x="148471" y="-2776"/>
                      <a:pt x="133919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E9B42322-85B2-42C5-968A-19E11CD1755B}"/>
                  </a:ext>
                </a:extLst>
              </p:cNvPr>
              <p:cNvSpPr/>
              <p:nvPr/>
            </p:nvSpPr>
            <p:spPr>
              <a:xfrm>
                <a:off x="7558851" y="4747910"/>
                <a:ext cx="141122" cy="52731"/>
              </a:xfrm>
              <a:custGeom>
                <a:avLst/>
                <a:gdLst>
                  <a:gd name="connsiteX0" fmla="*/ 140524 w 141122"/>
                  <a:gd name="connsiteY0" fmla="*/ 1890 h 52731"/>
                  <a:gd name="connsiteX1" fmla="*/ 46862 w 141122"/>
                  <a:gd name="connsiteY1" fmla="*/ 14590 h 52731"/>
                  <a:gd name="connsiteX2" fmla="*/ 824 w 141122"/>
                  <a:gd name="connsiteY2" fmla="*/ 52690 h 52731"/>
                  <a:gd name="connsiteX3" fmla="*/ 83374 w 141122"/>
                  <a:gd name="connsiteY3" fmla="*/ 6653 h 52731"/>
                  <a:gd name="connsiteX4" fmla="*/ 140524 w 141122"/>
                  <a:gd name="connsiteY4" fmla="*/ 1890 h 5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22" h="52731">
                    <a:moveTo>
                      <a:pt x="140524" y="1890"/>
                    </a:moveTo>
                    <a:cubicBezTo>
                      <a:pt x="134439" y="3213"/>
                      <a:pt x="70145" y="6123"/>
                      <a:pt x="46862" y="14590"/>
                    </a:cubicBezTo>
                    <a:cubicBezTo>
                      <a:pt x="23579" y="23057"/>
                      <a:pt x="-5261" y="54013"/>
                      <a:pt x="824" y="52690"/>
                    </a:cubicBezTo>
                    <a:cubicBezTo>
                      <a:pt x="6909" y="51367"/>
                      <a:pt x="61943" y="16707"/>
                      <a:pt x="83374" y="6653"/>
                    </a:cubicBezTo>
                    <a:cubicBezTo>
                      <a:pt x="104805" y="-3401"/>
                      <a:pt x="146609" y="567"/>
                      <a:pt x="140524" y="18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1214CA83-6FBF-47CF-80C4-CCCD2D9A53DC}"/>
                  </a:ext>
                </a:extLst>
              </p:cNvPr>
              <p:cNvSpPr/>
              <p:nvPr/>
            </p:nvSpPr>
            <p:spPr>
              <a:xfrm>
                <a:off x="7545357" y="4672013"/>
                <a:ext cx="130206" cy="95252"/>
              </a:xfrm>
              <a:custGeom>
                <a:avLst/>
                <a:gdLst>
                  <a:gd name="connsiteX0" fmla="*/ 130206 w 130206"/>
                  <a:gd name="connsiteY0" fmla="*/ 0 h 95252"/>
                  <a:gd name="connsiteX1" fmla="*/ 31 w 130206"/>
                  <a:gd name="connsiteY1" fmla="*/ 95250 h 95252"/>
                  <a:gd name="connsiteX2" fmla="*/ 130206 w 130206"/>
                  <a:gd name="connsiteY2" fmla="*/ 0 h 9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06" h="95252">
                    <a:moveTo>
                      <a:pt x="130206" y="0"/>
                    </a:moveTo>
                    <a:lnTo>
                      <a:pt x="31" y="95250"/>
                    </a:lnTo>
                    <a:cubicBezTo>
                      <a:pt x="-2350" y="95779"/>
                      <a:pt x="130206" y="0"/>
                      <a:pt x="13020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B756AEF3-C721-4CD4-800C-AD04BA400861}"/>
                  </a:ext>
                </a:extLst>
              </p:cNvPr>
              <p:cNvSpPr/>
              <p:nvPr/>
            </p:nvSpPr>
            <p:spPr>
              <a:xfrm>
                <a:off x="7781925" y="4732338"/>
                <a:ext cx="85852" cy="36513"/>
              </a:xfrm>
              <a:custGeom>
                <a:avLst/>
                <a:gdLst>
                  <a:gd name="connsiteX0" fmla="*/ 0 w 85852"/>
                  <a:gd name="connsiteY0" fmla="*/ 0 h 36513"/>
                  <a:gd name="connsiteX1" fmla="*/ 85725 w 85852"/>
                  <a:gd name="connsiteY1" fmla="*/ 36512 h 36513"/>
                  <a:gd name="connsiteX2" fmla="*/ 0 w 85852"/>
                  <a:gd name="connsiteY2" fmla="*/ 0 h 3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852" h="36513">
                    <a:moveTo>
                      <a:pt x="0" y="0"/>
                    </a:moveTo>
                    <a:cubicBezTo>
                      <a:pt x="0" y="0"/>
                      <a:pt x="81756" y="36777"/>
                      <a:pt x="85725" y="36512"/>
                    </a:cubicBezTo>
                    <a:cubicBezTo>
                      <a:pt x="89694" y="3624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91F6EBD9-AFCA-4F01-B6EB-66D78F182202}"/>
                  </a:ext>
                </a:extLst>
              </p:cNvPr>
              <p:cNvSpPr/>
              <p:nvPr/>
            </p:nvSpPr>
            <p:spPr>
              <a:xfrm>
                <a:off x="7575626" y="4781340"/>
                <a:ext cx="333379" cy="68650"/>
              </a:xfrm>
              <a:custGeom>
                <a:avLst/>
                <a:gdLst>
                  <a:gd name="connsiteX0" fmla="*/ 3099 w 333379"/>
                  <a:gd name="connsiteY0" fmla="*/ 210 h 68650"/>
                  <a:gd name="connsiteX1" fmla="*/ 50724 w 333379"/>
                  <a:gd name="connsiteY1" fmla="*/ 44660 h 68650"/>
                  <a:gd name="connsiteX2" fmla="*/ 265037 w 333379"/>
                  <a:gd name="connsiteY2" fmla="*/ 60535 h 68650"/>
                  <a:gd name="connsiteX3" fmla="*/ 325362 w 333379"/>
                  <a:gd name="connsiteY3" fmla="*/ 66885 h 68650"/>
                  <a:gd name="connsiteX4" fmla="*/ 111049 w 333379"/>
                  <a:gd name="connsiteY4" fmla="*/ 28785 h 68650"/>
                  <a:gd name="connsiteX5" fmla="*/ 3099 w 333379"/>
                  <a:gd name="connsiteY5" fmla="*/ 210 h 6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379" h="68650">
                    <a:moveTo>
                      <a:pt x="3099" y="210"/>
                    </a:moveTo>
                    <a:cubicBezTo>
                      <a:pt x="-6955" y="2856"/>
                      <a:pt x="7068" y="34606"/>
                      <a:pt x="50724" y="44660"/>
                    </a:cubicBezTo>
                    <a:cubicBezTo>
                      <a:pt x="94380" y="54714"/>
                      <a:pt x="219264" y="56831"/>
                      <a:pt x="265037" y="60535"/>
                    </a:cubicBezTo>
                    <a:cubicBezTo>
                      <a:pt x="310810" y="64239"/>
                      <a:pt x="351027" y="72177"/>
                      <a:pt x="325362" y="66885"/>
                    </a:cubicBezTo>
                    <a:cubicBezTo>
                      <a:pt x="299697" y="61593"/>
                      <a:pt x="164230" y="36987"/>
                      <a:pt x="111049" y="28785"/>
                    </a:cubicBezTo>
                    <a:cubicBezTo>
                      <a:pt x="57868" y="20583"/>
                      <a:pt x="13153" y="-2436"/>
                      <a:pt x="3099" y="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98CD3979-3A0D-4B37-B9DE-0A4378880772}"/>
                  </a:ext>
                </a:extLst>
              </p:cNvPr>
              <p:cNvSpPr/>
              <p:nvPr/>
            </p:nvSpPr>
            <p:spPr>
              <a:xfrm>
                <a:off x="7550134" y="4800509"/>
                <a:ext cx="371022" cy="88084"/>
              </a:xfrm>
              <a:custGeom>
                <a:avLst/>
                <a:gdLst>
                  <a:gd name="connsiteX0" fmla="*/ 16 w 371022"/>
                  <a:gd name="connsiteY0" fmla="*/ 91 h 88084"/>
                  <a:gd name="connsiteX1" fmla="*/ 130191 w 371022"/>
                  <a:gd name="connsiteY1" fmla="*/ 81054 h 88084"/>
                  <a:gd name="connsiteX2" fmla="*/ 307991 w 371022"/>
                  <a:gd name="connsiteY2" fmla="*/ 84229 h 88084"/>
                  <a:gd name="connsiteX3" fmla="*/ 361966 w 371022"/>
                  <a:gd name="connsiteY3" fmla="*/ 84229 h 88084"/>
                  <a:gd name="connsiteX4" fmla="*/ 138129 w 371022"/>
                  <a:gd name="connsiteY4" fmla="*/ 65179 h 88084"/>
                  <a:gd name="connsiteX5" fmla="*/ 16 w 371022"/>
                  <a:gd name="connsiteY5" fmla="*/ 91 h 8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022" h="88084">
                    <a:moveTo>
                      <a:pt x="16" y="91"/>
                    </a:moveTo>
                    <a:cubicBezTo>
                      <a:pt x="-1307" y="2737"/>
                      <a:pt x="78862" y="67031"/>
                      <a:pt x="130191" y="81054"/>
                    </a:cubicBezTo>
                    <a:cubicBezTo>
                      <a:pt x="181520" y="95077"/>
                      <a:pt x="269362" y="83700"/>
                      <a:pt x="307991" y="84229"/>
                    </a:cubicBezTo>
                    <a:cubicBezTo>
                      <a:pt x="346620" y="84758"/>
                      <a:pt x="390276" y="87404"/>
                      <a:pt x="361966" y="84229"/>
                    </a:cubicBezTo>
                    <a:cubicBezTo>
                      <a:pt x="333656" y="81054"/>
                      <a:pt x="196867" y="77085"/>
                      <a:pt x="138129" y="65179"/>
                    </a:cubicBezTo>
                    <a:cubicBezTo>
                      <a:pt x="79392" y="53273"/>
                      <a:pt x="1339" y="-2555"/>
                      <a:pt x="16" y="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88D207DD-F6A3-486D-8324-C5B904A70131}"/>
                  </a:ext>
                </a:extLst>
              </p:cNvPr>
              <p:cNvSpPr/>
              <p:nvPr/>
            </p:nvSpPr>
            <p:spPr>
              <a:xfrm>
                <a:off x="7755191" y="5367695"/>
                <a:ext cx="267071" cy="2265429"/>
              </a:xfrm>
              <a:custGeom>
                <a:avLst/>
                <a:gdLst>
                  <a:gd name="connsiteX0" fmla="*/ 17209 w 267071"/>
                  <a:gd name="connsiteY0" fmla="*/ 172 h 2265429"/>
                  <a:gd name="connsiteX1" fmla="*/ 216176 w 267071"/>
                  <a:gd name="connsiteY1" fmla="*/ 685972 h 2265429"/>
                  <a:gd name="connsiteX2" fmla="*/ 216176 w 267071"/>
                  <a:gd name="connsiteY2" fmla="*/ 906105 h 2265429"/>
                  <a:gd name="connsiteX3" fmla="*/ 276 w 267071"/>
                  <a:gd name="connsiteY3" fmla="*/ 2265005 h 2265429"/>
                  <a:gd name="connsiteX4" fmla="*/ 266976 w 267071"/>
                  <a:gd name="connsiteY4" fmla="*/ 753705 h 2265429"/>
                  <a:gd name="connsiteX5" fmla="*/ 17209 w 267071"/>
                  <a:gd name="connsiteY5" fmla="*/ 172 h 226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071" h="2265429">
                    <a:moveTo>
                      <a:pt x="17209" y="172"/>
                    </a:moveTo>
                    <a:cubicBezTo>
                      <a:pt x="8742" y="-11117"/>
                      <a:pt x="183015" y="534983"/>
                      <a:pt x="216176" y="685972"/>
                    </a:cubicBezTo>
                    <a:cubicBezTo>
                      <a:pt x="249337" y="836961"/>
                      <a:pt x="252159" y="642933"/>
                      <a:pt x="216176" y="906105"/>
                    </a:cubicBezTo>
                    <a:cubicBezTo>
                      <a:pt x="180193" y="1169277"/>
                      <a:pt x="-8191" y="2290405"/>
                      <a:pt x="276" y="2265005"/>
                    </a:cubicBezTo>
                    <a:cubicBezTo>
                      <a:pt x="8743" y="2239605"/>
                      <a:pt x="261332" y="1132588"/>
                      <a:pt x="266976" y="753705"/>
                    </a:cubicBezTo>
                    <a:cubicBezTo>
                      <a:pt x="272620" y="374822"/>
                      <a:pt x="25676" y="11461"/>
                      <a:pt x="17209" y="1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BC4E9157-71C3-4FA6-8D67-40F0D8E5906B}"/>
                  </a:ext>
                </a:extLst>
              </p:cNvPr>
              <p:cNvSpPr/>
              <p:nvPr/>
            </p:nvSpPr>
            <p:spPr>
              <a:xfrm>
                <a:off x="7662295" y="7516735"/>
                <a:ext cx="334473" cy="404850"/>
              </a:xfrm>
              <a:custGeom>
                <a:avLst/>
                <a:gdLst>
                  <a:gd name="connsiteX0" fmla="*/ 334472 w 334473"/>
                  <a:gd name="connsiteY0" fmla="*/ 1665 h 404850"/>
                  <a:gd name="connsiteX1" fmla="*/ 63538 w 334473"/>
                  <a:gd name="connsiteY1" fmla="*/ 132898 h 404850"/>
                  <a:gd name="connsiteX2" fmla="*/ 38 w 334473"/>
                  <a:gd name="connsiteY2" fmla="*/ 403832 h 404850"/>
                  <a:gd name="connsiteX3" fmla="*/ 67772 w 334473"/>
                  <a:gd name="connsiteY3" fmla="*/ 217565 h 404850"/>
                  <a:gd name="connsiteX4" fmla="*/ 334472 w 334473"/>
                  <a:gd name="connsiteY4" fmla="*/ 1665 h 4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473" h="404850">
                    <a:moveTo>
                      <a:pt x="334472" y="1665"/>
                    </a:moveTo>
                    <a:cubicBezTo>
                      <a:pt x="333766" y="-12446"/>
                      <a:pt x="119277" y="65870"/>
                      <a:pt x="63538" y="132898"/>
                    </a:cubicBezTo>
                    <a:cubicBezTo>
                      <a:pt x="7799" y="199926"/>
                      <a:pt x="-668" y="389721"/>
                      <a:pt x="38" y="403832"/>
                    </a:cubicBezTo>
                    <a:cubicBezTo>
                      <a:pt x="744" y="417943"/>
                      <a:pt x="15561" y="281771"/>
                      <a:pt x="67772" y="217565"/>
                    </a:cubicBezTo>
                    <a:cubicBezTo>
                      <a:pt x="119983" y="153359"/>
                      <a:pt x="335178" y="15776"/>
                      <a:pt x="334472" y="16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558F9F2F-F5FB-4A53-BCAA-25C15EF591F9}"/>
                  </a:ext>
                </a:extLst>
              </p:cNvPr>
              <p:cNvSpPr/>
              <p:nvPr/>
            </p:nvSpPr>
            <p:spPr>
              <a:xfrm>
                <a:off x="5589481" y="7635976"/>
                <a:ext cx="2413224" cy="623870"/>
              </a:xfrm>
              <a:custGeom>
                <a:avLst/>
                <a:gdLst>
                  <a:gd name="connsiteX0" fmla="*/ 2411519 w 2413224"/>
                  <a:gd name="connsiteY0" fmla="*/ 957 h 623870"/>
                  <a:gd name="connsiteX1" fmla="*/ 1996652 w 2413224"/>
                  <a:gd name="connsiteY1" fmla="*/ 513191 h 623870"/>
                  <a:gd name="connsiteX2" fmla="*/ 1755352 w 2413224"/>
                  <a:gd name="connsiteY2" fmla="*/ 623257 h 623870"/>
                  <a:gd name="connsiteX3" fmla="*/ 1149986 w 2413224"/>
                  <a:gd name="connsiteY3" fmla="*/ 542824 h 623870"/>
                  <a:gd name="connsiteX4" fmla="*/ 2752 w 2413224"/>
                  <a:gd name="connsiteY4" fmla="*/ 259191 h 623870"/>
                  <a:gd name="connsiteX5" fmla="*/ 1505586 w 2413224"/>
                  <a:gd name="connsiteY5" fmla="*/ 593624 h 623870"/>
                  <a:gd name="connsiteX6" fmla="*/ 1848486 w 2413224"/>
                  <a:gd name="connsiteY6" fmla="*/ 585157 h 623870"/>
                  <a:gd name="connsiteX7" fmla="*/ 2132119 w 2413224"/>
                  <a:gd name="connsiteY7" fmla="*/ 390424 h 623870"/>
                  <a:gd name="connsiteX8" fmla="*/ 2411519 w 2413224"/>
                  <a:gd name="connsiteY8" fmla="*/ 957 h 62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3224" h="623870">
                    <a:moveTo>
                      <a:pt x="2411519" y="957"/>
                    </a:moveTo>
                    <a:cubicBezTo>
                      <a:pt x="2388941" y="21418"/>
                      <a:pt x="2106013" y="409474"/>
                      <a:pt x="1996652" y="513191"/>
                    </a:cubicBezTo>
                    <a:cubicBezTo>
                      <a:pt x="1887291" y="616908"/>
                      <a:pt x="1896463" y="618318"/>
                      <a:pt x="1755352" y="623257"/>
                    </a:cubicBezTo>
                    <a:cubicBezTo>
                      <a:pt x="1614241" y="628196"/>
                      <a:pt x="1442086" y="603502"/>
                      <a:pt x="1149986" y="542824"/>
                    </a:cubicBezTo>
                    <a:cubicBezTo>
                      <a:pt x="857886" y="482146"/>
                      <a:pt x="-56515" y="250724"/>
                      <a:pt x="2752" y="259191"/>
                    </a:cubicBezTo>
                    <a:cubicBezTo>
                      <a:pt x="62019" y="267658"/>
                      <a:pt x="1197964" y="539296"/>
                      <a:pt x="1505586" y="593624"/>
                    </a:cubicBezTo>
                    <a:cubicBezTo>
                      <a:pt x="1813208" y="647952"/>
                      <a:pt x="1744064" y="619024"/>
                      <a:pt x="1848486" y="585157"/>
                    </a:cubicBezTo>
                    <a:cubicBezTo>
                      <a:pt x="1952908" y="551290"/>
                      <a:pt x="2037575" y="487085"/>
                      <a:pt x="2132119" y="390424"/>
                    </a:cubicBezTo>
                    <a:cubicBezTo>
                      <a:pt x="2226663" y="293763"/>
                      <a:pt x="2434097" y="-19504"/>
                      <a:pt x="2411519" y="9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A9192A23-9A00-49B5-8850-D489B604FB67}"/>
                  </a:ext>
                </a:extLst>
              </p:cNvPr>
              <p:cNvSpPr/>
              <p:nvPr/>
            </p:nvSpPr>
            <p:spPr>
              <a:xfrm>
                <a:off x="5585873" y="7577631"/>
                <a:ext cx="2412670" cy="616110"/>
              </a:xfrm>
              <a:custGeom>
                <a:avLst/>
                <a:gdLst>
                  <a:gd name="connsiteX0" fmla="*/ 31760 w 2412670"/>
                  <a:gd name="connsiteY0" fmla="*/ 215936 h 616110"/>
                  <a:gd name="connsiteX1" fmla="*/ 908060 w 2412670"/>
                  <a:gd name="connsiteY1" fmla="*/ 478402 h 616110"/>
                  <a:gd name="connsiteX2" fmla="*/ 1729327 w 2412670"/>
                  <a:gd name="connsiteY2" fmla="*/ 558836 h 616110"/>
                  <a:gd name="connsiteX3" fmla="*/ 2008727 w 2412670"/>
                  <a:gd name="connsiteY3" fmla="*/ 448769 h 616110"/>
                  <a:gd name="connsiteX4" fmla="*/ 2406660 w 2412670"/>
                  <a:gd name="connsiteY4" fmla="*/ 4269 h 616110"/>
                  <a:gd name="connsiteX5" fmla="*/ 2216160 w 2412670"/>
                  <a:gd name="connsiteY5" fmla="*/ 245569 h 616110"/>
                  <a:gd name="connsiteX6" fmla="*/ 1784360 w 2412670"/>
                  <a:gd name="connsiteY6" fmla="*/ 601169 h 616110"/>
                  <a:gd name="connsiteX7" fmla="*/ 1081627 w 2412670"/>
                  <a:gd name="connsiteY7" fmla="*/ 529202 h 616110"/>
                  <a:gd name="connsiteX8" fmla="*/ 277294 w 2412670"/>
                  <a:gd name="connsiteY8" fmla="*/ 342936 h 616110"/>
                  <a:gd name="connsiteX9" fmla="*/ 31760 w 2412670"/>
                  <a:gd name="connsiteY9" fmla="*/ 215936 h 61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2670" h="616110">
                    <a:moveTo>
                      <a:pt x="31760" y="215936"/>
                    </a:moveTo>
                    <a:cubicBezTo>
                      <a:pt x="136888" y="238514"/>
                      <a:pt x="625132" y="421252"/>
                      <a:pt x="908060" y="478402"/>
                    </a:cubicBezTo>
                    <a:cubicBezTo>
                      <a:pt x="1190988" y="535552"/>
                      <a:pt x="1545883" y="563775"/>
                      <a:pt x="1729327" y="558836"/>
                    </a:cubicBezTo>
                    <a:cubicBezTo>
                      <a:pt x="1912771" y="553897"/>
                      <a:pt x="1895838" y="541197"/>
                      <a:pt x="2008727" y="448769"/>
                    </a:cubicBezTo>
                    <a:cubicBezTo>
                      <a:pt x="2121616" y="356341"/>
                      <a:pt x="2372088" y="38136"/>
                      <a:pt x="2406660" y="4269"/>
                    </a:cubicBezTo>
                    <a:cubicBezTo>
                      <a:pt x="2441232" y="-29598"/>
                      <a:pt x="2319877" y="146086"/>
                      <a:pt x="2216160" y="245569"/>
                    </a:cubicBezTo>
                    <a:cubicBezTo>
                      <a:pt x="2112443" y="345052"/>
                      <a:pt x="1973449" y="553897"/>
                      <a:pt x="1784360" y="601169"/>
                    </a:cubicBezTo>
                    <a:cubicBezTo>
                      <a:pt x="1595271" y="648441"/>
                      <a:pt x="1332805" y="572241"/>
                      <a:pt x="1081627" y="529202"/>
                    </a:cubicBezTo>
                    <a:cubicBezTo>
                      <a:pt x="830449" y="486163"/>
                      <a:pt x="452977" y="394441"/>
                      <a:pt x="277294" y="342936"/>
                    </a:cubicBezTo>
                    <a:cubicBezTo>
                      <a:pt x="101611" y="291431"/>
                      <a:pt x="-73368" y="193358"/>
                      <a:pt x="31760" y="215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C2E0F0C0-2660-42CF-9D97-E142C2459215}"/>
                  </a:ext>
                </a:extLst>
              </p:cNvPr>
              <p:cNvSpPr/>
              <p:nvPr/>
            </p:nvSpPr>
            <p:spPr>
              <a:xfrm>
                <a:off x="6421654" y="7013895"/>
                <a:ext cx="1309648" cy="656939"/>
              </a:xfrm>
              <a:custGeom>
                <a:avLst/>
                <a:gdLst>
                  <a:gd name="connsiteX0" fmla="*/ 313 w 1309648"/>
                  <a:gd name="connsiteY0" fmla="*/ 738 h 656939"/>
                  <a:gd name="connsiteX1" fmla="*/ 207746 w 1309648"/>
                  <a:gd name="connsiteY1" fmla="*/ 335172 h 656939"/>
                  <a:gd name="connsiteX2" fmla="*/ 432113 w 1309648"/>
                  <a:gd name="connsiteY2" fmla="*/ 479105 h 656939"/>
                  <a:gd name="connsiteX3" fmla="*/ 766546 w 1309648"/>
                  <a:gd name="connsiteY3" fmla="*/ 572238 h 656939"/>
                  <a:gd name="connsiteX4" fmla="*/ 1308413 w 1309648"/>
                  <a:gd name="connsiteY4" fmla="*/ 656905 h 656939"/>
                  <a:gd name="connsiteX5" fmla="*/ 897779 w 1309648"/>
                  <a:gd name="connsiteY5" fmla="*/ 580705 h 656939"/>
                  <a:gd name="connsiteX6" fmla="*/ 355913 w 1309648"/>
                  <a:gd name="connsiteY6" fmla="*/ 441005 h 656939"/>
                  <a:gd name="connsiteX7" fmla="*/ 165413 w 1309648"/>
                  <a:gd name="connsiteY7" fmla="*/ 250505 h 656939"/>
                  <a:gd name="connsiteX8" fmla="*/ 313 w 1309648"/>
                  <a:gd name="connsiteY8" fmla="*/ 738 h 65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9648" h="656939">
                    <a:moveTo>
                      <a:pt x="313" y="738"/>
                    </a:moveTo>
                    <a:cubicBezTo>
                      <a:pt x="7368" y="14849"/>
                      <a:pt x="135779" y="255444"/>
                      <a:pt x="207746" y="335172"/>
                    </a:cubicBezTo>
                    <a:cubicBezTo>
                      <a:pt x="279713" y="414900"/>
                      <a:pt x="338980" y="439594"/>
                      <a:pt x="432113" y="479105"/>
                    </a:cubicBezTo>
                    <a:cubicBezTo>
                      <a:pt x="525246" y="518616"/>
                      <a:pt x="620496" y="542605"/>
                      <a:pt x="766546" y="572238"/>
                    </a:cubicBezTo>
                    <a:cubicBezTo>
                      <a:pt x="912596" y="601871"/>
                      <a:pt x="1286541" y="655494"/>
                      <a:pt x="1308413" y="656905"/>
                    </a:cubicBezTo>
                    <a:cubicBezTo>
                      <a:pt x="1330285" y="658316"/>
                      <a:pt x="1056529" y="616688"/>
                      <a:pt x="897779" y="580705"/>
                    </a:cubicBezTo>
                    <a:cubicBezTo>
                      <a:pt x="739029" y="544722"/>
                      <a:pt x="477974" y="496038"/>
                      <a:pt x="355913" y="441005"/>
                    </a:cubicBezTo>
                    <a:cubicBezTo>
                      <a:pt x="233852" y="385972"/>
                      <a:pt x="223974" y="322472"/>
                      <a:pt x="165413" y="250505"/>
                    </a:cubicBezTo>
                    <a:cubicBezTo>
                      <a:pt x="106852" y="178538"/>
                      <a:pt x="-6742" y="-13373"/>
                      <a:pt x="313" y="7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2C7794B7-9D41-41D1-A116-0DB270D5AF1F}"/>
                  </a:ext>
                </a:extLst>
              </p:cNvPr>
              <p:cNvSpPr/>
              <p:nvPr/>
            </p:nvSpPr>
            <p:spPr>
              <a:xfrm>
                <a:off x="4480933" y="6330320"/>
                <a:ext cx="1149368" cy="1508480"/>
              </a:xfrm>
              <a:custGeom>
                <a:avLst/>
                <a:gdLst>
                  <a:gd name="connsiteX0" fmla="*/ 6400 w 1149368"/>
                  <a:gd name="connsiteY0" fmla="*/ 6980 h 1508480"/>
                  <a:gd name="connsiteX1" fmla="*/ 721834 w 1149368"/>
                  <a:gd name="connsiteY1" fmla="*/ 980647 h 1508480"/>
                  <a:gd name="connsiteX2" fmla="*/ 1136700 w 1149368"/>
                  <a:gd name="connsiteY2" fmla="*/ 1484413 h 1508480"/>
                  <a:gd name="connsiteX3" fmla="*/ 984300 w 1149368"/>
                  <a:gd name="connsiteY3" fmla="*/ 1340480 h 1508480"/>
                  <a:gd name="connsiteX4" fmla="*/ 404334 w 1149368"/>
                  <a:gd name="connsiteY4" fmla="*/ 582713 h 1508480"/>
                  <a:gd name="connsiteX5" fmla="*/ 6400 w 1149368"/>
                  <a:gd name="connsiteY5" fmla="*/ 6980 h 150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368" h="1508480">
                    <a:moveTo>
                      <a:pt x="6400" y="6980"/>
                    </a:moveTo>
                    <a:cubicBezTo>
                      <a:pt x="59317" y="73302"/>
                      <a:pt x="533451" y="734408"/>
                      <a:pt x="721834" y="980647"/>
                    </a:cubicBezTo>
                    <a:cubicBezTo>
                      <a:pt x="910217" y="1226886"/>
                      <a:pt x="1092956" y="1424441"/>
                      <a:pt x="1136700" y="1484413"/>
                    </a:cubicBezTo>
                    <a:cubicBezTo>
                      <a:pt x="1180444" y="1544385"/>
                      <a:pt x="1106361" y="1490763"/>
                      <a:pt x="984300" y="1340480"/>
                    </a:cubicBezTo>
                    <a:cubicBezTo>
                      <a:pt x="862239" y="1190197"/>
                      <a:pt x="567317" y="802141"/>
                      <a:pt x="404334" y="582713"/>
                    </a:cubicBezTo>
                    <a:cubicBezTo>
                      <a:pt x="241351" y="363285"/>
                      <a:pt x="-46517" y="-59342"/>
                      <a:pt x="6400" y="69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C54E26C2-B349-4152-B5AF-90A003404F08}"/>
                  </a:ext>
                </a:extLst>
              </p:cNvPr>
              <p:cNvSpPr/>
              <p:nvPr/>
            </p:nvSpPr>
            <p:spPr>
              <a:xfrm>
                <a:off x="4354161" y="6411091"/>
                <a:ext cx="1312734" cy="1506334"/>
              </a:xfrm>
              <a:custGeom>
                <a:avLst/>
                <a:gdLst>
                  <a:gd name="connsiteX0" fmla="*/ 6172 w 1312734"/>
                  <a:gd name="connsiteY0" fmla="*/ 10876 h 1506334"/>
                  <a:gd name="connsiteX1" fmla="*/ 603072 w 1312734"/>
                  <a:gd name="connsiteY1" fmla="*/ 777109 h 1506334"/>
                  <a:gd name="connsiteX2" fmla="*/ 954439 w 1312734"/>
                  <a:gd name="connsiteY2" fmla="*/ 1238542 h 1506334"/>
                  <a:gd name="connsiteX3" fmla="*/ 1305806 w 1312734"/>
                  <a:gd name="connsiteY3" fmla="*/ 1501009 h 1506334"/>
                  <a:gd name="connsiteX4" fmla="*/ 1119539 w 1312734"/>
                  <a:gd name="connsiteY4" fmla="*/ 1327442 h 1506334"/>
                  <a:gd name="connsiteX5" fmla="*/ 340606 w 1312734"/>
                  <a:gd name="connsiteY5" fmla="*/ 396109 h 1506334"/>
                  <a:gd name="connsiteX6" fmla="*/ 6172 w 1312734"/>
                  <a:gd name="connsiteY6" fmla="*/ 10876 h 150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734" h="1506334">
                    <a:moveTo>
                      <a:pt x="6172" y="10876"/>
                    </a:moveTo>
                    <a:cubicBezTo>
                      <a:pt x="49916" y="74376"/>
                      <a:pt x="445028" y="572498"/>
                      <a:pt x="603072" y="777109"/>
                    </a:cubicBezTo>
                    <a:cubicBezTo>
                      <a:pt x="761117" y="981720"/>
                      <a:pt x="837317" y="1117892"/>
                      <a:pt x="954439" y="1238542"/>
                    </a:cubicBezTo>
                    <a:cubicBezTo>
                      <a:pt x="1071561" y="1359192"/>
                      <a:pt x="1278289" y="1486192"/>
                      <a:pt x="1305806" y="1501009"/>
                    </a:cubicBezTo>
                    <a:cubicBezTo>
                      <a:pt x="1333323" y="1515826"/>
                      <a:pt x="1280406" y="1511592"/>
                      <a:pt x="1119539" y="1327442"/>
                    </a:cubicBezTo>
                    <a:cubicBezTo>
                      <a:pt x="958672" y="1143292"/>
                      <a:pt x="521934" y="619064"/>
                      <a:pt x="340606" y="396109"/>
                    </a:cubicBezTo>
                    <a:cubicBezTo>
                      <a:pt x="159278" y="173154"/>
                      <a:pt x="-37572" y="-52624"/>
                      <a:pt x="6172" y="108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D1A02259-B66D-41F1-AC07-738DD896D639}"/>
                  </a:ext>
                </a:extLst>
              </p:cNvPr>
              <p:cNvSpPr/>
              <p:nvPr/>
            </p:nvSpPr>
            <p:spPr>
              <a:xfrm>
                <a:off x="4484697" y="6205986"/>
                <a:ext cx="322177" cy="127105"/>
              </a:xfrm>
              <a:custGeom>
                <a:avLst/>
                <a:gdLst>
                  <a:gd name="connsiteX0" fmla="*/ 520 w 322177"/>
                  <a:gd name="connsiteY0" fmla="*/ 127081 h 127105"/>
                  <a:gd name="connsiteX1" fmla="*/ 309553 w 322177"/>
                  <a:gd name="connsiteY1" fmla="*/ 8547 h 127105"/>
                  <a:gd name="connsiteX2" fmla="*/ 237586 w 322177"/>
                  <a:gd name="connsiteY2" fmla="*/ 19131 h 127105"/>
                  <a:gd name="connsiteX3" fmla="*/ 520 w 322177"/>
                  <a:gd name="connsiteY3" fmla="*/ 127081 h 12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77" h="127105">
                    <a:moveTo>
                      <a:pt x="520" y="127081"/>
                    </a:moveTo>
                    <a:cubicBezTo>
                      <a:pt x="12515" y="125317"/>
                      <a:pt x="270042" y="26539"/>
                      <a:pt x="309553" y="8547"/>
                    </a:cubicBezTo>
                    <a:cubicBezTo>
                      <a:pt x="349064" y="-9445"/>
                      <a:pt x="287680" y="4314"/>
                      <a:pt x="237586" y="19131"/>
                    </a:cubicBezTo>
                    <a:cubicBezTo>
                      <a:pt x="187492" y="33948"/>
                      <a:pt x="-11475" y="128845"/>
                      <a:pt x="520" y="127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15B9C1A0-986D-4D10-9006-37608CECC2A5}"/>
                  </a:ext>
                </a:extLst>
              </p:cNvPr>
              <p:cNvSpPr/>
              <p:nvPr/>
            </p:nvSpPr>
            <p:spPr>
              <a:xfrm>
                <a:off x="4362095" y="6330950"/>
                <a:ext cx="114655" cy="59273"/>
              </a:xfrm>
              <a:custGeom>
                <a:avLst/>
                <a:gdLst>
                  <a:gd name="connsiteX0" fmla="*/ 114655 w 114655"/>
                  <a:gd name="connsiteY0" fmla="*/ 0 h 59273"/>
                  <a:gd name="connsiteX1" fmla="*/ 355 w 114655"/>
                  <a:gd name="connsiteY1" fmla="*/ 59267 h 59273"/>
                  <a:gd name="connsiteX2" fmla="*/ 114655 w 114655"/>
                  <a:gd name="connsiteY2" fmla="*/ 0 h 5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655" h="59273">
                    <a:moveTo>
                      <a:pt x="114655" y="0"/>
                    </a:moveTo>
                    <a:cubicBezTo>
                      <a:pt x="114655" y="0"/>
                      <a:pt x="8116" y="58562"/>
                      <a:pt x="355" y="59267"/>
                    </a:cubicBezTo>
                    <a:cubicBezTo>
                      <a:pt x="-7406" y="59972"/>
                      <a:pt x="114655" y="0"/>
                      <a:pt x="11465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0C38ADA9-0989-485B-BE2E-1DE48EC21BC8}"/>
                  </a:ext>
                </a:extLst>
              </p:cNvPr>
              <p:cNvSpPr/>
              <p:nvPr/>
            </p:nvSpPr>
            <p:spPr>
              <a:xfrm>
                <a:off x="4342888" y="6329740"/>
                <a:ext cx="149157" cy="80941"/>
              </a:xfrm>
              <a:custGeom>
                <a:avLst/>
                <a:gdLst>
                  <a:gd name="connsiteX0" fmla="*/ 148679 w 149157"/>
                  <a:gd name="connsiteY0" fmla="*/ 1210 h 80941"/>
                  <a:gd name="connsiteX1" fmla="*/ 19562 w 149157"/>
                  <a:gd name="connsiteY1" fmla="*/ 77410 h 80941"/>
                  <a:gd name="connsiteX2" fmla="*/ 4745 w 149157"/>
                  <a:gd name="connsiteY2" fmla="*/ 64710 h 80941"/>
                  <a:gd name="connsiteX3" fmla="*/ 61895 w 149157"/>
                  <a:gd name="connsiteY3" fmla="*/ 32960 h 80941"/>
                  <a:gd name="connsiteX4" fmla="*/ 148679 w 149157"/>
                  <a:gd name="connsiteY4" fmla="*/ 1210 h 8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57" h="80941">
                    <a:moveTo>
                      <a:pt x="148679" y="1210"/>
                    </a:moveTo>
                    <a:cubicBezTo>
                      <a:pt x="141623" y="8618"/>
                      <a:pt x="43551" y="66827"/>
                      <a:pt x="19562" y="77410"/>
                    </a:cubicBezTo>
                    <a:cubicBezTo>
                      <a:pt x="-4427" y="87993"/>
                      <a:pt x="-2311" y="72118"/>
                      <a:pt x="4745" y="64710"/>
                    </a:cubicBezTo>
                    <a:cubicBezTo>
                      <a:pt x="11800" y="57302"/>
                      <a:pt x="41081" y="43543"/>
                      <a:pt x="61895" y="32960"/>
                    </a:cubicBezTo>
                    <a:cubicBezTo>
                      <a:pt x="82709" y="22377"/>
                      <a:pt x="155735" y="-6198"/>
                      <a:pt x="148679" y="1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5A585C0E-02CB-4C90-B2CD-ED77474DFFD8}"/>
                  </a:ext>
                </a:extLst>
              </p:cNvPr>
              <p:cNvSpPr/>
              <p:nvPr/>
            </p:nvSpPr>
            <p:spPr>
              <a:xfrm>
                <a:off x="4228567" y="4307835"/>
                <a:ext cx="251339" cy="2006185"/>
              </a:xfrm>
              <a:custGeom>
                <a:avLst/>
                <a:gdLst>
                  <a:gd name="connsiteX0" fmla="*/ 30166 w 251339"/>
                  <a:gd name="connsiteY0" fmla="*/ 18632 h 2006185"/>
                  <a:gd name="connsiteX1" fmla="*/ 25933 w 251339"/>
                  <a:gd name="connsiteY1" fmla="*/ 1487598 h 2006185"/>
                  <a:gd name="connsiteX2" fmla="*/ 106366 w 251339"/>
                  <a:gd name="connsiteY2" fmla="*/ 1766998 h 2006185"/>
                  <a:gd name="connsiteX3" fmla="*/ 250300 w 251339"/>
                  <a:gd name="connsiteY3" fmla="*/ 2004065 h 2006185"/>
                  <a:gd name="connsiteX4" fmla="*/ 25933 w 251339"/>
                  <a:gd name="connsiteY4" fmla="*/ 1627298 h 2006185"/>
                  <a:gd name="connsiteX5" fmla="*/ 4766 w 251339"/>
                  <a:gd name="connsiteY5" fmla="*/ 721365 h 2006185"/>
                  <a:gd name="connsiteX6" fmla="*/ 30166 w 251339"/>
                  <a:gd name="connsiteY6" fmla="*/ 18632 h 200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39" h="2006185">
                    <a:moveTo>
                      <a:pt x="30166" y="18632"/>
                    </a:moveTo>
                    <a:cubicBezTo>
                      <a:pt x="33694" y="146337"/>
                      <a:pt x="13233" y="1196204"/>
                      <a:pt x="25933" y="1487598"/>
                    </a:cubicBezTo>
                    <a:cubicBezTo>
                      <a:pt x="38633" y="1778992"/>
                      <a:pt x="68972" y="1680920"/>
                      <a:pt x="106366" y="1766998"/>
                    </a:cubicBezTo>
                    <a:cubicBezTo>
                      <a:pt x="143760" y="1853076"/>
                      <a:pt x="263705" y="2027348"/>
                      <a:pt x="250300" y="2004065"/>
                    </a:cubicBezTo>
                    <a:cubicBezTo>
                      <a:pt x="236895" y="1980782"/>
                      <a:pt x="66855" y="1841081"/>
                      <a:pt x="25933" y="1627298"/>
                    </a:cubicBezTo>
                    <a:cubicBezTo>
                      <a:pt x="-14989" y="1413515"/>
                      <a:pt x="4766" y="990887"/>
                      <a:pt x="4766" y="721365"/>
                    </a:cubicBezTo>
                    <a:cubicBezTo>
                      <a:pt x="4766" y="451843"/>
                      <a:pt x="26638" y="-109073"/>
                      <a:pt x="30166" y="186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9BC35912-594B-4AF0-AC47-6AE22BBEA2AD}"/>
                  </a:ext>
                </a:extLst>
              </p:cNvPr>
              <p:cNvSpPr/>
              <p:nvPr/>
            </p:nvSpPr>
            <p:spPr>
              <a:xfrm>
                <a:off x="4076194" y="4114550"/>
                <a:ext cx="445440" cy="2294559"/>
              </a:xfrm>
              <a:custGeom>
                <a:avLst/>
                <a:gdLst>
                  <a:gd name="connsiteX0" fmla="*/ 445006 w 445440"/>
                  <a:gd name="connsiteY0" fmla="*/ 250 h 2294559"/>
                  <a:gd name="connsiteX1" fmla="*/ 144439 w 445440"/>
                  <a:gd name="connsiteY1" fmla="*/ 55283 h 2294559"/>
                  <a:gd name="connsiteX2" fmla="*/ 64006 w 445440"/>
                  <a:gd name="connsiteY2" fmla="*/ 144183 h 2294559"/>
                  <a:gd name="connsiteX3" fmla="*/ 25906 w 445440"/>
                  <a:gd name="connsiteY3" fmla="*/ 220383 h 2294559"/>
                  <a:gd name="connsiteX4" fmla="*/ 8973 w 445440"/>
                  <a:gd name="connsiteY4" fmla="*/ 525183 h 2294559"/>
                  <a:gd name="connsiteX5" fmla="*/ 17439 w 445440"/>
                  <a:gd name="connsiteY5" fmla="*/ 1422650 h 2294559"/>
                  <a:gd name="connsiteX6" fmla="*/ 4739 w 445440"/>
                  <a:gd name="connsiteY6" fmla="*/ 1799417 h 2294559"/>
                  <a:gd name="connsiteX7" fmla="*/ 110573 w 445440"/>
                  <a:gd name="connsiteY7" fmla="*/ 1998383 h 2294559"/>
                  <a:gd name="connsiteX8" fmla="*/ 288373 w 445440"/>
                  <a:gd name="connsiteY8" fmla="*/ 2290483 h 2294559"/>
                  <a:gd name="connsiteX9" fmla="*/ 203706 w 445440"/>
                  <a:gd name="connsiteY9" fmla="*/ 2142317 h 2294559"/>
                  <a:gd name="connsiteX10" fmla="*/ 38606 w 445440"/>
                  <a:gd name="connsiteY10" fmla="*/ 1774017 h 2294559"/>
                  <a:gd name="connsiteX11" fmla="*/ 42839 w 445440"/>
                  <a:gd name="connsiteY11" fmla="*/ 906183 h 2294559"/>
                  <a:gd name="connsiteX12" fmla="*/ 51306 w 445440"/>
                  <a:gd name="connsiteY12" fmla="*/ 228850 h 2294559"/>
                  <a:gd name="connsiteX13" fmla="*/ 93639 w 445440"/>
                  <a:gd name="connsiteY13" fmla="*/ 135717 h 2294559"/>
                  <a:gd name="connsiteX14" fmla="*/ 207939 w 445440"/>
                  <a:gd name="connsiteY14" fmla="*/ 76450 h 2294559"/>
                  <a:gd name="connsiteX15" fmla="*/ 445006 w 445440"/>
                  <a:gd name="connsiteY15" fmla="*/ 250 h 229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5440" h="2294559">
                    <a:moveTo>
                      <a:pt x="445006" y="250"/>
                    </a:moveTo>
                    <a:cubicBezTo>
                      <a:pt x="434423" y="-3278"/>
                      <a:pt x="207939" y="31294"/>
                      <a:pt x="144439" y="55283"/>
                    </a:cubicBezTo>
                    <a:cubicBezTo>
                      <a:pt x="80939" y="79272"/>
                      <a:pt x="83761" y="116666"/>
                      <a:pt x="64006" y="144183"/>
                    </a:cubicBezTo>
                    <a:cubicBezTo>
                      <a:pt x="44251" y="171700"/>
                      <a:pt x="35078" y="156883"/>
                      <a:pt x="25906" y="220383"/>
                    </a:cubicBezTo>
                    <a:cubicBezTo>
                      <a:pt x="16734" y="283883"/>
                      <a:pt x="10384" y="324805"/>
                      <a:pt x="8973" y="525183"/>
                    </a:cubicBezTo>
                    <a:cubicBezTo>
                      <a:pt x="7562" y="725561"/>
                      <a:pt x="18145" y="1210278"/>
                      <a:pt x="17439" y="1422650"/>
                    </a:cubicBezTo>
                    <a:cubicBezTo>
                      <a:pt x="16733" y="1635022"/>
                      <a:pt x="-10783" y="1703462"/>
                      <a:pt x="4739" y="1799417"/>
                    </a:cubicBezTo>
                    <a:cubicBezTo>
                      <a:pt x="20261" y="1895372"/>
                      <a:pt x="63301" y="1916539"/>
                      <a:pt x="110573" y="1998383"/>
                    </a:cubicBezTo>
                    <a:cubicBezTo>
                      <a:pt x="157845" y="2080227"/>
                      <a:pt x="272851" y="2266494"/>
                      <a:pt x="288373" y="2290483"/>
                    </a:cubicBezTo>
                    <a:cubicBezTo>
                      <a:pt x="303895" y="2314472"/>
                      <a:pt x="245334" y="2228395"/>
                      <a:pt x="203706" y="2142317"/>
                    </a:cubicBezTo>
                    <a:cubicBezTo>
                      <a:pt x="162078" y="2056239"/>
                      <a:pt x="65417" y="1980039"/>
                      <a:pt x="38606" y="1774017"/>
                    </a:cubicBezTo>
                    <a:cubicBezTo>
                      <a:pt x="11795" y="1567995"/>
                      <a:pt x="40722" y="1163711"/>
                      <a:pt x="42839" y="906183"/>
                    </a:cubicBezTo>
                    <a:cubicBezTo>
                      <a:pt x="44956" y="648655"/>
                      <a:pt x="42839" y="357261"/>
                      <a:pt x="51306" y="228850"/>
                    </a:cubicBezTo>
                    <a:cubicBezTo>
                      <a:pt x="59773" y="100439"/>
                      <a:pt x="67533" y="161117"/>
                      <a:pt x="93639" y="135717"/>
                    </a:cubicBezTo>
                    <a:cubicBezTo>
                      <a:pt x="119745" y="110317"/>
                      <a:pt x="145850" y="101144"/>
                      <a:pt x="207939" y="76450"/>
                    </a:cubicBezTo>
                    <a:cubicBezTo>
                      <a:pt x="270028" y="51756"/>
                      <a:pt x="455589" y="3778"/>
                      <a:pt x="445006" y="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4A1BCADA-C98B-4612-9B0E-C2A1E11A2788}"/>
                  </a:ext>
                </a:extLst>
              </p:cNvPr>
              <p:cNvSpPr/>
              <p:nvPr/>
            </p:nvSpPr>
            <p:spPr>
              <a:xfrm>
                <a:off x="4265074" y="4101062"/>
                <a:ext cx="1276657" cy="226032"/>
              </a:xfrm>
              <a:custGeom>
                <a:avLst/>
                <a:gdLst>
                  <a:gd name="connsiteX0" fmla="*/ 2126 w 1276657"/>
                  <a:gd name="connsiteY0" fmla="*/ 225405 h 226032"/>
                  <a:gd name="connsiteX1" fmla="*/ 357726 w 1276657"/>
                  <a:gd name="connsiteY1" fmla="*/ 106871 h 226032"/>
                  <a:gd name="connsiteX2" fmla="*/ 899593 w 1276657"/>
                  <a:gd name="connsiteY2" fmla="*/ 22205 h 226032"/>
                  <a:gd name="connsiteX3" fmla="*/ 1276359 w 1276657"/>
                  <a:gd name="connsiteY3" fmla="*/ 17971 h 226032"/>
                  <a:gd name="connsiteX4" fmla="*/ 954626 w 1276657"/>
                  <a:gd name="connsiteY4" fmla="*/ 1038 h 226032"/>
                  <a:gd name="connsiteX5" fmla="*/ 518593 w 1276657"/>
                  <a:gd name="connsiteY5" fmla="*/ 51838 h 226032"/>
                  <a:gd name="connsiteX6" fmla="*/ 2126 w 1276657"/>
                  <a:gd name="connsiteY6" fmla="*/ 225405 h 22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657" h="226032">
                    <a:moveTo>
                      <a:pt x="2126" y="225405"/>
                    </a:moveTo>
                    <a:cubicBezTo>
                      <a:pt x="-24685" y="234577"/>
                      <a:pt x="208148" y="140738"/>
                      <a:pt x="357726" y="106871"/>
                    </a:cubicBezTo>
                    <a:cubicBezTo>
                      <a:pt x="507304" y="73004"/>
                      <a:pt x="746488" y="37022"/>
                      <a:pt x="899593" y="22205"/>
                    </a:cubicBezTo>
                    <a:cubicBezTo>
                      <a:pt x="1052698" y="7388"/>
                      <a:pt x="1267187" y="21499"/>
                      <a:pt x="1276359" y="17971"/>
                    </a:cubicBezTo>
                    <a:cubicBezTo>
                      <a:pt x="1285531" y="14443"/>
                      <a:pt x="1080920" y="-4607"/>
                      <a:pt x="954626" y="1038"/>
                    </a:cubicBezTo>
                    <a:cubicBezTo>
                      <a:pt x="828332" y="6682"/>
                      <a:pt x="675932" y="18677"/>
                      <a:pt x="518593" y="51838"/>
                    </a:cubicBezTo>
                    <a:cubicBezTo>
                      <a:pt x="361254" y="84999"/>
                      <a:pt x="28937" y="216233"/>
                      <a:pt x="2126" y="2254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9C0089FE-61B6-4D14-A5AF-32DCDD5B54C1}"/>
                  </a:ext>
                </a:extLst>
              </p:cNvPr>
              <p:cNvSpPr/>
              <p:nvPr/>
            </p:nvSpPr>
            <p:spPr>
              <a:xfrm>
                <a:off x="5189765" y="3993104"/>
                <a:ext cx="372890" cy="160260"/>
              </a:xfrm>
              <a:custGeom>
                <a:avLst/>
                <a:gdLst>
                  <a:gd name="connsiteX0" fmla="*/ 302 w 372890"/>
                  <a:gd name="connsiteY0" fmla="*/ 24329 h 160260"/>
                  <a:gd name="connsiteX1" fmla="*/ 220435 w 372890"/>
                  <a:gd name="connsiteY1" fmla="*/ 7396 h 160260"/>
                  <a:gd name="connsiteX2" fmla="*/ 372835 w 372890"/>
                  <a:gd name="connsiteY2" fmla="*/ 159796 h 160260"/>
                  <a:gd name="connsiteX3" fmla="*/ 237368 w 372890"/>
                  <a:gd name="connsiteY3" fmla="*/ 53963 h 160260"/>
                  <a:gd name="connsiteX4" fmla="*/ 173868 w 372890"/>
                  <a:gd name="connsiteY4" fmla="*/ 28563 h 160260"/>
                  <a:gd name="connsiteX5" fmla="*/ 302 w 372890"/>
                  <a:gd name="connsiteY5" fmla="*/ 24329 h 1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890" h="160260">
                    <a:moveTo>
                      <a:pt x="302" y="24329"/>
                    </a:moveTo>
                    <a:cubicBezTo>
                      <a:pt x="8063" y="20801"/>
                      <a:pt x="158346" y="-15182"/>
                      <a:pt x="220435" y="7396"/>
                    </a:cubicBezTo>
                    <a:cubicBezTo>
                      <a:pt x="282524" y="29974"/>
                      <a:pt x="370013" y="152035"/>
                      <a:pt x="372835" y="159796"/>
                    </a:cubicBezTo>
                    <a:cubicBezTo>
                      <a:pt x="375657" y="167557"/>
                      <a:pt x="270529" y="75835"/>
                      <a:pt x="237368" y="53963"/>
                    </a:cubicBezTo>
                    <a:cubicBezTo>
                      <a:pt x="204207" y="32091"/>
                      <a:pt x="211262" y="34913"/>
                      <a:pt x="173868" y="28563"/>
                    </a:cubicBezTo>
                    <a:cubicBezTo>
                      <a:pt x="136474" y="22213"/>
                      <a:pt x="-7459" y="27857"/>
                      <a:pt x="302" y="24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D5D70E5F-3F4B-4CDA-A6D3-EC2BEC5C78FC}"/>
                  </a:ext>
                </a:extLst>
              </p:cNvPr>
              <p:cNvSpPr/>
              <p:nvPr/>
            </p:nvSpPr>
            <p:spPr>
              <a:xfrm>
                <a:off x="5574325" y="4143078"/>
                <a:ext cx="98352" cy="1354568"/>
              </a:xfrm>
              <a:custGeom>
                <a:avLst/>
                <a:gdLst>
                  <a:gd name="connsiteX0" fmla="*/ 975 w 98352"/>
                  <a:gd name="connsiteY0" fmla="*/ 18289 h 1354568"/>
                  <a:gd name="connsiteX1" fmla="*/ 9442 w 98352"/>
                  <a:gd name="connsiteY1" fmla="*/ 90255 h 1354568"/>
                  <a:gd name="connsiteX2" fmla="*/ 60242 w 98352"/>
                  <a:gd name="connsiteY2" fmla="*/ 742189 h 1354568"/>
                  <a:gd name="connsiteX3" fmla="*/ 94108 w 98352"/>
                  <a:gd name="connsiteY3" fmla="*/ 1347555 h 1354568"/>
                  <a:gd name="connsiteX4" fmla="*/ 89875 w 98352"/>
                  <a:gd name="connsiteY4" fmla="*/ 1017355 h 1354568"/>
                  <a:gd name="connsiteX5" fmla="*/ 22142 w 98352"/>
                  <a:gd name="connsiteY5" fmla="*/ 213022 h 1354568"/>
                  <a:gd name="connsiteX6" fmla="*/ 975 w 98352"/>
                  <a:gd name="connsiteY6" fmla="*/ 18289 h 135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52" h="1354568">
                    <a:moveTo>
                      <a:pt x="975" y="18289"/>
                    </a:moveTo>
                    <a:cubicBezTo>
                      <a:pt x="-1142" y="-2172"/>
                      <a:pt x="-436" y="-30395"/>
                      <a:pt x="9442" y="90255"/>
                    </a:cubicBezTo>
                    <a:cubicBezTo>
                      <a:pt x="19320" y="210905"/>
                      <a:pt x="46131" y="532639"/>
                      <a:pt x="60242" y="742189"/>
                    </a:cubicBezTo>
                    <a:cubicBezTo>
                      <a:pt x="74353" y="951739"/>
                      <a:pt x="89169" y="1301694"/>
                      <a:pt x="94108" y="1347555"/>
                    </a:cubicBezTo>
                    <a:cubicBezTo>
                      <a:pt x="99047" y="1393416"/>
                      <a:pt x="101869" y="1206444"/>
                      <a:pt x="89875" y="1017355"/>
                    </a:cubicBezTo>
                    <a:cubicBezTo>
                      <a:pt x="77881" y="828266"/>
                      <a:pt x="41192" y="380944"/>
                      <a:pt x="22142" y="213022"/>
                    </a:cubicBezTo>
                    <a:cubicBezTo>
                      <a:pt x="3092" y="45100"/>
                      <a:pt x="3092" y="38750"/>
                      <a:pt x="975" y="18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6B574D56-A310-415D-8980-E077DDDB6083}"/>
                  </a:ext>
                </a:extLst>
              </p:cNvPr>
              <p:cNvSpPr/>
              <p:nvPr/>
            </p:nvSpPr>
            <p:spPr>
              <a:xfrm>
                <a:off x="4685665" y="5635618"/>
                <a:ext cx="1969010" cy="645110"/>
              </a:xfrm>
              <a:custGeom>
                <a:avLst/>
                <a:gdLst>
                  <a:gd name="connsiteX0" fmla="*/ 17568 w 1969010"/>
                  <a:gd name="connsiteY0" fmla="*/ 3182 h 645110"/>
                  <a:gd name="connsiteX1" fmla="*/ 9102 w 1969010"/>
                  <a:gd name="connsiteY1" fmla="*/ 104782 h 645110"/>
                  <a:gd name="connsiteX2" fmla="*/ 9102 w 1969010"/>
                  <a:gd name="connsiteY2" fmla="*/ 269882 h 645110"/>
                  <a:gd name="connsiteX3" fmla="*/ 127635 w 1969010"/>
                  <a:gd name="connsiteY3" fmla="*/ 608549 h 645110"/>
                  <a:gd name="connsiteX4" fmla="*/ 284268 w 1969010"/>
                  <a:gd name="connsiteY4" fmla="*/ 638182 h 645110"/>
                  <a:gd name="connsiteX5" fmla="*/ 669502 w 1969010"/>
                  <a:gd name="connsiteY5" fmla="*/ 629715 h 645110"/>
                  <a:gd name="connsiteX6" fmla="*/ 1592368 w 1969010"/>
                  <a:gd name="connsiteY6" fmla="*/ 612782 h 645110"/>
                  <a:gd name="connsiteX7" fmla="*/ 1736302 w 1969010"/>
                  <a:gd name="connsiteY7" fmla="*/ 578915 h 645110"/>
                  <a:gd name="connsiteX8" fmla="*/ 1964902 w 1969010"/>
                  <a:gd name="connsiteY8" fmla="*/ 456149 h 645110"/>
                  <a:gd name="connsiteX9" fmla="*/ 1524635 w 1969010"/>
                  <a:gd name="connsiteY9" fmla="*/ 595849 h 645110"/>
                  <a:gd name="connsiteX10" fmla="*/ 195368 w 1969010"/>
                  <a:gd name="connsiteY10" fmla="*/ 604315 h 645110"/>
                  <a:gd name="connsiteX11" fmla="*/ 114935 w 1969010"/>
                  <a:gd name="connsiteY11" fmla="*/ 430749 h 645110"/>
                  <a:gd name="connsiteX12" fmla="*/ 30268 w 1969010"/>
                  <a:gd name="connsiteY12" fmla="*/ 223315 h 645110"/>
                  <a:gd name="connsiteX13" fmla="*/ 17568 w 1969010"/>
                  <a:gd name="connsiteY13" fmla="*/ 3182 h 64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9010" h="645110">
                    <a:moveTo>
                      <a:pt x="17568" y="3182"/>
                    </a:moveTo>
                    <a:cubicBezTo>
                      <a:pt x="14040" y="-16574"/>
                      <a:pt x="10513" y="60332"/>
                      <a:pt x="9102" y="104782"/>
                    </a:cubicBezTo>
                    <a:cubicBezTo>
                      <a:pt x="7691" y="149232"/>
                      <a:pt x="-10653" y="185921"/>
                      <a:pt x="9102" y="269882"/>
                    </a:cubicBezTo>
                    <a:cubicBezTo>
                      <a:pt x="28857" y="353843"/>
                      <a:pt x="81774" y="547166"/>
                      <a:pt x="127635" y="608549"/>
                    </a:cubicBezTo>
                    <a:cubicBezTo>
                      <a:pt x="173496" y="669932"/>
                      <a:pt x="193957" y="634654"/>
                      <a:pt x="284268" y="638182"/>
                    </a:cubicBezTo>
                    <a:cubicBezTo>
                      <a:pt x="374579" y="641710"/>
                      <a:pt x="669502" y="629715"/>
                      <a:pt x="669502" y="629715"/>
                    </a:cubicBezTo>
                    <a:lnTo>
                      <a:pt x="1592368" y="612782"/>
                    </a:lnTo>
                    <a:cubicBezTo>
                      <a:pt x="1770168" y="604315"/>
                      <a:pt x="1674213" y="605021"/>
                      <a:pt x="1736302" y="578915"/>
                    </a:cubicBezTo>
                    <a:cubicBezTo>
                      <a:pt x="1798391" y="552809"/>
                      <a:pt x="2000180" y="453327"/>
                      <a:pt x="1964902" y="456149"/>
                    </a:cubicBezTo>
                    <a:cubicBezTo>
                      <a:pt x="1929624" y="458971"/>
                      <a:pt x="1819557" y="571155"/>
                      <a:pt x="1524635" y="595849"/>
                    </a:cubicBezTo>
                    <a:cubicBezTo>
                      <a:pt x="1229713" y="620543"/>
                      <a:pt x="430318" y="631832"/>
                      <a:pt x="195368" y="604315"/>
                    </a:cubicBezTo>
                    <a:cubicBezTo>
                      <a:pt x="-39582" y="576798"/>
                      <a:pt x="142452" y="494249"/>
                      <a:pt x="114935" y="430749"/>
                    </a:cubicBezTo>
                    <a:cubicBezTo>
                      <a:pt x="87418" y="367249"/>
                      <a:pt x="45085" y="288932"/>
                      <a:pt x="30268" y="223315"/>
                    </a:cubicBezTo>
                    <a:cubicBezTo>
                      <a:pt x="15451" y="157698"/>
                      <a:pt x="21096" y="22938"/>
                      <a:pt x="17568" y="3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EAB03F79-D661-41D9-83E5-85D954B095BD}"/>
                  </a:ext>
                </a:extLst>
              </p:cNvPr>
              <p:cNvSpPr/>
              <p:nvPr/>
            </p:nvSpPr>
            <p:spPr>
              <a:xfrm>
                <a:off x="4807599" y="5660593"/>
                <a:ext cx="1803042" cy="474357"/>
              </a:xfrm>
              <a:custGeom>
                <a:avLst/>
                <a:gdLst>
                  <a:gd name="connsiteX0" fmla="*/ 14168 w 1803042"/>
                  <a:gd name="connsiteY0" fmla="*/ 7840 h 474357"/>
                  <a:gd name="connsiteX1" fmla="*/ 31101 w 1803042"/>
                  <a:gd name="connsiteY1" fmla="*/ 96740 h 474357"/>
                  <a:gd name="connsiteX2" fmla="*/ 230068 w 1803042"/>
                  <a:gd name="connsiteY2" fmla="*/ 397307 h 474357"/>
                  <a:gd name="connsiteX3" fmla="*/ 543334 w 1803042"/>
                  <a:gd name="connsiteY3" fmla="*/ 448107 h 474357"/>
                  <a:gd name="connsiteX4" fmla="*/ 1305334 w 1803042"/>
                  <a:gd name="connsiteY4" fmla="*/ 473507 h 474357"/>
                  <a:gd name="connsiteX5" fmla="*/ 1686334 w 1803042"/>
                  <a:gd name="connsiteY5" fmla="*/ 418474 h 474357"/>
                  <a:gd name="connsiteX6" fmla="*/ 1792168 w 1803042"/>
                  <a:gd name="connsiteY6" fmla="*/ 354974 h 474357"/>
                  <a:gd name="connsiteX7" fmla="*/ 1466201 w 1803042"/>
                  <a:gd name="connsiteY7" fmla="*/ 418474 h 474357"/>
                  <a:gd name="connsiteX8" fmla="*/ 280868 w 1803042"/>
                  <a:gd name="connsiteY8" fmla="*/ 388840 h 474357"/>
                  <a:gd name="connsiteX9" fmla="*/ 166568 w 1803042"/>
                  <a:gd name="connsiteY9" fmla="*/ 266074 h 474357"/>
                  <a:gd name="connsiteX10" fmla="*/ 14168 w 1803042"/>
                  <a:gd name="connsiteY10" fmla="*/ 7840 h 47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3042" h="474357">
                    <a:moveTo>
                      <a:pt x="14168" y="7840"/>
                    </a:moveTo>
                    <a:cubicBezTo>
                      <a:pt x="-8410" y="-20382"/>
                      <a:pt x="-4882" y="31829"/>
                      <a:pt x="31101" y="96740"/>
                    </a:cubicBezTo>
                    <a:cubicBezTo>
                      <a:pt x="67084" y="161651"/>
                      <a:pt x="144696" y="338746"/>
                      <a:pt x="230068" y="397307"/>
                    </a:cubicBezTo>
                    <a:cubicBezTo>
                      <a:pt x="315440" y="455868"/>
                      <a:pt x="364123" y="435407"/>
                      <a:pt x="543334" y="448107"/>
                    </a:cubicBezTo>
                    <a:cubicBezTo>
                      <a:pt x="722545" y="460807"/>
                      <a:pt x="1114834" y="478446"/>
                      <a:pt x="1305334" y="473507"/>
                    </a:cubicBezTo>
                    <a:cubicBezTo>
                      <a:pt x="1495834" y="468568"/>
                      <a:pt x="1605195" y="438229"/>
                      <a:pt x="1686334" y="418474"/>
                    </a:cubicBezTo>
                    <a:cubicBezTo>
                      <a:pt x="1767473" y="398719"/>
                      <a:pt x="1828857" y="354974"/>
                      <a:pt x="1792168" y="354974"/>
                    </a:cubicBezTo>
                    <a:cubicBezTo>
                      <a:pt x="1755479" y="354974"/>
                      <a:pt x="1718084" y="412830"/>
                      <a:pt x="1466201" y="418474"/>
                    </a:cubicBezTo>
                    <a:cubicBezTo>
                      <a:pt x="1214318" y="424118"/>
                      <a:pt x="497473" y="414240"/>
                      <a:pt x="280868" y="388840"/>
                    </a:cubicBezTo>
                    <a:cubicBezTo>
                      <a:pt x="64263" y="363440"/>
                      <a:pt x="208196" y="321813"/>
                      <a:pt x="166568" y="266074"/>
                    </a:cubicBezTo>
                    <a:cubicBezTo>
                      <a:pt x="124940" y="210335"/>
                      <a:pt x="36746" y="36062"/>
                      <a:pt x="14168" y="78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4DBDC963-898A-416C-A573-D9AEC4FEF5FA}"/>
                  </a:ext>
                </a:extLst>
              </p:cNvPr>
              <p:cNvSpPr/>
              <p:nvPr/>
            </p:nvSpPr>
            <p:spPr>
              <a:xfrm>
                <a:off x="4888307" y="5638760"/>
                <a:ext cx="1720870" cy="343029"/>
              </a:xfrm>
              <a:custGeom>
                <a:avLst/>
                <a:gdLst>
                  <a:gd name="connsiteX0" fmla="*/ 1193 w 1720870"/>
                  <a:gd name="connsiteY0" fmla="*/ 40 h 343029"/>
                  <a:gd name="connsiteX1" fmla="*/ 234026 w 1720870"/>
                  <a:gd name="connsiteY1" fmla="*/ 194773 h 343029"/>
                  <a:gd name="connsiteX2" fmla="*/ 792826 w 1720870"/>
                  <a:gd name="connsiteY2" fmla="*/ 241340 h 343029"/>
                  <a:gd name="connsiteX3" fmla="*/ 1567526 w 1720870"/>
                  <a:gd name="connsiteY3" fmla="*/ 203240 h 343029"/>
                  <a:gd name="connsiteX4" fmla="*/ 1635260 w 1720870"/>
                  <a:gd name="connsiteY4" fmla="*/ 241340 h 343029"/>
                  <a:gd name="connsiteX5" fmla="*/ 1719926 w 1720870"/>
                  <a:gd name="connsiteY5" fmla="*/ 342940 h 343029"/>
                  <a:gd name="connsiteX6" fmla="*/ 1673360 w 1720870"/>
                  <a:gd name="connsiteY6" fmla="*/ 258273 h 343029"/>
                  <a:gd name="connsiteX7" fmla="*/ 1563293 w 1720870"/>
                  <a:gd name="connsiteY7" fmla="*/ 207473 h 343029"/>
                  <a:gd name="connsiteX8" fmla="*/ 640426 w 1720870"/>
                  <a:gd name="connsiteY8" fmla="*/ 220173 h 343029"/>
                  <a:gd name="connsiteX9" fmla="*/ 166293 w 1720870"/>
                  <a:gd name="connsiteY9" fmla="*/ 177840 h 343029"/>
                  <a:gd name="connsiteX10" fmla="*/ 1193 w 1720870"/>
                  <a:gd name="connsiteY10" fmla="*/ 40 h 34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0870" h="343029">
                    <a:moveTo>
                      <a:pt x="1193" y="40"/>
                    </a:moveTo>
                    <a:cubicBezTo>
                      <a:pt x="12482" y="2862"/>
                      <a:pt x="102087" y="154556"/>
                      <a:pt x="234026" y="194773"/>
                    </a:cubicBezTo>
                    <a:cubicBezTo>
                      <a:pt x="365965" y="234990"/>
                      <a:pt x="570576" y="239929"/>
                      <a:pt x="792826" y="241340"/>
                    </a:cubicBezTo>
                    <a:cubicBezTo>
                      <a:pt x="1015076" y="242751"/>
                      <a:pt x="1427120" y="203240"/>
                      <a:pt x="1567526" y="203240"/>
                    </a:cubicBezTo>
                    <a:cubicBezTo>
                      <a:pt x="1707932" y="203240"/>
                      <a:pt x="1609860" y="218057"/>
                      <a:pt x="1635260" y="241340"/>
                    </a:cubicBezTo>
                    <a:cubicBezTo>
                      <a:pt x="1660660" y="264623"/>
                      <a:pt x="1713576" y="340118"/>
                      <a:pt x="1719926" y="342940"/>
                    </a:cubicBezTo>
                    <a:cubicBezTo>
                      <a:pt x="1726276" y="345762"/>
                      <a:pt x="1699465" y="280851"/>
                      <a:pt x="1673360" y="258273"/>
                    </a:cubicBezTo>
                    <a:cubicBezTo>
                      <a:pt x="1647255" y="235695"/>
                      <a:pt x="1735449" y="213823"/>
                      <a:pt x="1563293" y="207473"/>
                    </a:cubicBezTo>
                    <a:cubicBezTo>
                      <a:pt x="1391137" y="201123"/>
                      <a:pt x="873259" y="225112"/>
                      <a:pt x="640426" y="220173"/>
                    </a:cubicBezTo>
                    <a:cubicBezTo>
                      <a:pt x="407593" y="215234"/>
                      <a:pt x="272832" y="213823"/>
                      <a:pt x="166293" y="177840"/>
                    </a:cubicBezTo>
                    <a:cubicBezTo>
                      <a:pt x="59754" y="141857"/>
                      <a:pt x="-10096" y="-2782"/>
                      <a:pt x="1193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F428FDC0-13F0-4EEA-88B3-2F77E6A90F68}"/>
                  </a:ext>
                </a:extLst>
              </p:cNvPr>
              <p:cNvSpPr/>
              <p:nvPr/>
            </p:nvSpPr>
            <p:spPr>
              <a:xfrm>
                <a:off x="4711607" y="5632447"/>
                <a:ext cx="177979" cy="33629"/>
              </a:xfrm>
              <a:custGeom>
                <a:avLst/>
                <a:gdLst>
                  <a:gd name="connsiteX0" fmla="*/ 93 w 177979"/>
                  <a:gd name="connsiteY0" fmla="*/ 3 h 33629"/>
                  <a:gd name="connsiteX1" fmla="*/ 97460 w 177979"/>
                  <a:gd name="connsiteY1" fmla="*/ 29636 h 33629"/>
                  <a:gd name="connsiteX2" fmla="*/ 129210 w 177979"/>
                  <a:gd name="connsiteY2" fmla="*/ 31753 h 33629"/>
                  <a:gd name="connsiteX3" fmla="*/ 177893 w 177979"/>
                  <a:gd name="connsiteY3" fmla="*/ 14820 h 33629"/>
                  <a:gd name="connsiteX4" fmla="*/ 116510 w 177979"/>
                  <a:gd name="connsiteY4" fmla="*/ 27520 h 33629"/>
                  <a:gd name="connsiteX5" fmla="*/ 93 w 177979"/>
                  <a:gd name="connsiteY5" fmla="*/ 3 h 3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979" h="33629">
                    <a:moveTo>
                      <a:pt x="93" y="3"/>
                    </a:moveTo>
                    <a:cubicBezTo>
                      <a:pt x="-3082" y="356"/>
                      <a:pt x="75941" y="24344"/>
                      <a:pt x="97460" y="29636"/>
                    </a:cubicBezTo>
                    <a:cubicBezTo>
                      <a:pt x="118979" y="34928"/>
                      <a:pt x="115804" y="34222"/>
                      <a:pt x="129210" y="31753"/>
                    </a:cubicBezTo>
                    <a:cubicBezTo>
                      <a:pt x="142616" y="29284"/>
                      <a:pt x="180010" y="15526"/>
                      <a:pt x="177893" y="14820"/>
                    </a:cubicBezTo>
                    <a:cubicBezTo>
                      <a:pt x="175776" y="14115"/>
                      <a:pt x="143674" y="30695"/>
                      <a:pt x="116510" y="27520"/>
                    </a:cubicBezTo>
                    <a:cubicBezTo>
                      <a:pt x="89346" y="24345"/>
                      <a:pt x="3268" y="-350"/>
                      <a:pt x="93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8CAF4FDB-C581-441F-B443-48682ABE7B71}"/>
                  </a:ext>
                </a:extLst>
              </p:cNvPr>
              <p:cNvSpPr/>
              <p:nvPr/>
            </p:nvSpPr>
            <p:spPr>
              <a:xfrm>
                <a:off x="4865603" y="5428996"/>
                <a:ext cx="996204" cy="216529"/>
              </a:xfrm>
              <a:custGeom>
                <a:avLst/>
                <a:gdLst>
                  <a:gd name="connsiteX0" fmla="*/ 26014 w 996204"/>
                  <a:gd name="connsiteY0" fmla="*/ 211921 h 216529"/>
                  <a:gd name="connsiteX1" fmla="*/ 91630 w 996204"/>
                  <a:gd name="connsiteY1" fmla="*/ 137837 h 216529"/>
                  <a:gd name="connsiteX2" fmla="*/ 438764 w 996204"/>
                  <a:gd name="connsiteY2" fmla="*/ 59521 h 216529"/>
                  <a:gd name="connsiteX3" fmla="*/ 707580 w 996204"/>
                  <a:gd name="connsiteY3" fmla="*/ 6604 h 216529"/>
                  <a:gd name="connsiteX4" fmla="*/ 756264 w 996204"/>
                  <a:gd name="connsiteY4" fmla="*/ 19304 h 216529"/>
                  <a:gd name="connsiteX5" fmla="*/ 817647 w 996204"/>
                  <a:gd name="connsiteY5" fmla="*/ 65871 h 216529"/>
                  <a:gd name="connsiteX6" fmla="*/ 995447 w 996204"/>
                  <a:gd name="connsiteY6" fmla="*/ 216154 h 216529"/>
                  <a:gd name="connsiteX7" fmla="*/ 741447 w 996204"/>
                  <a:gd name="connsiteY7" fmla="*/ 17187 h 216529"/>
                  <a:gd name="connsiteX8" fmla="*/ 616564 w 996204"/>
                  <a:gd name="connsiteY8" fmla="*/ 17187 h 216529"/>
                  <a:gd name="connsiteX9" fmla="*/ 284247 w 996204"/>
                  <a:gd name="connsiteY9" fmla="*/ 76454 h 216529"/>
                  <a:gd name="connsiteX10" fmla="*/ 21780 w 996204"/>
                  <a:gd name="connsiteY10" fmla="*/ 156887 h 216529"/>
                  <a:gd name="connsiteX11" fmla="*/ 26014 w 996204"/>
                  <a:gd name="connsiteY11" fmla="*/ 211921 h 21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6204" h="216529">
                    <a:moveTo>
                      <a:pt x="26014" y="211921"/>
                    </a:moveTo>
                    <a:cubicBezTo>
                      <a:pt x="37656" y="208746"/>
                      <a:pt x="22838" y="163237"/>
                      <a:pt x="91630" y="137837"/>
                    </a:cubicBezTo>
                    <a:cubicBezTo>
                      <a:pt x="160422" y="112437"/>
                      <a:pt x="336106" y="81393"/>
                      <a:pt x="438764" y="59521"/>
                    </a:cubicBezTo>
                    <a:cubicBezTo>
                      <a:pt x="541422" y="37649"/>
                      <a:pt x="654663" y="13307"/>
                      <a:pt x="707580" y="6604"/>
                    </a:cubicBezTo>
                    <a:cubicBezTo>
                      <a:pt x="760497" y="-99"/>
                      <a:pt x="737920" y="9426"/>
                      <a:pt x="756264" y="19304"/>
                    </a:cubicBezTo>
                    <a:cubicBezTo>
                      <a:pt x="774609" y="29182"/>
                      <a:pt x="777783" y="33063"/>
                      <a:pt x="817647" y="65871"/>
                    </a:cubicBezTo>
                    <a:cubicBezTo>
                      <a:pt x="857511" y="98679"/>
                      <a:pt x="1008147" y="224268"/>
                      <a:pt x="995447" y="216154"/>
                    </a:cubicBezTo>
                    <a:cubicBezTo>
                      <a:pt x="982747" y="208040"/>
                      <a:pt x="804594" y="50348"/>
                      <a:pt x="741447" y="17187"/>
                    </a:cubicBezTo>
                    <a:cubicBezTo>
                      <a:pt x="678300" y="-15974"/>
                      <a:pt x="692764" y="7309"/>
                      <a:pt x="616564" y="17187"/>
                    </a:cubicBezTo>
                    <a:cubicBezTo>
                      <a:pt x="540364" y="27065"/>
                      <a:pt x="383378" y="53171"/>
                      <a:pt x="284247" y="76454"/>
                    </a:cubicBezTo>
                    <a:cubicBezTo>
                      <a:pt x="185116" y="99737"/>
                      <a:pt x="67288" y="136426"/>
                      <a:pt x="21780" y="156887"/>
                    </a:cubicBezTo>
                    <a:cubicBezTo>
                      <a:pt x="-23728" y="177348"/>
                      <a:pt x="14372" y="215096"/>
                      <a:pt x="26014" y="2119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3C244E61-61D7-4445-9972-EC93DD39CA75}"/>
                  </a:ext>
                </a:extLst>
              </p:cNvPr>
              <p:cNvSpPr/>
              <p:nvPr/>
            </p:nvSpPr>
            <p:spPr>
              <a:xfrm>
                <a:off x="4722750" y="5397500"/>
                <a:ext cx="952169" cy="235117"/>
              </a:xfrm>
              <a:custGeom>
                <a:avLst/>
                <a:gdLst>
                  <a:gd name="connsiteX0" fmla="*/ 952033 w 952169"/>
                  <a:gd name="connsiteY0" fmla="*/ 59267 h 235117"/>
                  <a:gd name="connsiteX1" fmla="*/ 852550 w 952169"/>
                  <a:gd name="connsiteY1" fmla="*/ 6350 h 235117"/>
                  <a:gd name="connsiteX2" fmla="*/ 727667 w 952169"/>
                  <a:gd name="connsiteY2" fmla="*/ 4233 h 235117"/>
                  <a:gd name="connsiteX3" fmla="*/ 568917 w 952169"/>
                  <a:gd name="connsiteY3" fmla="*/ 35983 h 235117"/>
                  <a:gd name="connsiteX4" fmla="*/ 236600 w 952169"/>
                  <a:gd name="connsiteY4" fmla="*/ 114300 h 235117"/>
                  <a:gd name="connsiteX5" fmla="*/ 16467 w 952169"/>
                  <a:gd name="connsiteY5" fmla="*/ 196850 h 235117"/>
                  <a:gd name="connsiteX6" fmla="*/ 20700 w 952169"/>
                  <a:gd name="connsiteY6" fmla="*/ 234950 h 235117"/>
                  <a:gd name="connsiteX7" fmla="*/ 58800 w 952169"/>
                  <a:gd name="connsiteY7" fmla="*/ 207433 h 235117"/>
                  <a:gd name="connsiteX8" fmla="*/ 259883 w 952169"/>
                  <a:gd name="connsiteY8" fmla="*/ 133350 h 235117"/>
                  <a:gd name="connsiteX9" fmla="*/ 831383 w 952169"/>
                  <a:gd name="connsiteY9" fmla="*/ 23283 h 235117"/>
                  <a:gd name="connsiteX10" fmla="*/ 952033 w 952169"/>
                  <a:gd name="connsiteY10" fmla="*/ 59267 h 23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169" h="235117">
                    <a:moveTo>
                      <a:pt x="952033" y="59267"/>
                    </a:moveTo>
                    <a:cubicBezTo>
                      <a:pt x="955561" y="56445"/>
                      <a:pt x="889944" y="15522"/>
                      <a:pt x="852550" y="6350"/>
                    </a:cubicBezTo>
                    <a:cubicBezTo>
                      <a:pt x="815156" y="-2822"/>
                      <a:pt x="774939" y="-706"/>
                      <a:pt x="727667" y="4233"/>
                    </a:cubicBezTo>
                    <a:cubicBezTo>
                      <a:pt x="680395" y="9172"/>
                      <a:pt x="650761" y="17639"/>
                      <a:pt x="568917" y="35983"/>
                    </a:cubicBezTo>
                    <a:cubicBezTo>
                      <a:pt x="487073" y="54327"/>
                      <a:pt x="328675" y="87489"/>
                      <a:pt x="236600" y="114300"/>
                    </a:cubicBezTo>
                    <a:cubicBezTo>
                      <a:pt x="144525" y="141111"/>
                      <a:pt x="52450" y="176742"/>
                      <a:pt x="16467" y="196850"/>
                    </a:cubicBezTo>
                    <a:cubicBezTo>
                      <a:pt x="-19516" y="216958"/>
                      <a:pt x="13644" y="233186"/>
                      <a:pt x="20700" y="234950"/>
                    </a:cubicBezTo>
                    <a:cubicBezTo>
                      <a:pt x="27755" y="236714"/>
                      <a:pt x="18936" y="224366"/>
                      <a:pt x="58800" y="207433"/>
                    </a:cubicBezTo>
                    <a:cubicBezTo>
                      <a:pt x="98664" y="190500"/>
                      <a:pt x="131119" y="164042"/>
                      <a:pt x="259883" y="133350"/>
                    </a:cubicBezTo>
                    <a:cubicBezTo>
                      <a:pt x="388647" y="102658"/>
                      <a:pt x="719552" y="38100"/>
                      <a:pt x="831383" y="23283"/>
                    </a:cubicBezTo>
                    <a:cubicBezTo>
                      <a:pt x="943214" y="8466"/>
                      <a:pt x="948505" y="62089"/>
                      <a:pt x="952033" y="592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85A8BD16-3E10-4FC4-B588-D8C52D848364}"/>
                  </a:ext>
                </a:extLst>
              </p:cNvPr>
              <p:cNvSpPr/>
              <p:nvPr/>
            </p:nvSpPr>
            <p:spPr>
              <a:xfrm>
                <a:off x="5798438" y="5621867"/>
                <a:ext cx="1144310" cy="421392"/>
              </a:xfrm>
              <a:custGeom>
                <a:avLst/>
                <a:gdLst>
                  <a:gd name="connsiteX0" fmla="*/ 30862 w 1144310"/>
                  <a:gd name="connsiteY0" fmla="*/ 0 h 421392"/>
                  <a:gd name="connsiteX1" fmla="*/ 96479 w 1144310"/>
                  <a:gd name="connsiteY1" fmla="*/ 16933 h 421392"/>
                  <a:gd name="connsiteX2" fmla="*/ 835195 w 1144310"/>
                  <a:gd name="connsiteY2" fmla="*/ 101600 h 421392"/>
                  <a:gd name="connsiteX3" fmla="*/ 943145 w 1144310"/>
                  <a:gd name="connsiteY3" fmla="*/ 135466 h 421392"/>
                  <a:gd name="connsiteX4" fmla="*/ 1059562 w 1144310"/>
                  <a:gd name="connsiteY4" fmla="*/ 245533 h 421392"/>
                  <a:gd name="connsiteX5" fmla="*/ 1144229 w 1144310"/>
                  <a:gd name="connsiteY5" fmla="*/ 421216 h 421392"/>
                  <a:gd name="connsiteX6" fmla="*/ 1070145 w 1144310"/>
                  <a:gd name="connsiteY6" fmla="*/ 275166 h 421392"/>
                  <a:gd name="connsiteX7" fmla="*/ 850012 w 1144310"/>
                  <a:gd name="connsiteY7" fmla="*/ 114300 h 421392"/>
                  <a:gd name="connsiteX8" fmla="*/ 380112 w 1144310"/>
                  <a:gd name="connsiteY8" fmla="*/ 57150 h 421392"/>
                  <a:gd name="connsiteX9" fmla="*/ 30862 w 1144310"/>
                  <a:gd name="connsiteY9" fmla="*/ 0 h 42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4310" h="421392">
                    <a:moveTo>
                      <a:pt x="30862" y="0"/>
                    </a:moveTo>
                    <a:cubicBezTo>
                      <a:pt x="-3358" y="0"/>
                      <a:pt x="-37577" y="0"/>
                      <a:pt x="96479" y="16933"/>
                    </a:cubicBezTo>
                    <a:cubicBezTo>
                      <a:pt x="230535" y="33866"/>
                      <a:pt x="694084" y="81844"/>
                      <a:pt x="835195" y="101600"/>
                    </a:cubicBezTo>
                    <a:cubicBezTo>
                      <a:pt x="976306" y="121356"/>
                      <a:pt x="905751" y="111477"/>
                      <a:pt x="943145" y="135466"/>
                    </a:cubicBezTo>
                    <a:cubicBezTo>
                      <a:pt x="980539" y="159455"/>
                      <a:pt x="1026048" y="197908"/>
                      <a:pt x="1059562" y="245533"/>
                    </a:cubicBezTo>
                    <a:cubicBezTo>
                      <a:pt x="1093076" y="293158"/>
                      <a:pt x="1142465" y="416277"/>
                      <a:pt x="1144229" y="421216"/>
                    </a:cubicBezTo>
                    <a:cubicBezTo>
                      <a:pt x="1145993" y="426155"/>
                      <a:pt x="1119181" y="326319"/>
                      <a:pt x="1070145" y="275166"/>
                    </a:cubicBezTo>
                    <a:cubicBezTo>
                      <a:pt x="1021109" y="224013"/>
                      <a:pt x="965018" y="150636"/>
                      <a:pt x="850012" y="114300"/>
                    </a:cubicBezTo>
                    <a:cubicBezTo>
                      <a:pt x="735007" y="77964"/>
                      <a:pt x="380112" y="57150"/>
                      <a:pt x="380112" y="57150"/>
                    </a:cubicBezTo>
                    <a:lnTo>
                      <a:pt x="3086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: 図形 210">
                <a:extLst>
                  <a:ext uri="{FF2B5EF4-FFF2-40B4-BE49-F238E27FC236}">
                    <a16:creationId xmlns:a16="http://schemas.microsoft.com/office/drawing/2014/main" id="{996CC2A6-E261-42E6-9913-2BD8CF2DA0EF}"/>
                  </a:ext>
                </a:extLst>
              </p:cNvPr>
              <p:cNvSpPr/>
              <p:nvPr/>
            </p:nvSpPr>
            <p:spPr>
              <a:xfrm>
                <a:off x="5071335" y="5719031"/>
                <a:ext cx="1507435" cy="100188"/>
              </a:xfrm>
              <a:custGeom>
                <a:avLst/>
                <a:gdLst>
                  <a:gd name="connsiteX0" fmla="*/ 48882 w 1507435"/>
                  <a:gd name="connsiteY0" fmla="*/ 67936 h 100188"/>
                  <a:gd name="connsiteX1" fmla="*/ 118732 w 1507435"/>
                  <a:gd name="connsiteY1" fmla="*/ 84869 h 100188"/>
                  <a:gd name="connsiteX2" fmla="*/ 916715 w 1507435"/>
                  <a:gd name="connsiteY2" fmla="*/ 99686 h 100188"/>
                  <a:gd name="connsiteX3" fmla="*/ 1202465 w 1507435"/>
                  <a:gd name="connsiteY3" fmla="*/ 65819 h 100188"/>
                  <a:gd name="connsiteX4" fmla="*/ 1507265 w 1507435"/>
                  <a:gd name="connsiteY4" fmla="*/ 202 h 100188"/>
                  <a:gd name="connsiteX5" fmla="*/ 1160132 w 1507435"/>
                  <a:gd name="connsiteY5" fmla="*/ 89102 h 100188"/>
                  <a:gd name="connsiteX6" fmla="*/ 558998 w 1507435"/>
                  <a:gd name="connsiteY6" fmla="*/ 84869 h 100188"/>
                  <a:gd name="connsiteX7" fmla="*/ 48882 w 1507435"/>
                  <a:gd name="connsiteY7" fmla="*/ 67936 h 10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435" h="100188">
                    <a:moveTo>
                      <a:pt x="48882" y="67936"/>
                    </a:moveTo>
                    <a:cubicBezTo>
                      <a:pt x="-24496" y="67936"/>
                      <a:pt x="-25907" y="79577"/>
                      <a:pt x="118732" y="84869"/>
                    </a:cubicBezTo>
                    <a:cubicBezTo>
                      <a:pt x="263371" y="90161"/>
                      <a:pt x="736093" y="102861"/>
                      <a:pt x="916715" y="99686"/>
                    </a:cubicBezTo>
                    <a:cubicBezTo>
                      <a:pt x="1097337" y="96511"/>
                      <a:pt x="1104040" y="82400"/>
                      <a:pt x="1202465" y="65819"/>
                    </a:cubicBezTo>
                    <a:cubicBezTo>
                      <a:pt x="1300890" y="49238"/>
                      <a:pt x="1514320" y="-3678"/>
                      <a:pt x="1507265" y="202"/>
                    </a:cubicBezTo>
                    <a:cubicBezTo>
                      <a:pt x="1500210" y="4082"/>
                      <a:pt x="1318177" y="74991"/>
                      <a:pt x="1160132" y="89102"/>
                    </a:cubicBezTo>
                    <a:cubicBezTo>
                      <a:pt x="1002087" y="103213"/>
                      <a:pt x="746323" y="89102"/>
                      <a:pt x="558998" y="84869"/>
                    </a:cubicBezTo>
                    <a:cubicBezTo>
                      <a:pt x="371673" y="80636"/>
                      <a:pt x="122260" y="67936"/>
                      <a:pt x="48882" y="67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77E1AE1A-6C3D-4B4B-80A7-A10A9FEC5A2D}"/>
                  </a:ext>
                </a:extLst>
              </p:cNvPr>
              <p:cNvSpPr/>
              <p:nvPr/>
            </p:nvSpPr>
            <p:spPr>
              <a:xfrm>
                <a:off x="6324370" y="5794906"/>
                <a:ext cx="424085" cy="330162"/>
              </a:xfrm>
              <a:custGeom>
                <a:avLst/>
                <a:gdLst>
                  <a:gd name="connsiteX0" fmla="*/ 230 w 424085"/>
                  <a:gd name="connsiteY0" fmla="*/ 527 h 330162"/>
                  <a:gd name="connsiteX1" fmla="*/ 262697 w 424085"/>
                  <a:gd name="connsiteY1" fmla="*/ 49211 h 330162"/>
                  <a:gd name="connsiteX2" fmla="*/ 309263 w 424085"/>
                  <a:gd name="connsiteY2" fmla="*/ 163511 h 330162"/>
                  <a:gd name="connsiteX3" fmla="*/ 351597 w 424085"/>
                  <a:gd name="connsiteY3" fmla="*/ 296861 h 330162"/>
                  <a:gd name="connsiteX4" fmla="*/ 423563 w 424085"/>
                  <a:gd name="connsiteY4" fmla="*/ 326494 h 330162"/>
                  <a:gd name="connsiteX5" fmla="*/ 311380 w 424085"/>
                  <a:gd name="connsiteY5" fmla="*/ 233361 h 330162"/>
                  <a:gd name="connsiteX6" fmla="*/ 218247 w 424085"/>
                  <a:gd name="connsiteY6" fmla="*/ 76727 h 330162"/>
                  <a:gd name="connsiteX7" fmla="*/ 230 w 424085"/>
                  <a:gd name="connsiteY7" fmla="*/ 527 h 33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085" h="330162">
                    <a:moveTo>
                      <a:pt x="230" y="527"/>
                    </a:moveTo>
                    <a:cubicBezTo>
                      <a:pt x="7638" y="-4059"/>
                      <a:pt x="211192" y="22047"/>
                      <a:pt x="262697" y="49211"/>
                    </a:cubicBezTo>
                    <a:cubicBezTo>
                      <a:pt x="314202" y="76375"/>
                      <a:pt x="294446" y="122236"/>
                      <a:pt x="309263" y="163511"/>
                    </a:cubicBezTo>
                    <a:cubicBezTo>
                      <a:pt x="324080" y="204786"/>
                      <a:pt x="332547" y="269697"/>
                      <a:pt x="351597" y="296861"/>
                    </a:cubicBezTo>
                    <a:cubicBezTo>
                      <a:pt x="370647" y="324025"/>
                      <a:pt x="430266" y="337077"/>
                      <a:pt x="423563" y="326494"/>
                    </a:cubicBezTo>
                    <a:cubicBezTo>
                      <a:pt x="416860" y="315911"/>
                      <a:pt x="345599" y="274989"/>
                      <a:pt x="311380" y="233361"/>
                    </a:cubicBezTo>
                    <a:cubicBezTo>
                      <a:pt x="277161" y="191733"/>
                      <a:pt x="270458" y="113769"/>
                      <a:pt x="218247" y="76727"/>
                    </a:cubicBezTo>
                    <a:cubicBezTo>
                      <a:pt x="166036" y="39685"/>
                      <a:pt x="-7178" y="5113"/>
                      <a:pt x="230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C98D1D48-8CB6-4AAA-ABB5-5310D59C1ACA}"/>
                  </a:ext>
                </a:extLst>
              </p:cNvPr>
              <p:cNvSpPr/>
              <p:nvPr/>
            </p:nvSpPr>
            <p:spPr>
              <a:xfrm>
                <a:off x="6734503" y="6038421"/>
                <a:ext cx="220349" cy="84494"/>
              </a:xfrm>
              <a:custGeom>
                <a:avLst/>
                <a:gdLst>
                  <a:gd name="connsiteX0" fmla="*/ 214514 w 220349"/>
                  <a:gd name="connsiteY0" fmla="*/ 429 h 84494"/>
                  <a:gd name="connsiteX1" fmla="*/ 730 w 220349"/>
                  <a:gd name="connsiteY1" fmla="*/ 82979 h 84494"/>
                  <a:gd name="connsiteX2" fmla="*/ 146780 w 220349"/>
                  <a:gd name="connsiteY2" fmla="*/ 51229 h 84494"/>
                  <a:gd name="connsiteX3" fmla="*/ 214514 w 220349"/>
                  <a:gd name="connsiteY3" fmla="*/ 429 h 8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49" h="84494">
                    <a:moveTo>
                      <a:pt x="214514" y="429"/>
                    </a:moveTo>
                    <a:cubicBezTo>
                      <a:pt x="190172" y="5721"/>
                      <a:pt x="12019" y="74512"/>
                      <a:pt x="730" y="82979"/>
                    </a:cubicBezTo>
                    <a:cubicBezTo>
                      <a:pt x="-10559" y="91446"/>
                      <a:pt x="112208" y="62165"/>
                      <a:pt x="146780" y="51229"/>
                    </a:cubicBezTo>
                    <a:cubicBezTo>
                      <a:pt x="181352" y="40293"/>
                      <a:pt x="238856" y="-4863"/>
                      <a:pt x="214514" y="4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: 図形 213">
                <a:extLst>
                  <a:ext uri="{FF2B5EF4-FFF2-40B4-BE49-F238E27FC236}">
                    <a16:creationId xmlns:a16="http://schemas.microsoft.com/office/drawing/2014/main" id="{4EECA387-8252-4DB7-8A0A-342F081E3812}"/>
                  </a:ext>
                </a:extLst>
              </p:cNvPr>
              <p:cNvSpPr/>
              <p:nvPr/>
            </p:nvSpPr>
            <p:spPr>
              <a:xfrm>
                <a:off x="4821044" y="6242008"/>
                <a:ext cx="1442173" cy="111304"/>
              </a:xfrm>
              <a:custGeom>
                <a:avLst/>
                <a:gdLst>
                  <a:gd name="connsiteX0" fmla="*/ 723 w 1442173"/>
                  <a:gd name="connsiteY0" fmla="*/ 42 h 111304"/>
                  <a:gd name="connsiteX1" fmla="*/ 89623 w 1442173"/>
                  <a:gd name="connsiteY1" fmla="*/ 99525 h 111304"/>
                  <a:gd name="connsiteX2" fmla="*/ 517189 w 1442173"/>
                  <a:gd name="connsiteY2" fmla="*/ 107992 h 111304"/>
                  <a:gd name="connsiteX3" fmla="*/ 1243206 w 1442173"/>
                  <a:gd name="connsiteY3" fmla="*/ 86825 h 111304"/>
                  <a:gd name="connsiteX4" fmla="*/ 1442173 w 1442173"/>
                  <a:gd name="connsiteY4" fmla="*/ 80475 h 111304"/>
                  <a:gd name="connsiteX5" fmla="*/ 714039 w 1442173"/>
                  <a:gd name="connsiteY5" fmla="*/ 88942 h 111304"/>
                  <a:gd name="connsiteX6" fmla="*/ 110789 w 1442173"/>
                  <a:gd name="connsiteY6" fmla="*/ 86825 h 111304"/>
                  <a:gd name="connsiteX7" fmla="*/ 723 w 1442173"/>
                  <a:gd name="connsiteY7" fmla="*/ 42 h 11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2173" h="111304">
                    <a:moveTo>
                      <a:pt x="723" y="42"/>
                    </a:moveTo>
                    <a:cubicBezTo>
                      <a:pt x="-2805" y="2159"/>
                      <a:pt x="3545" y="81533"/>
                      <a:pt x="89623" y="99525"/>
                    </a:cubicBezTo>
                    <a:cubicBezTo>
                      <a:pt x="175701" y="117517"/>
                      <a:pt x="324925" y="110109"/>
                      <a:pt x="517189" y="107992"/>
                    </a:cubicBezTo>
                    <a:cubicBezTo>
                      <a:pt x="709453" y="105875"/>
                      <a:pt x="1243206" y="86825"/>
                      <a:pt x="1243206" y="86825"/>
                    </a:cubicBezTo>
                    <a:lnTo>
                      <a:pt x="1442173" y="80475"/>
                    </a:lnTo>
                    <a:lnTo>
                      <a:pt x="714039" y="88942"/>
                    </a:lnTo>
                    <a:cubicBezTo>
                      <a:pt x="492142" y="90000"/>
                      <a:pt x="229322" y="97761"/>
                      <a:pt x="110789" y="86825"/>
                    </a:cubicBezTo>
                    <a:cubicBezTo>
                      <a:pt x="-7744" y="75889"/>
                      <a:pt x="4251" y="-2075"/>
                      <a:pt x="723" y="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E6B5FDDD-D36A-4532-8F86-6FF5D2E6F951}"/>
                  </a:ext>
                </a:extLst>
              </p:cNvPr>
              <p:cNvSpPr/>
              <p:nvPr/>
            </p:nvSpPr>
            <p:spPr>
              <a:xfrm>
                <a:off x="6193240" y="6256707"/>
                <a:ext cx="144110" cy="108751"/>
              </a:xfrm>
              <a:custGeom>
                <a:avLst/>
                <a:gdLst>
                  <a:gd name="connsiteX0" fmla="*/ 144060 w 144110"/>
                  <a:gd name="connsiteY0" fmla="*/ 160 h 108751"/>
                  <a:gd name="connsiteX1" fmla="*/ 46693 w 144110"/>
                  <a:gd name="connsiteY1" fmla="*/ 101760 h 108751"/>
                  <a:gd name="connsiteX2" fmla="*/ 127 w 144110"/>
                  <a:gd name="connsiteY2" fmla="*/ 97526 h 108751"/>
                  <a:gd name="connsiteX3" fmla="*/ 59393 w 144110"/>
                  <a:gd name="connsiteY3" fmla="*/ 78476 h 108751"/>
                  <a:gd name="connsiteX4" fmla="*/ 144060 w 144110"/>
                  <a:gd name="connsiteY4" fmla="*/ 160 h 10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10" h="108751">
                    <a:moveTo>
                      <a:pt x="144060" y="160"/>
                    </a:moveTo>
                    <a:cubicBezTo>
                      <a:pt x="141943" y="4041"/>
                      <a:pt x="70682" y="85532"/>
                      <a:pt x="46693" y="101760"/>
                    </a:cubicBezTo>
                    <a:cubicBezTo>
                      <a:pt x="22704" y="117988"/>
                      <a:pt x="-1990" y="101407"/>
                      <a:pt x="127" y="97526"/>
                    </a:cubicBezTo>
                    <a:cubicBezTo>
                      <a:pt x="2244" y="93645"/>
                      <a:pt x="37168" y="92940"/>
                      <a:pt x="59393" y="78476"/>
                    </a:cubicBezTo>
                    <a:cubicBezTo>
                      <a:pt x="81618" y="64012"/>
                      <a:pt x="146177" y="-3721"/>
                      <a:pt x="144060" y="1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3ADF4DB3-716D-4D72-B015-CD1D951C31A4}"/>
                  </a:ext>
                </a:extLst>
              </p:cNvPr>
              <p:cNvSpPr/>
              <p:nvPr/>
            </p:nvSpPr>
            <p:spPr>
              <a:xfrm>
                <a:off x="4809646" y="6271679"/>
                <a:ext cx="1379487" cy="121615"/>
              </a:xfrm>
              <a:custGeom>
                <a:avLst/>
                <a:gdLst>
                  <a:gd name="connsiteX0" fmla="*/ 1537 w 1379487"/>
                  <a:gd name="connsiteY0" fmla="*/ 4 h 121615"/>
                  <a:gd name="connsiteX1" fmla="*/ 143354 w 1379487"/>
                  <a:gd name="connsiteY1" fmla="*/ 99488 h 121615"/>
                  <a:gd name="connsiteX2" fmla="*/ 448154 w 1379487"/>
                  <a:gd name="connsiteY2" fmla="*/ 118538 h 121615"/>
                  <a:gd name="connsiteX3" fmla="*/ 1045054 w 1379487"/>
                  <a:gd name="connsiteY3" fmla="*/ 118538 h 121615"/>
                  <a:gd name="connsiteX4" fmla="*/ 1379487 w 1379487"/>
                  <a:gd name="connsiteY4" fmla="*/ 88904 h 121615"/>
                  <a:gd name="connsiteX5" fmla="*/ 225904 w 1379487"/>
                  <a:gd name="connsiteY5" fmla="*/ 103721 h 121615"/>
                  <a:gd name="connsiteX6" fmla="*/ 1537 w 1379487"/>
                  <a:gd name="connsiteY6" fmla="*/ 4 h 12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487" h="121615">
                    <a:moveTo>
                      <a:pt x="1537" y="4"/>
                    </a:moveTo>
                    <a:cubicBezTo>
                      <a:pt x="-12221" y="-702"/>
                      <a:pt x="68918" y="79732"/>
                      <a:pt x="143354" y="99488"/>
                    </a:cubicBezTo>
                    <a:cubicBezTo>
                      <a:pt x="217790" y="119244"/>
                      <a:pt x="297871" y="115363"/>
                      <a:pt x="448154" y="118538"/>
                    </a:cubicBezTo>
                    <a:cubicBezTo>
                      <a:pt x="598437" y="121713"/>
                      <a:pt x="889832" y="123477"/>
                      <a:pt x="1045054" y="118538"/>
                    </a:cubicBezTo>
                    <a:cubicBezTo>
                      <a:pt x="1200276" y="113599"/>
                      <a:pt x="1379487" y="88904"/>
                      <a:pt x="1379487" y="88904"/>
                    </a:cubicBezTo>
                    <a:cubicBezTo>
                      <a:pt x="1242962" y="86435"/>
                      <a:pt x="455915" y="116421"/>
                      <a:pt x="225904" y="103721"/>
                    </a:cubicBezTo>
                    <a:cubicBezTo>
                      <a:pt x="-4107" y="91021"/>
                      <a:pt x="15295" y="710"/>
                      <a:pt x="1537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ADA8F08B-C8D1-4329-9465-D779E0F88D3E}"/>
                  </a:ext>
                </a:extLst>
              </p:cNvPr>
              <p:cNvSpPr/>
              <p:nvPr/>
            </p:nvSpPr>
            <p:spPr>
              <a:xfrm>
                <a:off x="5903612" y="6361657"/>
                <a:ext cx="332545" cy="928391"/>
              </a:xfrm>
              <a:custGeom>
                <a:avLst/>
                <a:gdLst>
                  <a:gd name="connsiteX0" fmla="*/ 332088 w 332545"/>
                  <a:gd name="connsiteY0" fmla="*/ 1043 h 928391"/>
                  <a:gd name="connsiteX1" fmla="*/ 101371 w 332545"/>
                  <a:gd name="connsiteY1" fmla="*/ 519626 h 928391"/>
                  <a:gd name="connsiteX2" fmla="*/ 12471 w 332545"/>
                  <a:gd name="connsiteY2" fmla="*/ 737643 h 928391"/>
                  <a:gd name="connsiteX3" fmla="*/ 12471 w 332545"/>
                  <a:gd name="connsiteY3" fmla="*/ 775743 h 928391"/>
                  <a:gd name="connsiteX4" fmla="*/ 71738 w 332545"/>
                  <a:gd name="connsiteY4" fmla="*/ 928143 h 928391"/>
                  <a:gd name="connsiteX5" fmla="*/ 16705 w 332545"/>
                  <a:gd name="connsiteY5" fmla="*/ 809610 h 928391"/>
                  <a:gd name="connsiteX6" fmla="*/ 1888 w 332545"/>
                  <a:gd name="connsiteY6" fmla="*/ 735526 h 928391"/>
                  <a:gd name="connsiteX7" fmla="*/ 35755 w 332545"/>
                  <a:gd name="connsiteY7" fmla="*/ 667793 h 928391"/>
                  <a:gd name="connsiteX8" fmla="*/ 332088 w 332545"/>
                  <a:gd name="connsiteY8" fmla="*/ 1043 h 92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545" h="928391">
                    <a:moveTo>
                      <a:pt x="332088" y="1043"/>
                    </a:moveTo>
                    <a:cubicBezTo>
                      <a:pt x="343024" y="-23651"/>
                      <a:pt x="154640" y="396859"/>
                      <a:pt x="101371" y="519626"/>
                    </a:cubicBezTo>
                    <a:cubicBezTo>
                      <a:pt x="48101" y="642393"/>
                      <a:pt x="27288" y="694957"/>
                      <a:pt x="12471" y="737643"/>
                    </a:cubicBezTo>
                    <a:cubicBezTo>
                      <a:pt x="-2346" y="780329"/>
                      <a:pt x="2593" y="743993"/>
                      <a:pt x="12471" y="775743"/>
                    </a:cubicBezTo>
                    <a:cubicBezTo>
                      <a:pt x="22349" y="807493"/>
                      <a:pt x="71032" y="922499"/>
                      <a:pt x="71738" y="928143"/>
                    </a:cubicBezTo>
                    <a:cubicBezTo>
                      <a:pt x="72444" y="933788"/>
                      <a:pt x="28347" y="841713"/>
                      <a:pt x="16705" y="809610"/>
                    </a:cubicBezTo>
                    <a:cubicBezTo>
                      <a:pt x="5063" y="777507"/>
                      <a:pt x="-1287" y="759162"/>
                      <a:pt x="1888" y="735526"/>
                    </a:cubicBezTo>
                    <a:cubicBezTo>
                      <a:pt x="5063" y="711890"/>
                      <a:pt x="-16809" y="788796"/>
                      <a:pt x="35755" y="667793"/>
                    </a:cubicBezTo>
                    <a:cubicBezTo>
                      <a:pt x="88319" y="546790"/>
                      <a:pt x="321152" y="25737"/>
                      <a:pt x="332088" y="10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フリーフォーム: 図形 217">
                <a:extLst>
                  <a:ext uri="{FF2B5EF4-FFF2-40B4-BE49-F238E27FC236}">
                    <a16:creationId xmlns:a16="http://schemas.microsoft.com/office/drawing/2014/main" id="{656F0FA1-C4E7-4A6D-9593-FBC7278D04F6}"/>
                  </a:ext>
                </a:extLst>
              </p:cNvPr>
              <p:cNvSpPr/>
              <p:nvPr/>
            </p:nvSpPr>
            <p:spPr>
              <a:xfrm>
                <a:off x="5972965" y="6371167"/>
                <a:ext cx="239452" cy="574649"/>
              </a:xfrm>
              <a:custGeom>
                <a:avLst/>
                <a:gdLst>
                  <a:gd name="connsiteX0" fmla="*/ 239452 w 239452"/>
                  <a:gd name="connsiteY0" fmla="*/ 0 h 574649"/>
                  <a:gd name="connsiteX1" fmla="*/ 8735 w 239452"/>
                  <a:gd name="connsiteY1" fmla="*/ 552450 h 574649"/>
                  <a:gd name="connsiteX2" fmla="*/ 44718 w 239452"/>
                  <a:gd name="connsiteY2" fmla="*/ 474133 h 574649"/>
                  <a:gd name="connsiteX3" fmla="*/ 239452 w 239452"/>
                  <a:gd name="connsiteY3" fmla="*/ 0 h 5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452" h="574649">
                    <a:moveTo>
                      <a:pt x="239452" y="0"/>
                    </a:moveTo>
                    <a:lnTo>
                      <a:pt x="8735" y="552450"/>
                    </a:lnTo>
                    <a:cubicBezTo>
                      <a:pt x="-23721" y="631472"/>
                      <a:pt x="44718" y="474133"/>
                      <a:pt x="44718" y="474133"/>
                    </a:cubicBezTo>
                    <a:lnTo>
                      <a:pt x="23945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リーフォーム: 図形 218">
                <a:extLst>
                  <a:ext uri="{FF2B5EF4-FFF2-40B4-BE49-F238E27FC236}">
                    <a16:creationId xmlns:a16="http://schemas.microsoft.com/office/drawing/2014/main" id="{990F4CBF-01F2-4FA1-AE10-587B772B5AC8}"/>
                  </a:ext>
                </a:extLst>
              </p:cNvPr>
              <p:cNvSpPr/>
              <p:nvPr/>
            </p:nvSpPr>
            <p:spPr>
              <a:xfrm>
                <a:off x="5960057" y="6385969"/>
                <a:ext cx="262999" cy="902924"/>
              </a:xfrm>
              <a:custGeom>
                <a:avLst/>
                <a:gdLst>
                  <a:gd name="connsiteX0" fmla="*/ 262943 w 262999"/>
                  <a:gd name="connsiteY0" fmla="*/ 14 h 902924"/>
                  <a:gd name="connsiteX1" fmla="*/ 61860 w 262999"/>
                  <a:gd name="connsiteY1" fmla="*/ 518598 h 902924"/>
                  <a:gd name="connsiteX2" fmla="*/ 17410 w 262999"/>
                  <a:gd name="connsiteY2" fmla="*/ 645598 h 902924"/>
                  <a:gd name="connsiteX3" fmla="*/ 15293 w 262999"/>
                  <a:gd name="connsiteY3" fmla="*/ 719681 h 902924"/>
                  <a:gd name="connsiteX4" fmla="*/ 15293 w 262999"/>
                  <a:gd name="connsiteY4" fmla="*/ 901714 h 902924"/>
                  <a:gd name="connsiteX5" fmla="*/ 4710 w 262999"/>
                  <a:gd name="connsiteY5" fmla="*/ 791648 h 902924"/>
                  <a:gd name="connsiteX6" fmla="*/ 2593 w 262999"/>
                  <a:gd name="connsiteY6" fmla="*/ 649831 h 902924"/>
                  <a:gd name="connsiteX7" fmla="*/ 40693 w 262999"/>
                  <a:gd name="connsiteY7" fmla="*/ 535531 h 902924"/>
                  <a:gd name="connsiteX8" fmla="*/ 262943 w 262999"/>
                  <a:gd name="connsiteY8" fmla="*/ 14 h 90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999" h="902924">
                    <a:moveTo>
                      <a:pt x="262943" y="14"/>
                    </a:moveTo>
                    <a:cubicBezTo>
                      <a:pt x="266471" y="-2808"/>
                      <a:pt x="102782" y="411001"/>
                      <a:pt x="61860" y="518598"/>
                    </a:cubicBezTo>
                    <a:cubicBezTo>
                      <a:pt x="20938" y="626195"/>
                      <a:pt x="25171" y="612084"/>
                      <a:pt x="17410" y="645598"/>
                    </a:cubicBezTo>
                    <a:cubicBezTo>
                      <a:pt x="9649" y="679112"/>
                      <a:pt x="15646" y="676995"/>
                      <a:pt x="15293" y="719681"/>
                    </a:cubicBezTo>
                    <a:cubicBezTo>
                      <a:pt x="14940" y="762367"/>
                      <a:pt x="17057" y="889719"/>
                      <a:pt x="15293" y="901714"/>
                    </a:cubicBezTo>
                    <a:cubicBezTo>
                      <a:pt x="13529" y="913709"/>
                      <a:pt x="6827" y="833628"/>
                      <a:pt x="4710" y="791648"/>
                    </a:cubicBezTo>
                    <a:cubicBezTo>
                      <a:pt x="2593" y="749668"/>
                      <a:pt x="-3404" y="692517"/>
                      <a:pt x="2593" y="649831"/>
                    </a:cubicBezTo>
                    <a:cubicBezTo>
                      <a:pt x="8590" y="607145"/>
                      <a:pt x="-582" y="640659"/>
                      <a:pt x="40693" y="535531"/>
                    </a:cubicBezTo>
                    <a:cubicBezTo>
                      <a:pt x="81968" y="430403"/>
                      <a:pt x="259415" y="2836"/>
                      <a:pt x="262943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DC7F611C-DEF8-4314-A3F2-19B7EEC7A536}"/>
                  </a:ext>
                </a:extLst>
              </p:cNvPr>
              <p:cNvSpPr/>
              <p:nvPr/>
            </p:nvSpPr>
            <p:spPr>
              <a:xfrm>
                <a:off x="6321694" y="6135765"/>
                <a:ext cx="347945" cy="124123"/>
              </a:xfrm>
              <a:custGeom>
                <a:avLst/>
                <a:gdLst>
                  <a:gd name="connsiteX0" fmla="*/ 347923 w 347945"/>
                  <a:gd name="connsiteY0" fmla="*/ 452 h 124123"/>
                  <a:gd name="connsiteX1" fmla="*/ 282306 w 347945"/>
                  <a:gd name="connsiteY1" fmla="*/ 59718 h 124123"/>
                  <a:gd name="connsiteX2" fmla="*/ 170123 w 347945"/>
                  <a:gd name="connsiteY2" fmla="*/ 97818 h 124123"/>
                  <a:gd name="connsiteX3" fmla="*/ 119323 w 347945"/>
                  <a:gd name="connsiteY3" fmla="*/ 106285 h 124123"/>
                  <a:gd name="connsiteX4" fmla="*/ 64289 w 347945"/>
                  <a:gd name="connsiteY4" fmla="*/ 99935 h 124123"/>
                  <a:gd name="connsiteX5" fmla="*/ 789 w 347945"/>
                  <a:gd name="connsiteY5" fmla="*/ 123218 h 124123"/>
                  <a:gd name="connsiteX6" fmla="*/ 110856 w 347945"/>
                  <a:gd name="connsiteY6" fmla="*/ 116868 h 124123"/>
                  <a:gd name="connsiteX7" fmla="*/ 275956 w 347945"/>
                  <a:gd name="connsiteY7" fmla="*/ 93585 h 124123"/>
                  <a:gd name="connsiteX8" fmla="*/ 347923 w 347945"/>
                  <a:gd name="connsiteY8" fmla="*/ 452 h 1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7945" h="124123">
                    <a:moveTo>
                      <a:pt x="347923" y="452"/>
                    </a:moveTo>
                    <a:cubicBezTo>
                      <a:pt x="348981" y="-5192"/>
                      <a:pt x="311939" y="43490"/>
                      <a:pt x="282306" y="59718"/>
                    </a:cubicBezTo>
                    <a:cubicBezTo>
                      <a:pt x="252673" y="75946"/>
                      <a:pt x="197287" y="90057"/>
                      <a:pt x="170123" y="97818"/>
                    </a:cubicBezTo>
                    <a:cubicBezTo>
                      <a:pt x="142959" y="105579"/>
                      <a:pt x="136962" y="105932"/>
                      <a:pt x="119323" y="106285"/>
                    </a:cubicBezTo>
                    <a:cubicBezTo>
                      <a:pt x="101684" y="106638"/>
                      <a:pt x="84045" y="97113"/>
                      <a:pt x="64289" y="99935"/>
                    </a:cubicBezTo>
                    <a:cubicBezTo>
                      <a:pt x="44533" y="102757"/>
                      <a:pt x="-6972" y="120396"/>
                      <a:pt x="789" y="123218"/>
                    </a:cubicBezTo>
                    <a:cubicBezTo>
                      <a:pt x="8550" y="126040"/>
                      <a:pt x="64995" y="121807"/>
                      <a:pt x="110856" y="116868"/>
                    </a:cubicBezTo>
                    <a:cubicBezTo>
                      <a:pt x="156717" y="111929"/>
                      <a:pt x="234681" y="108754"/>
                      <a:pt x="275956" y="93585"/>
                    </a:cubicBezTo>
                    <a:cubicBezTo>
                      <a:pt x="317231" y="78416"/>
                      <a:pt x="346865" y="6096"/>
                      <a:pt x="347923" y="4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46E4FE2A-2E2B-46C8-A587-09C9551DCBBD}"/>
                  </a:ext>
                </a:extLst>
              </p:cNvPr>
              <p:cNvSpPr/>
              <p:nvPr/>
            </p:nvSpPr>
            <p:spPr>
              <a:xfrm>
                <a:off x="6401796" y="6121354"/>
                <a:ext cx="290853" cy="871683"/>
              </a:xfrm>
              <a:custGeom>
                <a:avLst/>
                <a:gdLst>
                  <a:gd name="connsiteX0" fmla="*/ 267821 w 290853"/>
                  <a:gd name="connsiteY0" fmla="*/ 46 h 871683"/>
                  <a:gd name="connsiteX1" fmla="*/ 284754 w 290853"/>
                  <a:gd name="connsiteY1" fmla="*/ 93179 h 871683"/>
                  <a:gd name="connsiteX2" fmla="*/ 261471 w 290853"/>
                  <a:gd name="connsiteY2" fmla="*/ 143979 h 871683"/>
                  <a:gd name="connsiteX3" fmla="*/ 130237 w 290853"/>
                  <a:gd name="connsiteY3" fmla="*/ 546146 h 871683"/>
                  <a:gd name="connsiteX4" fmla="*/ 1121 w 290853"/>
                  <a:gd name="connsiteY4" fmla="*/ 867879 h 871683"/>
                  <a:gd name="connsiteX5" fmla="*/ 206437 w 290853"/>
                  <a:gd name="connsiteY5" fmla="*/ 326013 h 871683"/>
                  <a:gd name="connsiteX6" fmla="*/ 288987 w 290853"/>
                  <a:gd name="connsiteY6" fmla="*/ 105879 h 871683"/>
                  <a:gd name="connsiteX7" fmla="*/ 267821 w 290853"/>
                  <a:gd name="connsiteY7" fmla="*/ 46 h 87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853" h="871683">
                    <a:moveTo>
                      <a:pt x="267821" y="46"/>
                    </a:moveTo>
                    <a:cubicBezTo>
                      <a:pt x="267115" y="-2071"/>
                      <a:pt x="285812" y="69190"/>
                      <a:pt x="284754" y="93179"/>
                    </a:cubicBezTo>
                    <a:cubicBezTo>
                      <a:pt x="283696" y="117168"/>
                      <a:pt x="287224" y="68485"/>
                      <a:pt x="261471" y="143979"/>
                    </a:cubicBezTo>
                    <a:cubicBezTo>
                      <a:pt x="235718" y="219473"/>
                      <a:pt x="173629" y="425496"/>
                      <a:pt x="130237" y="546146"/>
                    </a:cubicBezTo>
                    <a:cubicBezTo>
                      <a:pt x="86845" y="666796"/>
                      <a:pt x="-11579" y="904568"/>
                      <a:pt x="1121" y="867879"/>
                    </a:cubicBezTo>
                    <a:cubicBezTo>
                      <a:pt x="13821" y="831190"/>
                      <a:pt x="158459" y="453013"/>
                      <a:pt x="206437" y="326013"/>
                    </a:cubicBezTo>
                    <a:cubicBezTo>
                      <a:pt x="254415" y="199013"/>
                      <a:pt x="279462" y="156679"/>
                      <a:pt x="288987" y="105879"/>
                    </a:cubicBezTo>
                    <a:cubicBezTo>
                      <a:pt x="298512" y="55079"/>
                      <a:pt x="268527" y="2163"/>
                      <a:pt x="267821" y="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289CC757-C07C-44CA-AA14-D71D7D9665B2}"/>
                  </a:ext>
                </a:extLst>
              </p:cNvPr>
              <p:cNvSpPr/>
              <p:nvPr/>
            </p:nvSpPr>
            <p:spPr>
              <a:xfrm>
                <a:off x="6106408" y="6677702"/>
                <a:ext cx="414085" cy="116883"/>
              </a:xfrm>
              <a:custGeom>
                <a:avLst/>
                <a:gdLst>
                  <a:gd name="connsiteX0" fmla="*/ 408692 w 414085"/>
                  <a:gd name="connsiteY0" fmla="*/ 381 h 116883"/>
                  <a:gd name="connsiteX1" fmla="*/ 89075 w 414085"/>
                  <a:gd name="connsiteY1" fmla="*/ 95631 h 116883"/>
                  <a:gd name="connsiteX2" fmla="*/ 175 w 414085"/>
                  <a:gd name="connsiteY2" fmla="*/ 112565 h 116883"/>
                  <a:gd name="connsiteX3" fmla="*/ 103892 w 414085"/>
                  <a:gd name="connsiteY3" fmla="*/ 112565 h 116883"/>
                  <a:gd name="connsiteX4" fmla="*/ 275342 w 414085"/>
                  <a:gd name="connsiteY4" fmla="*/ 63881 h 116883"/>
                  <a:gd name="connsiteX5" fmla="*/ 408692 w 414085"/>
                  <a:gd name="connsiteY5" fmla="*/ 381 h 11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85" h="116883">
                    <a:moveTo>
                      <a:pt x="408692" y="381"/>
                    </a:moveTo>
                    <a:cubicBezTo>
                      <a:pt x="377647" y="5673"/>
                      <a:pt x="157161" y="76934"/>
                      <a:pt x="89075" y="95631"/>
                    </a:cubicBezTo>
                    <a:cubicBezTo>
                      <a:pt x="20989" y="114328"/>
                      <a:pt x="-2295" y="109743"/>
                      <a:pt x="175" y="112565"/>
                    </a:cubicBezTo>
                    <a:cubicBezTo>
                      <a:pt x="2644" y="115387"/>
                      <a:pt x="58031" y="120679"/>
                      <a:pt x="103892" y="112565"/>
                    </a:cubicBezTo>
                    <a:cubicBezTo>
                      <a:pt x="149753" y="104451"/>
                      <a:pt x="221720" y="81520"/>
                      <a:pt x="275342" y="63881"/>
                    </a:cubicBezTo>
                    <a:cubicBezTo>
                      <a:pt x="328964" y="46242"/>
                      <a:pt x="439737" y="-4911"/>
                      <a:pt x="408692" y="3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4057DC7E-BA45-40EA-8D54-BE410B87F10D}"/>
                  </a:ext>
                </a:extLst>
              </p:cNvPr>
              <p:cNvSpPr/>
              <p:nvPr/>
            </p:nvSpPr>
            <p:spPr>
              <a:xfrm>
                <a:off x="5968703" y="7274959"/>
                <a:ext cx="480484" cy="445047"/>
              </a:xfrm>
              <a:custGeom>
                <a:avLst/>
                <a:gdLst>
                  <a:gd name="connsiteX0" fmla="*/ 297 w 480484"/>
                  <a:gd name="connsiteY0" fmla="*/ 24 h 445047"/>
                  <a:gd name="connsiteX1" fmla="*/ 91314 w 480484"/>
                  <a:gd name="connsiteY1" fmla="*/ 302708 h 445047"/>
                  <a:gd name="connsiteX2" fmla="*/ 123064 w 480484"/>
                  <a:gd name="connsiteY2" fmla="*/ 408541 h 445047"/>
                  <a:gd name="connsiteX3" fmla="*/ 167514 w 480484"/>
                  <a:gd name="connsiteY3" fmla="*/ 438174 h 445047"/>
                  <a:gd name="connsiteX4" fmla="*/ 237364 w 480484"/>
                  <a:gd name="connsiteY4" fmla="*/ 440291 h 445047"/>
                  <a:gd name="connsiteX5" fmla="*/ 436330 w 480484"/>
                  <a:gd name="connsiteY5" fmla="*/ 383141 h 445047"/>
                  <a:gd name="connsiteX6" fmla="*/ 470197 w 480484"/>
                  <a:gd name="connsiteY6" fmla="*/ 357741 h 445047"/>
                  <a:gd name="connsiteX7" fmla="*/ 296630 w 480484"/>
                  <a:gd name="connsiteY7" fmla="*/ 395841 h 445047"/>
                  <a:gd name="connsiteX8" fmla="*/ 154814 w 480484"/>
                  <a:gd name="connsiteY8" fmla="*/ 406424 h 445047"/>
                  <a:gd name="connsiteX9" fmla="*/ 125180 w 480484"/>
                  <a:gd name="connsiteY9" fmla="*/ 319641 h 445047"/>
                  <a:gd name="connsiteX10" fmla="*/ 297 w 480484"/>
                  <a:gd name="connsiteY10" fmla="*/ 24 h 4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0484" h="445047">
                    <a:moveTo>
                      <a:pt x="297" y="24"/>
                    </a:moveTo>
                    <a:cubicBezTo>
                      <a:pt x="-5347" y="-2798"/>
                      <a:pt x="70853" y="234622"/>
                      <a:pt x="91314" y="302708"/>
                    </a:cubicBezTo>
                    <a:cubicBezTo>
                      <a:pt x="111775" y="370794"/>
                      <a:pt x="110364" y="385963"/>
                      <a:pt x="123064" y="408541"/>
                    </a:cubicBezTo>
                    <a:cubicBezTo>
                      <a:pt x="135764" y="431119"/>
                      <a:pt x="148464" y="432882"/>
                      <a:pt x="167514" y="438174"/>
                    </a:cubicBezTo>
                    <a:cubicBezTo>
                      <a:pt x="186564" y="443466"/>
                      <a:pt x="192561" y="449463"/>
                      <a:pt x="237364" y="440291"/>
                    </a:cubicBezTo>
                    <a:cubicBezTo>
                      <a:pt x="282167" y="431119"/>
                      <a:pt x="397525" y="396899"/>
                      <a:pt x="436330" y="383141"/>
                    </a:cubicBezTo>
                    <a:cubicBezTo>
                      <a:pt x="475135" y="369383"/>
                      <a:pt x="493480" y="355624"/>
                      <a:pt x="470197" y="357741"/>
                    </a:cubicBezTo>
                    <a:cubicBezTo>
                      <a:pt x="446914" y="359858"/>
                      <a:pt x="349194" y="387727"/>
                      <a:pt x="296630" y="395841"/>
                    </a:cubicBezTo>
                    <a:cubicBezTo>
                      <a:pt x="244066" y="403955"/>
                      <a:pt x="183389" y="419124"/>
                      <a:pt x="154814" y="406424"/>
                    </a:cubicBezTo>
                    <a:cubicBezTo>
                      <a:pt x="126239" y="393724"/>
                      <a:pt x="149169" y="384199"/>
                      <a:pt x="125180" y="319641"/>
                    </a:cubicBezTo>
                    <a:cubicBezTo>
                      <a:pt x="101191" y="255083"/>
                      <a:pt x="5941" y="2846"/>
                      <a:pt x="297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6C2BAEC5-ED0D-4452-B505-35148BA68E7D}"/>
                  </a:ext>
                </a:extLst>
              </p:cNvPr>
              <p:cNvSpPr/>
              <p:nvPr/>
            </p:nvSpPr>
            <p:spPr>
              <a:xfrm>
                <a:off x="6390739" y="6987032"/>
                <a:ext cx="92748" cy="648917"/>
              </a:xfrm>
              <a:custGeom>
                <a:avLst/>
                <a:gdLst>
                  <a:gd name="connsiteX0" fmla="*/ 20644 w 92748"/>
                  <a:gd name="connsiteY0" fmla="*/ 85 h 648917"/>
                  <a:gd name="connsiteX1" fmla="*/ 12178 w 92748"/>
                  <a:gd name="connsiteY1" fmla="*/ 391668 h 648917"/>
                  <a:gd name="connsiteX2" fmla="*/ 50278 w 92748"/>
                  <a:gd name="connsiteY2" fmla="*/ 510201 h 648917"/>
                  <a:gd name="connsiteX3" fmla="*/ 92611 w 92748"/>
                  <a:gd name="connsiteY3" fmla="*/ 601218 h 648917"/>
                  <a:gd name="connsiteX4" fmla="*/ 35461 w 92748"/>
                  <a:gd name="connsiteY4" fmla="*/ 647785 h 648917"/>
                  <a:gd name="connsiteX5" fmla="*/ 82028 w 92748"/>
                  <a:gd name="connsiteY5" fmla="*/ 626618 h 648917"/>
                  <a:gd name="connsiteX6" fmla="*/ 65094 w 92748"/>
                  <a:gd name="connsiteY6" fmla="*/ 541951 h 648917"/>
                  <a:gd name="connsiteX7" fmla="*/ 1594 w 92748"/>
                  <a:gd name="connsiteY7" fmla="*/ 357801 h 648917"/>
                  <a:gd name="connsiteX8" fmla="*/ 20644 w 92748"/>
                  <a:gd name="connsiteY8" fmla="*/ 85 h 64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748" h="648917">
                    <a:moveTo>
                      <a:pt x="20644" y="85"/>
                    </a:moveTo>
                    <a:cubicBezTo>
                      <a:pt x="22408" y="5730"/>
                      <a:pt x="7239" y="306649"/>
                      <a:pt x="12178" y="391668"/>
                    </a:cubicBezTo>
                    <a:cubicBezTo>
                      <a:pt x="17117" y="476687"/>
                      <a:pt x="36873" y="475276"/>
                      <a:pt x="50278" y="510201"/>
                    </a:cubicBezTo>
                    <a:cubicBezTo>
                      <a:pt x="63683" y="545126"/>
                      <a:pt x="95081" y="578287"/>
                      <a:pt x="92611" y="601218"/>
                    </a:cubicBezTo>
                    <a:cubicBezTo>
                      <a:pt x="90142" y="624149"/>
                      <a:pt x="37225" y="643552"/>
                      <a:pt x="35461" y="647785"/>
                    </a:cubicBezTo>
                    <a:cubicBezTo>
                      <a:pt x="33697" y="652018"/>
                      <a:pt x="77089" y="644257"/>
                      <a:pt x="82028" y="626618"/>
                    </a:cubicBezTo>
                    <a:cubicBezTo>
                      <a:pt x="86967" y="608979"/>
                      <a:pt x="78500" y="586754"/>
                      <a:pt x="65094" y="541951"/>
                    </a:cubicBezTo>
                    <a:cubicBezTo>
                      <a:pt x="51688" y="497148"/>
                      <a:pt x="9708" y="445643"/>
                      <a:pt x="1594" y="357801"/>
                    </a:cubicBezTo>
                    <a:cubicBezTo>
                      <a:pt x="-6520" y="269959"/>
                      <a:pt x="18880" y="-5560"/>
                      <a:pt x="20644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楕円 224">
                <a:extLst>
                  <a:ext uri="{FF2B5EF4-FFF2-40B4-BE49-F238E27FC236}">
                    <a16:creationId xmlns:a16="http://schemas.microsoft.com/office/drawing/2014/main" id="{C4CE716B-F23F-480B-865C-2A585B7CCC60}"/>
                  </a:ext>
                </a:extLst>
              </p:cNvPr>
              <p:cNvSpPr/>
              <p:nvPr/>
            </p:nvSpPr>
            <p:spPr>
              <a:xfrm rot="20945490">
                <a:off x="6197600" y="7260166"/>
                <a:ext cx="45719" cy="8043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8452062B-8041-4F77-9392-A7B6A9D8A38D}"/>
                  </a:ext>
                </a:extLst>
              </p:cNvPr>
              <p:cNvSpPr/>
              <p:nvPr/>
            </p:nvSpPr>
            <p:spPr>
              <a:xfrm>
                <a:off x="4895891" y="6363742"/>
                <a:ext cx="1257241" cy="1377617"/>
              </a:xfrm>
              <a:custGeom>
                <a:avLst/>
                <a:gdLst>
                  <a:gd name="connsiteX0" fmla="*/ 4192 w 1257241"/>
                  <a:gd name="connsiteY0" fmla="*/ 5308 h 1377617"/>
                  <a:gd name="connsiteX1" fmla="*/ 520659 w 1257241"/>
                  <a:gd name="connsiteY1" fmla="*/ 646658 h 1377617"/>
                  <a:gd name="connsiteX2" fmla="*/ 1189526 w 1257241"/>
                  <a:gd name="connsiteY2" fmla="*/ 1315525 h 1377617"/>
                  <a:gd name="connsiteX3" fmla="*/ 1136609 w 1257241"/>
                  <a:gd name="connsiteY3" fmla="*/ 1243558 h 1377617"/>
                  <a:gd name="connsiteX4" fmla="*/ 323809 w 1257241"/>
                  <a:gd name="connsiteY4" fmla="*/ 390541 h 1377617"/>
                  <a:gd name="connsiteX5" fmla="*/ 4192 w 1257241"/>
                  <a:gd name="connsiteY5" fmla="*/ 5308 h 137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241" h="1377617">
                    <a:moveTo>
                      <a:pt x="4192" y="5308"/>
                    </a:moveTo>
                    <a:cubicBezTo>
                      <a:pt x="37000" y="47994"/>
                      <a:pt x="323103" y="428289"/>
                      <a:pt x="520659" y="646658"/>
                    </a:cubicBezTo>
                    <a:cubicBezTo>
                      <a:pt x="718215" y="865028"/>
                      <a:pt x="1086868" y="1216042"/>
                      <a:pt x="1189526" y="1315525"/>
                    </a:cubicBezTo>
                    <a:cubicBezTo>
                      <a:pt x="1292184" y="1415008"/>
                      <a:pt x="1280895" y="1397722"/>
                      <a:pt x="1136609" y="1243558"/>
                    </a:cubicBezTo>
                    <a:cubicBezTo>
                      <a:pt x="992323" y="1089394"/>
                      <a:pt x="511487" y="595858"/>
                      <a:pt x="323809" y="390541"/>
                    </a:cubicBezTo>
                    <a:cubicBezTo>
                      <a:pt x="136131" y="185224"/>
                      <a:pt x="-28616" y="-37378"/>
                      <a:pt x="4192" y="5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194D997E-966A-4477-B617-213EFBC2AC1B}"/>
                  </a:ext>
                </a:extLst>
              </p:cNvPr>
              <p:cNvSpPr/>
              <p:nvPr/>
            </p:nvSpPr>
            <p:spPr>
              <a:xfrm>
                <a:off x="4852407" y="6374911"/>
                <a:ext cx="1270660" cy="1362731"/>
              </a:xfrm>
              <a:custGeom>
                <a:avLst/>
                <a:gdLst>
                  <a:gd name="connsiteX0" fmla="*/ 3226 w 1270660"/>
                  <a:gd name="connsiteY0" fmla="*/ 2606 h 1362731"/>
                  <a:gd name="connsiteX1" fmla="*/ 608593 w 1270660"/>
                  <a:gd name="connsiteY1" fmla="*/ 770956 h 1362731"/>
                  <a:gd name="connsiteX2" fmla="*/ 1264760 w 1270660"/>
                  <a:gd name="connsiteY2" fmla="*/ 1353039 h 1362731"/>
                  <a:gd name="connsiteX3" fmla="*/ 879526 w 1270660"/>
                  <a:gd name="connsiteY3" fmla="*/ 1050356 h 1362731"/>
                  <a:gd name="connsiteX4" fmla="*/ 3226 w 1270660"/>
                  <a:gd name="connsiteY4" fmla="*/ 2606 h 136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660" h="1362731">
                    <a:moveTo>
                      <a:pt x="3226" y="2606"/>
                    </a:moveTo>
                    <a:cubicBezTo>
                      <a:pt x="-41929" y="-43961"/>
                      <a:pt x="398337" y="545884"/>
                      <a:pt x="608593" y="770956"/>
                    </a:cubicBezTo>
                    <a:cubicBezTo>
                      <a:pt x="818849" y="996028"/>
                      <a:pt x="1219605" y="1306472"/>
                      <a:pt x="1264760" y="1353039"/>
                    </a:cubicBezTo>
                    <a:cubicBezTo>
                      <a:pt x="1309915" y="1399606"/>
                      <a:pt x="1087665" y="1275076"/>
                      <a:pt x="879526" y="1050356"/>
                    </a:cubicBezTo>
                    <a:cubicBezTo>
                      <a:pt x="671387" y="825637"/>
                      <a:pt x="48381" y="49173"/>
                      <a:pt x="3226" y="26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FD8B8C8C-B5DF-487E-A2EF-965A140CC6DF}"/>
                  </a:ext>
                </a:extLst>
              </p:cNvPr>
              <p:cNvSpPr/>
              <p:nvPr/>
            </p:nvSpPr>
            <p:spPr>
              <a:xfrm>
                <a:off x="4769213" y="6215498"/>
                <a:ext cx="101411" cy="177809"/>
              </a:xfrm>
              <a:custGeom>
                <a:avLst/>
                <a:gdLst>
                  <a:gd name="connsiteX0" fmla="*/ 3870 w 101411"/>
                  <a:gd name="connsiteY0" fmla="*/ 3269 h 177809"/>
                  <a:gd name="connsiteX1" fmla="*/ 101237 w 101411"/>
                  <a:gd name="connsiteY1" fmla="*/ 176835 h 177809"/>
                  <a:gd name="connsiteX2" fmla="*/ 27154 w 101411"/>
                  <a:gd name="connsiteY2" fmla="*/ 71002 h 177809"/>
                  <a:gd name="connsiteX3" fmla="*/ 3870 w 101411"/>
                  <a:gd name="connsiteY3" fmla="*/ 3269 h 17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11" h="177809">
                    <a:moveTo>
                      <a:pt x="3870" y="3269"/>
                    </a:moveTo>
                    <a:cubicBezTo>
                      <a:pt x="16217" y="20908"/>
                      <a:pt x="97356" y="165546"/>
                      <a:pt x="101237" y="176835"/>
                    </a:cubicBezTo>
                    <a:cubicBezTo>
                      <a:pt x="105118" y="188124"/>
                      <a:pt x="43029" y="98166"/>
                      <a:pt x="27154" y="71002"/>
                    </a:cubicBezTo>
                    <a:cubicBezTo>
                      <a:pt x="11279" y="43838"/>
                      <a:pt x="-8477" y="-14370"/>
                      <a:pt x="3870" y="3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四角形: 角を丸くする 228">
                <a:extLst>
                  <a:ext uri="{FF2B5EF4-FFF2-40B4-BE49-F238E27FC236}">
                    <a16:creationId xmlns:a16="http://schemas.microsoft.com/office/drawing/2014/main" id="{E2736674-5C2D-49A6-899B-8382732A6BE6}"/>
                  </a:ext>
                </a:extLst>
              </p:cNvPr>
              <p:cNvSpPr/>
              <p:nvPr/>
            </p:nvSpPr>
            <p:spPr>
              <a:xfrm rot="20019618">
                <a:off x="4597400" y="6366934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四角形: 角を丸くする 229">
                <a:extLst>
                  <a:ext uri="{FF2B5EF4-FFF2-40B4-BE49-F238E27FC236}">
                    <a16:creationId xmlns:a16="http://schemas.microsoft.com/office/drawing/2014/main" id="{2D0B79FA-D2DD-4333-842B-EEFA0419A6CE}"/>
                  </a:ext>
                </a:extLst>
              </p:cNvPr>
              <p:cNvSpPr/>
              <p:nvPr/>
            </p:nvSpPr>
            <p:spPr>
              <a:xfrm rot="20019618">
                <a:off x="4654550" y="6453718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四角形: 角を丸くする 230">
                <a:extLst>
                  <a:ext uri="{FF2B5EF4-FFF2-40B4-BE49-F238E27FC236}">
                    <a16:creationId xmlns:a16="http://schemas.microsoft.com/office/drawing/2014/main" id="{FEE957E7-9557-4A29-A02D-146A47B74107}"/>
                  </a:ext>
                </a:extLst>
              </p:cNvPr>
              <p:cNvSpPr/>
              <p:nvPr/>
            </p:nvSpPr>
            <p:spPr>
              <a:xfrm rot="20019618">
                <a:off x="4713817" y="6544734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四角形: 角を丸くする 231">
                <a:extLst>
                  <a:ext uri="{FF2B5EF4-FFF2-40B4-BE49-F238E27FC236}">
                    <a16:creationId xmlns:a16="http://schemas.microsoft.com/office/drawing/2014/main" id="{7F8A7820-85CD-412A-B316-2AC8D798974B}"/>
                  </a:ext>
                </a:extLst>
              </p:cNvPr>
              <p:cNvSpPr/>
              <p:nvPr/>
            </p:nvSpPr>
            <p:spPr>
              <a:xfrm rot="20127738">
                <a:off x="4775201" y="6629401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四角形: 角を丸くする 232">
                <a:extLst>
                  <a:ext uri="{FF2B5EF4-FFF2-40B4-BE49-F238E27FC236}">
                    <a16:creationId xmlns:a16="http://schemas.microsoft.com/office/drawing/2014/main" id="{E642AAE7-8FDF-4505-82F2-17FFD94A411F}"/>
                  </a:ext>
                </a:extLst>
              </p:cNvPr>
              <p:cNvSpPr/>
              <p:nvPr/>
            </p:nvSpPr>
            <p:spPr>
              <a:xfrm rot="19516418">
                <a:off x="4849284" y="6711951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四角形: 角を丸くする 233">
                <a:extLst>
                  <a:ext uri="{FF2B5EF4-FFF2-40B4-BE49-F238E27FC236}">
                    <a16:creationId xmlns:a16="http://schemas.microsoft.com/office/drawing/2014/main" id="{D36D3DEA-3031-4BB3-84FD-59700B711BA1}"/>
                  </a:ext>
                </a:extLst>
              </p:cNvPr>
              <p:cNvSpPr/>
              <p:nvPr/>
            </p:nvSpPr>
            <p:spPr>
              <a:xfrm rot="19576253">
                <a:off x="4912784" y="6796618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C7BBA5B4-8684-412A-B38E-D76D92EB3A8C}"/>
                  </a:ext>
                </a:extLst>
              </p:cNvPr>
              <p:cNvSpPr/>
              <p:nvPr/>
            </p:nvSpPr>
            <p:spPr>
              <a:xfrm>
                <a:off x="3997811" y="6499595"/>
                <a:ext cx="3528234" cy="1998412"/>
              </a:xfrm>
              <a:custGeom>
                <a:avLst/>
                <a:gdLst>
                  <a:gd name="connsiteX0" fmla="*/ 15389 w 3528234"/>
                  <a:gd name="connsiteY0" fmla="*/ 11272 h 1998412"/>
                  <a:gd name="connsiteX1" fmla="*/ 701189 w 3528234"/>
                  <a:gd name="connsiteY1" fmla="*/ 832538 h 1998412"/>
                  <a:gd name="connsiteX2" fmla="*/ 1336189 w 3528234"/>
                  <a:gd name="connsiteY2" fmla="*/ 1459072 h 1998412"/>
                  <a:gd name="connsiteX3" fmla="*/ 1894989 w 3528234"/>
                  <a:gd name="connsiteY3" fmla="*/ 1704605 h 1998412"/>
                  <a:gd name="connsiteX4" fmla="*/ 3503656 w 3528234"/>
                  <a:gd name="connsiteY4" fmla="*/ 1992472 h 1998412"/>
                  <a:gd name="connsiteX5" fmla="*/ 2767056 w 3528234"/>
                  <a:gd name="connsiteY5" fmla="*/ 1865472 h 1998412"/>
                  <a:gd name="connsiteX6" fmla="*/ 1403922 w 3528234"/>
                  <a:gd name="connsiteY6" fmla="*/ 1476005 h 1998412"/>
                  <a:gd name="connsiteX7" fmla="*/ 15389 w 3528234"/>
                  <a:gd name="connsiteY7" fmla="*/ 11272 h 199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8234" h="1998412">
                    <a:moveTo>
                      <a:pt x="15389" y="11272"/>
                    </a:moveTo>
                    <a:cubicBezTo>
                      <a:pt x="-101733" y="-95972"/>
                      <a:pt x="481056" y="591238"/>
                      <a:pt x="701189" y="832538"/>
                    </a:cubicBezTo>
                    <a:cubicBezTo>
                      <a:pt x="921322" y="1073838"/>
                      <a:pt x="1137222" y="1313728"/>
                      <a:pt x="1336189" y="1459072"/>
                    </a:cubicBezTo>
                    <a:cubicBezTo>
                      <a:pt x="1535156" y="1604416"/>
                      <a:pt x="1533745" y="1615705"/>
                      <a:pt x="1894989" y="1704605"/>
                    </a:cubicBezTo>
                    <a:cubicBezTo>
                      <a:pt x="2256233" y="1793505"/>
                      <a:pt x="3358312" y="1965661"/>
                      <a:pt x="3503656" y="1992472"/>
                    </a:cubicBezTo>
                    <a:cubicBezTo>
                      <a:pt x="3649000" y="2019283"/>
                      <a:pt x="3117012" y="1951550"/>
                      <a:pt x="2767056" y="1865472"/>
                    </a:cubicBezTo>
                    <a:cubicBezTo>
                      <a:pt x="2417100" y="1779394"/>
                      <a:pt x="1858300" y="1783627"/>
                      <a:pt x="1403922" y="1476005"/>
                    </a:cubicBezTo>
                    <a:cubicBezTo>
                      <a:pt x="949544" y="1168383"/>
                      <a:pt x="132511" y="118516"/>
                      <a:pt x="15389" y="112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E4D602FC-EF79-4F00-8360-A36565F17272}"/>
                  </a:ext>
                </a:extLst>
              </p:cNvPr>
              <p:cNvSpPr/>
              <p:nvPr/>
            </p:nvSpPr>
            <p:spPr>
              <a:xfrm>
                <a:off x="2399533" y="5722174"/>
                <a:ext cx="1608905" cy="799276"/>
              </a:xfrm>
              <a:custGeom>
                <a:avLst/>
                <a:gdLst>
                  <a:gd name="connsiteX0" fmla="*/ 1608905 w 1608905"/>
                  <a:gd name="connsiteY0" fmla="*/ 799276 h 799276"/>
                  <a:gd name="connsiteX1" fmla="*/ 594492 w 1608905"/>
                  <a:gd name="connsiteY1" fmla="*/ 532576 h 799276"/>
                  <a:gd name="connsiteX2" fmla="*/ 162692 w 1608905"/>
                  <a:gd name="connsiteY2" fmla="*/ 357951 h 799276"/>
                  <a:gd name="connsiteX3" fmla="*/ 118242 w 1608905"/>
                  <a:gd name="connsiteY3" fmla="*/ 307151 h 799276"/>
                  <a:gd name="connsiteX4" fmla="*/ 49980 w 1608905"/>
                  <a:gd name="connsiteY4" fmla="*/ 192851 h 799276"/>
                  <a:gd name="connsiteX5" fmla="*/ 38867 w 1608905"/>
                  <a:gd name="connsiteY5" fmla="*/ 142051 h 799276"/>
                  <a:gd name="connsiteX6" fmla="*/ 10292 w 1608905"/>
                  <a:gd name="connsiteY6" fmla="*/ 32514 h 799276"/>
                  <a:gd name="connsiteX7" fmla="*/ 5530 w 1608905"/>
                  <a:gd name="connsiteY7" fmla="*/ 16639 h 799276"/>
                  <a:gd name="connsiteX8" fmla="*/ 84905 w 1608905"/>
                  <a:gd name="connsiteY8" fmla="*/ 250001 h 799276"/>
                  <a:gd name="connsiteX9" fmla="*/ 156342 w 1608905"/>
                  <a:gd name="connsiteY9" fmla="*/ 362714 h 799276"/>
                  <a:gd name="connsiteX10" fmla="*/ 1158055 w 1608905"/>
                  <a:gd name="connsiteY10" fmla="*/ 669101 h 799276"/>
                  <a:gd name="connsiteX11" fmla="*/ 1608905 w 1608905"/>
                  <a:gd name="connsiteY11" fmla="*/ 799276 h 79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8905" h="799276">
                    <a:moveTo>
                      <a:pt x="1608905" y="799276"/>
                    </a:moveTo>
                    <a:cubicBezTo>
                      <a:pt x="1514978" y="776522"/>
                      <a:pt x="835527" y="606130"/>
                      <a:pt x="594492" y="532576"/>
                    </a:cubicBezTo>
                    <a:cubicBezTo>
                      <a:pt x="353457" y="459022"/>
                      <a:pt x="242067" y="395522"/>
                      <a:pt x="162692" y="357951"/>
                    </a:cubicBezTo>
                    <a:cubicBezTo>
                      <a:pt x="83317" y="320380"/>
                      <a:pt x="137027" y="334668"/>
                      <a:pt x="118242" y="307151"/>
                    </a:cubicBezTo>
                    <a:cubicBezTo>
                      <a:pt x="99457" y="279634"/>
                      <a:pt x="63209" y="220368"/>
                      <a:pt x="49980" y="192851"/>
                    </a:cubicBezTo>
                    <a:cubicBezTo>
                      <a:pt x="36751" y="165334"/>
                      <a:pt x="45482" y="168774"/>
                      <a:pt x="38867" y="142051"/>
                    </a:cubicBezTo>
                    <a:cubicBezTo>
                      <a:pt x="32252" y="115328"/>
                      <a:pt x="15848" y="53416"/>
                      <a:pt x="10292" y="32514"/>
                    </a:cubicBezTo>
                    <a:cubicBezTo>
                      <a:pt x="4736" y="11612"/>
                      <a:pt x="-6905" y="-19609"/>
                      <a:pt x="5530" y="16639"/>
                    </a:cubicBezTo>
                    <a:cubicBezTo>
                      <a:pt x="17965" y="52887"/>
                      <a:pt x="59770" y="192322"/>
                      <a:pt x="84905" y="250001"/>
                    </a:cubicBezTo>
                    <a:cubicBezTo>
                      <a:pt x="110040" y="307680"/>
                      <a:pt x="-22516" y="292864"/>
                      <a:pt x="156342" y="362714"/>
                    </a:cubicBezTo>
                    <a:cubicBezTo>
                      <a:pt x="335200" y="432564"/>
                      <a:pt x="913315" y="597663"/>
                      <a:pt x="1158055" y="669101"/>
                    </a:cubicBezTo>
                    <a:lnTo>
                      <a:pt x="1608905" y="799276"/>
                    </a:ln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フリーフォーム: 図形 236">
                <a:extLst>
                  <a:ext uri="{FF2B5EF4-FFF2-40B4-BE49-F238E27FC236}">
                    <a16:creationId xmlns:a16="http://schemas.microsoft.com/office/drawing/2014/main" id="{3E3B3760-0000-4883-899D-51C437D52FE1}"/>
                  </a:ext>
                </a:extLst>
              </p:cNvPr>
              <p:cNvSpPr/>
              <p:nvPr/>
            </p:nvSpPr>
            <p:spPr>
              <a:xfrm>
                <a:off x="2203930" y="5614495"/>
                <a:ext cx="1684387" cy="367205"/>
              </a:xfrm>
              <a:custGeom>
                <a:avLst/>
                <a:gdLst>
                  <a:gd name="connsiteX0" fmla="*/ 7987 w 1684387"/>
                  <a:gd name="connsiteY0" fmla="*/ 1022 h 367205"/>
                  <a:gd name="connsiteX1" fmla="*/ 374170 w 1684387"/>
                  <a:gd name="connsiteY1" fmla="*/ 134372 h 367205"/>
                  <a:gd name="connsiteX2" fmla="*/ 1011287 w 1684387"/>
                  <a:gd name="connsiteY2" fmla="*/ 259255 h 367205"/>
                  <a:gd name="connsiteX3" fmla="*/ 1684387 w 1684387"/>
                  <a:gd name="connsiteY3" fmla="*/ 367205 h 367205"/>
                  <a:gd name="connsiteX4" fmla="*/ 712837 w 1684387"/>
                  <a:gd name="connsiteY4" fmla="*/ 208455 h 367205"/>
                  <a:gd name="connsiteX5" fmla="*/ 7987 w 1684387"/>
                  <a:gd name="connsiteY5" fmla="*/ 1022 h 36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4387" h="367205">
                    <a:moveTo>
                      <a:pt x="7987" y="1022"/>
                    </a:moveTo>
                    <a:cubicBezTo>
                      <a:pt x="-48457" y="-11325"/>
                      <a:pt x="206953" y="91333"/>
                      <a:pt x="374170" y="134372"/>
                    </a:cubicBezTo>
                    <a:cubicBezTo>
                      <a:pt x="541387" y="177411"/>
                      <a:pt x="792917" y="220449"/>
                      <a:pt x="1011287" y="259255"/>
                    </a:cubicBezTo>
                    <a:cubicBezTo>
                      <a:pt x="1229657" y="298061"/>
                      <a:pt x="1684387" y="367205"/>
                      <a:pt x="1684387" y="367205"/>
                    </a:cubicBezTo>
                    <a:cubicBezTo>
                      <a:pt x="1634645" y="358738"/>
                      <a:pt x="990473" y="267016"/>
                      <a:pt x="712837" y="208455"/>
                    </a:cubicBezTo>
                    <a:cubicBezTo>
                      <a:pt x="435201" y="149894"/>
                      <a:pt x="64431" y="13369"/>
                      <a:pt x="7987" y="10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フリーフォーム: 図形 237">
                <a:extLst>
                  <a:ext uri="{FF2B5EF4-FFF2-40B4-BE49-F238E27FC236}">
                    <a16:creationId xmlns:a16="http://schemas.microsoft.com/office/drawing/2014/main" id="{5BBD599C-A2F3-4F40-9B16-7304933DE85C}"/>
                  </a:ext>
                </a:extLst>
              </p:cNvPr>
              <p:cNvSpPr/>
              <p:nvPr/>
            </p:nvSpPr>
            <p:spPr>
              <a:xfrm>
                <a:off x="2171933" y="2272839"/>
                <a:ext cx="177831" cy="3426079"/>
              </a:xfrm>
              <a:custGeom>
                <a:avLst/>
                <a:gdLst>
                  <a:gd name="connsiteX0" fmla="*/ 177567 w 177831"/>
                  <a:gd name="connsiteY0" fmla="*/ 38561 h 3426079"/>
                  <a:gd name="connsiteX1" fmla="*/ 50567 w 177831"/>
                  <a:gd name="connsiteY1" fmla="*/ 337011 h 3426079"/>
                  <a:gd name="connsiteX2" fmla="*/ 37867 w 177831"/>
                  <a:gd name="connsiteY2" fmla="*/ 2838911 h 3426079"/>
                  <a:gd name="connsiteX3" fmla="*/ 107717 w 177831"/>
                  <a:gd name="connsiteY3" fmla="*/ 3404061 h 3426079"/>
                  <a:gd name="connsiteX4" fmla="*/ 25167 w 177831"/>
                  <a:gd name="connsiteY4" fmla="*/ 3016711 h 3426079"/>
                  <a:gd name="connsiteX5" fmla="*/ 12467 w 177831"/>
                  <a:gd name="connsiteY5" fmla="*/ 464011 h 3426079"/>
                  <a:gd name="connsiteX6" fmla="*/ 177567 w 177831"/>
                  <a:gd name="connsiteY6" fmla="*/ 38561 h 342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31" h="3426079">
                    <a:moveTo>
                      <a:pt x="177567" y="38561"/>
                    </a:moveTo>
                    <a:cubicBezTo>
                      <a:pt x="183917" y="17394"/>
                      <a:pt x="73850" y="-129714"/>
                      <a:pt x="50567" y="337011"/>
                    </a:cubicBezTo>
                    <a:cubicBezTo>
                      <a:pt x="27284" y="803736"/>
                      <a:pt x="28342" y="2327736"/>
                      <a:pt x="37867" y="2838911"/>
                    </a:cubicBezTo>
                    <a:cubicBezTo>
                      <a:pt x="47392" y="3350086"/>
                      <a:pt x="109834" y="3374428"/>
                      <a:pt x="107717" y="3404061"/>
                    </a:cubicBezTo>
                    <a:cubicBezTo>
                      <a:pt x="105600" y="3433694"/>
                      <a:pt x="41042" y="3506719"/>
                      <a:pt x="25167" y="3016711"/>
                    </a:cubicBezTo>
                    <a:cubicBezTo>
                      <a:pt x="9292" y="2526703"/>
                      <a:pt x="-15050" y="959311"/>
                      <a:pt x="12467" y="464011"/>
                    </a:cubicBezTo>
                    <a:cubicBezTo>
                      <a:pt x="39984" y="-31289"/>
                      <a:pt x="171217" y="59728"/>
                      <a:pt x="177567" y="385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フリーフォーム: 図形 238">
                <a:extLst>
                  <a:ext uri="{FF2B5EF4-FFF2-40B4-BE49-F238E27FC236}">
                    <a16:creationId xmlns:a16="http://schemas.microsoft.com/office/drawing/2014/main" id="{8592078C-96F7-4158-BCD6-C27A1ED1B504}"/>
                  </a:ext>
                </a:extLst>
              </p:cNvPr>
              <p:cNvSpPr/>
              <p:nvPr/>
            </p:nvSpPr>
            <p:spPr>
              <a:xfrm>
                <a:off x="2403942" y="5630000"/>
                <a:ext cx="1448863" cy="253246"/>
              </a:xfrm>
              <a:custGeom>
                <a:avLst/>
                <a:gdLst>
                  <a:gd name="connsiteX0" fmla="*/ 591 w 1448863"/>
                  <a:gd name="connsiteY0" fmla="*/ 333 h 253246"/>
                  <a:gd name="connsiteX1" fmla="*/ 1355258 w 1448863"/>
                  <a:gd name="connsiteY1" fmla="*/ 241633 h 253246"/>
                  <a:gd name="connsiteX2" fmla="*/ 1185925 w 1448863"/>
                  <a:gd name="connsiteY2" fmla="*/ 190833 h 253246"/>
                  <a:gd name="connsiteX3" fmla="*/ 591 w 1448863"/>
                  <a:gd name="connsiteY3" fmla="*/ 333 h 25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8863" h="253246">
                    <a:moveTo>
                      <a:pt x="591" y="333"/>
                    </a:moveTo>
                    <a:cubicBezTo>
                      <a:pt x="28813" y="8800"/>
                      <a:pt x="1157702" y="209883"/>
                      <a:pt x="1355258" y="241633"/>
                    </a:cubicBezTo>
                    <a:cubicBezTo>
                      <a:pt x="1552814" y="273383"/>
                      <a:pt x="1409586" y="234577"/>
                      <a:pt x="1185925" y="190833"/>
                    </a:cubicBezTo>
                    <a:cubicBezTo>
                      <a:pt x="962264" y="147089"/>
                      <a:pt x="-27631" y="-8134"/>
                      <a:pt x="591" y="3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フリーフォーム: 図形 239">
                <a:extLst>
                  <a:ext uri="{FF2B5EF4-FFF2-40B4-BE49-F238E27FC236}">
                    <a16:creationId xmlns:a16="http://schemas.microsoft.com/office/drawing/2014/main" id="{45B0CF24-7A2D-4DB6-923F-FBBAC893BD32}"/>
                  </a:ext>
                </a:extLst>
              </p:cNvPr>
              <p:cNvSpPr/>
              <p:nvPr/>
            </p:nvSpPr>
            <p:spPr>
              <a:xfrm>
                <a:off x="3829034" y="2752701"/>
                <a:ext cx="104501" cy="2241853"/>
              </a:xfrm>
              <a:custGeom>
                <a:avLst/>
                <a:gdLst>
                  <a:gd name="connsiteX0" fmla="*/ 103733 w 104501"/>
                  <a:gd name="connsiteY0" fmla="*/ 3199 h 2241853"/>
                  <a:gd name="connsiteX1" fmla="*/ 19066 w 104501"/>
                  <a:gd name="connsiteY1" fmla="*/ 1704999 h 2241853"/>
                  <a:gd name="connsiteX2" fmla="*/ 2133 w 104501"/>
                  <a:gd name="connsiteY2" fmla="*/ 2225699 h 2241853"/>
                  <a:gd name="connsiteX3" fmla="*/ 6366 w 104501"/>
                  <a:gd name="connsiteY3" fmla="*/ 2035199 h 2241853"/>
                  <a:gd name="connsiteX4" fmla="*/ 57166 w 104501"/>
                  <a:gd name="connsiteY4" fmla="*/ 1298599 h 2241853"/>
                  <a:gd name="connsiteX5" fmla="*/ 103733 w 104501"/>
                  <a:gd name="connsiteY5" fmla="*/ 3199 h 224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01" h="2241853">
                    <a:moveTo>
                      <a:pt x="103733" y="3199"/>
                    </a:moveTo>
                    <a:cubicBezTo>
                      <a:pt x="97383" y="70932"/>
                      <a:pt x="35999" y="1334582"/>
                      <a:pt x="19066" y="1704999"/>
                    </a:cubicBezTo>
                    <a:cubicBezTo>
                      <a:pt x="2133" y="2075416"/>
                      <a:pt x="4250" y="2170666"/>
                      <a:pt x="2133" y="2225699"/>
                    </a:cubicBezTo>
                    <a:cubicBezTo>
                      <a:pt x="16" y="2280732"/>
                      <a:pt x="-2806" y="2189716"/>
                      <a:pt x="6366" y="2035199"/>
                    </a:cubicBezTo>
                    <a:cubicBezTo>
                      <a:pt x="15538" y="1880682"/>
                      <a:pt x="38822" y="1635149"/>
                      <a:pt x="57166" y="1298599"/>
                    </a:cubicBezTo>
                    <a:cubicBezTo>
                      <a:pt x="75510" y="962049"/>
                      <a:pt x="110083" y="-64534"/>
                      <a:pt x="103733" y="319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フリーフォーム: 図形 240">
                <a:extLst>
                  <a:ext uri="{FF2B5EF4-FFF2-40B4-BE49-F238E27FC236}">
                    <a16:creationId xmlns:a16="http://schemas.microsoft.com/office/drawing/2014/main" id="{33CA01DD-DCA2-47FB-B6D9-EB13E4DEC34C}"/>
                  </a:ext>
                </a:extLst>
              </p:cNvPr>
              <p:cNvSpPr/>
              <p:nvPr/>
            </p:nvSpPr>
            <p:spPr>
              <a:xfrm>
                <a:off x="3771596" y="4525633"/>
                <a:ext cx="90035" cy="1360725"/>
              </a:xfrm>
              <a:custGeom>
                <a:avLst/>
                <a:gdLst>
                  <a:gd name="connsiteX0" fmla="*/ 89204 w 90035"/>
                  <a:gd name="connsiteY0" fmla="*/ 88700 h 1360725"/>
                  <a:gd name="connsiteX1" fmla="*/ 63804 w 90035"/>
                  <a:gd name="connsiteY1" fmla="*/ 147967 h 1360725"/>
                  <a:gd name="connsiteX2" fmla="*/ 51104 w 90035"/>
                  <a:gd name="connsiteY2" fmla="*/ 1252867 h 1360725"/>
                  <a:gd name="connsiteX3" fmla="*/ 304 w 90035"/>
                  <a:gd name="connsiteY3" fmla="*/ 1316367 h 1360725"/>
                  <a:gd name="connsiteX4" fmla="*/ 29937 w 90035"/>
                  <a:gd name="connsiteY4" fmla="*/ 1231700 h 1360725"/>
                  <a:gd name="connsiteX5" fmla="*/ 29937 w 90035"/>
                  <a:gd name="connsiteY5" fmla="*/ 867634 h 1360725"/>
                  <a:gd name="connsiteX6" fmla="*/ 89204 w 90035"/>
                  <a:gd name="connsiteY6" fmla="*/ 88700 h 136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035" h="1360725">
                    <a:moveTo>
                      <a:pt x="89204" y="88700"/>
                    </a:moveTo>
                    <a:cubicBezTo>
                      <a:pt x="94848" y="-31244"/>
                      <a:pt x="70154" y="-46061"/>
                      <a:pt x="63804" y="147967"/>
                    </a:cubicBezTo>
                    <a:cubicBezTo>
                      <a:pt x="57454" y="341995"/>
                      <a:pt x="61687" y="1058134"/>
                      <a:pt x="51104" y="1252867"/>
                    </a:cubicBezTo>
                    <a:cubicBezTo>
                      <a:pt x="40521" y="1447600"/>
                      <a:pt x="3832" y="1319895"/>
                      <a:pt x="304" y="1316367"/>
                    </a:cubicBezTo>
                    <a:cubicBezTo>
                      <a:pt x="-3224" y="1312839"/>
                      <a:pt x="24998" y="1306489"/>
                      <a:pt x="29937" y="1231700"/>
                    </a:cubicBezTo>
                    <a:cubicBezTo>
                      <a:pt x="34876" y="1156911"/>
                      <a:pt x="24998" y="1062367"/>
                      <a:pt x="29937" y="867634"/>
                    </a:cubicBezTo>
                    <a:cubicBezTo>
                      <a:pt x="34876" y="672901"/>
                      <a:pt x="83560" y="208644"/>
                      <a:pt x="89204" y="887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フリーフォーム: 図形 241">
                <a:extLst>
                  <a:ext uri="{FF2B5EF4-FFF2-40B4-BE49-F238E27FC236}">
                    <a16:creationId xmlns:a16="http://schemas.microsoft.com/office/drawing/2014/main" id="{7132A216-79D5-41C4-9E73-34A70D0555F8}"/>
                  </a:ext>
                </a:extLst>
              </p:cNvPr>
              <p:cNvSpPr/>
              <p:nvPr/>
            </p:nvSpPr>
            <p:spPr>
              <a:xfrm>
                <a:off x="2201320" y="2370203"/>
                <a:ext cx="835391" cy="1212930"/>
              </a:xfrm>
              <a:custGeom>
                <a:avLst/>
                <a:gdLst>
                  <a:gd name="connsiteX0" fmla="*/ 833980 w 835391"/>
                  <a:gd name="connsiteY0" fmla="*/ 464 h 1212930"/>
                  <a:gd name="connsiteX1" fmla="*/ 143947 w 835391"/>
                  <a:gd name="connsiteY1" fmla="*/ 59730 h 1212930"/>
                  <a:gd name="connsiteX2" fmla="*/ 80447 w 835391"/>
                  <a:gd name="connsiteY2" fmla="*/ 406864 h 1212930"/>
                  <a:gd name="connsiteX3" fmla="*/ 101613 w 835391"/>
                  <a:gd name="connsiteY3" fmla="*/ 1134997 h 1212930"/>
                  <a:gd name="connsiteX4" fmla="*/ 131247 w 835391"/>
                  <a:gd name="connsiteY4" fmla="*/ 1198497 h 1212930"/>
                  <a:gd name="connsiteX5" fmla="*/ 13 w 835391"/>
                  <a:gd name="connsiteY5" fmla="*/ 1190030 h 1212930"/>
                  <a:gd name="connsiteX6" fmla="*/ 122780 w 835391"/>
                  <a:gd name="connsiteY6" fmla="*/ 1096897 h 1212930"/>
                  <a:gd name="connsiteX7" fmla="*/ 101613 w 835391"/>
                  <a:gd name="connsiteY7" fmla="*/ 148630 h 1212930"/>
                  <a:gd name="connsiteX8" fmla="*/ 317513 w 835391"/>
                  <a:gd name="connsiteY8" fmla="*/ 38564 h 1212930"/>
                  <a:gd name="connsiteX9" fmla="*/ 833980 w 835391"/>
                  <a:gd name="connsiteY9" fmla="*/ 464 h 121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5391" h="1212930">
                    <a:moveTo>
                      <a:pt x="833980" y="464"/>
                    </a:moveTo>
                    <a:cubicBezTo>
                      <a:pt x="805052" y="3992"/>
                      <a:pt x="269536" y="-8003"/>
                      <a:pt x="143947" y="59730"/>
                    </a:cubicBezTo>
                    <a:cubicBezTo>
                      <a:pt x="18358" y="127463"/>
                      <a:pt x="87503" y="227653"/>
                      <a:pt x="80447" y="406864"/>
                    </a:cubicBezTo>
                    <a:cubicBezTo>
                      <a:pt x="73391" y="586075"/>
                      <a:pt x="93146" y="1003058"/>
                      <a:pt x="101613" y="1134997"/>
                    </a:cubicBezTo>
                    <a:cubicBezTo>
                      <a:pt x="110080" y="1266936"/>
                      <a:pt x="148180" y="1189325"/>
                      <a:pt x="131247" y="1198497"/>
                    </a:cubicBezTo>
                    <a:cubicBezTo>
                      <a:pt x="114314" y="1207669"/>
                      <a:pt x="1424" y="1206963"/>
                      <a:pt x="13" y="1190030"/>
                    </a:cubicBezTo>
                    <a:cubicBezTo>
                      <a:pt x="-1398" y="1173097"/>
                      <a:pt x="105847" y="1270464"/>
                      <a:pt x="122780" y="1096897"/>
                    </a:cubicBezTo>
                    <a:cubicBezTo>
                      <a:pt x="139713" y="923330"/>
                      <a:pt x="69158" y="325019"/>
                      <a:pt x="101613" y="148630"/>
                    </a:cubicBezTo>
                    <a:cubicBezTo>
                      <a:pt x="134068" y="-27759"/>
                      <a:pt x="196157" y="63258"/>
                      <a:pt x="317513" y="38564"/>
                    </a:cubicBezTo>
                    <a:cubicBezTo>
                      <a:pt x="438869" y="13870"/>
                      <a:pt x="862908" y="-3064"/>
                      <a:pt x="833980" y="46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リーフォーム: 図形 242">
                <a:extLst>
                  <a:ext uri="{FF2B5EF4-FFF2-40B4-BE49-F238E27FC236}">
                    <a16:creationId xmlns:a16="http://schemas.microsoft.com/office/drawing/2014/main" id="{BD8A0D27-B630-44A5-B1CC-1E83C553EE50}"/>
                  </a:ext>
                </a:extLst>
              </p:cNvPr>
              <p:cNvSpPr/>
              <p:nvPr/>
            </p:nvSpPr>
            <p:spPr>
              <a:xfrm>
                <a:off x="2225578" y="2249729"/>
                <a:ext cx="638896" cy="247981"/>
              </a:xfrm>
              <a:custGeom>
                <a:avLst/>
                <a:gdLst>
                  <a:gd name="connsiteX0" fmla="*/ 619222 w 638896"/>
                  <a:gd name="connsiteY0" fmla="*/ 6638 h 247981"/>
                  <a:gd name="connsiteX1" fmla="*/ 547255 w 638896"/>
                  <a:gd name="connsiteY1" fmla="*/ 6638 h 247981"/>
                  <a:gd name="connsiteX2" fmla="*/ 174722 w 638896"/>
                  <a:gd name="connsiteY2" fmla="*/ 65904 h 247981"/>
                  <a:gd name="connsiteX3" fmla="*/ 1155 w 638896"/>
                  <a:gd name="connsiteY3" fmla="*/ 247938 h 247981"/>
                  <a:gd name="connsiteX4" fmla="*/ 106989 w 638896"/>
                  <a:gd name="connsiteY4" fmla="*/ 82838 h 247981"/>
                  <a:gd name="connsiteX5" fmla="*/ 259389 w 638896"/>
                  <a:gd name="connsiteY5" fmla="*/ 53204 h 247981"/>
                  <a:gd name="connsiteX6" fmla="*/ 619222 w 638896"/>
                  <a:gd name="connsiteY6" fmla="*/ 6638 h 24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896" h="247981">
                    <a:moveTo>
                      <a:pt x="619222" y="6638"/>
                    </a:moveTo>
                    <a:cubicBezTo>
                      <a:pt x="667200" y="-1123"/>
                      <a:pt x="621338" y="-3240"/>
                      <a:pt x="547255" y="6638"/>
                    </a:cubicBezTo>
                    <a:cubicBezTo>
                      <a:pt x="473172" y="16516"/>
                      <a:pt x="265739" y="25687"/>
                      <a:pt x="174722" y="65904"/>
                    </a:cubicBezTo>
                    <a:cubicBezTo>
                      <a:pt x="83705" y="106121"/>
                      <a:pt x="12444" y="245116"/>
                      <a:pt x="1155" y="247938"/>
                    </a:cubicBezTo>
                    <a:cubicBezTo>
                      <a:pt x="-10134" y="250760"/>
                      <a:pt x="63950" y="115294"/>
                      <a:pt x="106989" y="82838"/>
                    </a:cubicBezTo>
                    <a:cubicBezTo>
                      <a:pt x="150028" y="50382"/>
                      <a:pt x="177545" y="65904"/>
                      <a:pt x="259389" y="53204"/>
                    </a:cubicBezTo>
                    <a:cubicBezTo>
                      <a:pt x="341233" y="40504"/>
                      <a:pt x="571244" y="14399"/>
                      <a:pt x="619222" y="663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フリーフォーム: 図形 243">
                <a:extLst>
                  <a:ext uri="{FF2B5EF4-FFF2-40B4-BE49-F238E27FC236}">
                    <a16:creationId xmlns:a16="http://schemas.microsoft.com/office/drawing/2014/main" id="{C7234B78-FBA1-4494-950F-5448D6042BE9}"/>
                  </a:ext>
                </a:extLst>
              </p:cNvPr>
              <p:cNvSpPr/>
              <p:nvPr/>
            </p:nvSpPr>
            <p:spPr>
              <a:xfrm>
                <a:off x="2801188" y="2278745"/>
                <a:ext cx="267981" cy="97754"/>
              </a:xfrm>
              <a:custGeom>
                <a:avLst/>
                <a:gdLst>
                  <a:gd name="connsiteX0" fmla="*/ 267979 w 267981"/>
                  <a:gd name="connsiteY0" fmla="*/ 19955 h 97754"/>
                  <a:gd name="connsiteX1" fmla="*/ 69012 w 267981"/>
                  <a:gd name="connsiteY1" fmla="*/ 3022 h 97754"/>
                  <a:gd name="connsiteX2" fmla="*/ 1279 w 267981"/>
                  <a:gd name="connsiteY2" fmla="*/ 87688 h 97754"/>
                  <a:gd name="connsiteX3" fmla="*/ 117695 w 267981"/>
                  <a:gd name="connsiteY3" fmla="*/ 96155 h 97754"/>
                  <a:gd name="connsiteX4" fmla="*/ 229879 w 267981"/>
                  <a:gd name="connsiteY4" fmla="*/ 87688 h 97754"/>
                  <a:gd name="connsiteX5" fmla="*/ 160029 w 267981"/>
                  <a:gd name="connsiteY5" fmla="*/ 72872 h 97754"/>
                  <a:gd name="connsiteX6" fmla="*/ 26679 w 267981"/>
                  <a:gd name="connsiteY6" fmla="*/ 74988 h 97754"/>
                  <a:gd name="connsiteX7" fmla="*/ 73245 w 267981"/>
                  <a:gd name="connsiteY7" fmla="*/ 30538 h 97754"/>
                  <a:gd name="connsiteX8" fmla="*/ 267979 w 267981"/>
                  <a:gd name="connsiteY8" fmla="*/ 19955 h 9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981" h="97754">
                    <a:moveTo>
                      <a:pt x="267979" y="19955"/>
                    </a:moveTo>
                    <a:cubicBezTo>
                      <a:pt x="267273" y="15369"/>
                      <a:pt x="113462" y="-8267"/>
                      <a:pt x="69012" y="3022"/>
                    </a:cubicBezTo>
                    <a:cubicBezTo>
                      <a:pt x="24562" y="14311"/>
                      <a:pt x="-6835" y="72166"/>
                      <a:pt x="1279" y="87688"/>
                    </a:cubicBezTo>
                    <a:cubicBezTo>
                      <a:pt x="9393" y="103210"/>
                      <a:pt x="79595" y="96155"/>
                      <a:pt x="117695" y="96155"/>
                    </a:cubicBezTo>
                    <a:cubicBezTo>
                      <a:pt x="155795" y="96155"/>
                      <a:pt x="222823" y="91568"/>
                      <a:pt x="229879" y="87688"/>
                    </a:cubicBezTo>
                    <a:cubicBezTo>
                      <a:pt x="236935" y="83808"/>
                      <a:pt x="193896" y="74989"/>
                      <a:pt x="160029" y="72872"/>
                    </a:cubicBezTo>
                    <a:cubicBezTo>
                      <a:pt x="126162" y="70755"/>
                      <a:pt x="41143" y="82044"/>
                      <a:pt x="26679" y="74988"/>
                    </a:cubicBezTo>
                    <a:cubicBezTo>
                      <a:pt x="12215" y="67932"/>
                      <a:pt x="38320" y="37946"/>
                      <a:pt x="73245" y="30538"/>
                    </a:cubicBezTo>
                    <a:cubicBezTo>
                      <a:pt x="108170" y="23130"/>
                      <a:pt x="268685" y="24541"/>
                      <a:pt x="267979" y="1995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フリーフォーム: 図形 244">
                <a:extLst>
                  <a:ext uri="{FF2B5EF4-FFF2-40B4-BE49-F238E27FC236}">
                    <a16:creationId xmlns:a16="http://schemas.microsoft.com/office/drawing/2014/main" id="{EFB842B9-34F0-447D-9647-3CCD0F0A3A27}"/>
                  </a:ext>
                </a:extLst>
              </p:cNvPr>
              <p:cNvSpPr/>
              <p:nvPr/>
            </p:nvSpPr>
            <p:spPr>
              <a:xfrm>
                <a:off x="2340958" y="2398967"/>
                <a:ext cx="467216" cy="1190620"/>
              </a:xfrm>
              <a:custGeom>
                <a:avLst/>
                <a:gdLst>
                  <a:gd name="connsiteX0" fmla="*/ 457275 w 467216"/>
                  <a:gd name="connsiteY0" fmla="*/ 1333 h 1190620"/>
                  <a:gd name="connsiteX1" fmla="*/ 359909 w 467216"/>
                  <a:gd name="connsiteY1" fmla="*/ 151616 h 1190620"/>
                  <a:gd name="connsiteX2" fmla="*/ 93209 w 467216"/>
                  <a:gd name="connsiteY2" fmla="*/ 356933 h 1190620"/>
                  <a:gd name="connsiteX3" fmla="*/ 4309 w 467216"/>
                  <a:gd name="connsiteY3" fmla="*/ 1074483 h 1190620"/>
                  <a:gd name="connsiteX4" fmla="*/ 14892 w 467216"/>
                  <a:gd name="connsiteY4" fmla="*/ 1152800 h 1190620"/>
                  <a:gd name="connsiteX5" fmla="*/ 23359 w 467216"/>
                  <a:gd name="connsiteY5" fmla="*/ 697716 h 1190620"/>
                  <a:gd name="connsiteX6" fmla="*/ 158825 w 467216"/>
                  <a:gd name="connsiteY6" fmla="*/ 293433 h 1190620"/>
                  <a:gd name="connsiteX7" fmla="*/ 429759 w 467216"/>
                  <a:gd name="connsiteY7" fmla="*/ 90233 h 1190620"/>
                  <a:gd name="connsiteX8" fmla="*/ 457275 w 467216"/>
                  <a:gd name="connsiteY8" fmla="*/ 1333 h 119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216" h="1190620">
                    <a:moveTo>
                      <a:pt x="457275" y="1333"/>
                    </a:moveTo>
                    <a:cubicBezTo>
                      <a:pt x="445633" y="11563"/>
                      <a:pt x="420587" y="92349"/>
                      <a:pt x="359909" y="151616"/>
                    </a:cubicBezTo>
                    <a:cubicBezTo>
                      <a:pt x="299231" y="210883"/>
                      <a:pt x="152476" y="203122"/>
                      <a:pt x="93209" y="356933"/>
                    </a:cubicBezTo>
                    <a:cubicBezTo>
                      <a:pt x="33942" y="510744"/>
                      <a:pt x="17362" y="941838"/>
                      <a:pt x="4309" y="1074483"/>
                    </a:cubicBezTo>
                    <a:cubicBezTo>
                      <a:pt x="-8744" y="1207128"/>
                      <a:pt x="11717" y="1215595"/>
                      <a:pt x="14892" y="1152800"/>
                    </a:cubicBezTo>
                    <a:cubicBezTo>
                      <a:pt x="18067" y="1090006"/>
                      <a:pt x="-630" y="840944"/>
                      <a:pt x="23359" y="697716"/>
                    </a:cubicBezTo>
                    <a:cubicBezTo>
                      <a:pt x="47348" y="554488"/>
                      <a:pt x="91092" y="394680"/>
                      <a:pt x="158825" y="293433"/>
                    </a:cubicBezTo>
                    <a:cubicBezTo>
                      <a:pt x="226558" y="192186"/>
                      <a:pt x="379312" y="138916"/>
                      <a:pt x="429759" y="90233"/>
                    </a:cubicBezTo>
                    <a:cubicBezTo>
                      <a:pt x="480206" y="41550"/>
                      <a:pt x="468917" y="-8897"/>
                      <a:pt x="457275" y="13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フリーフォーム: 図形 245">
                <a:extLst>
                  <a:ext uri="{FF2B5EF4-FFF2-40B4-BE49-F238E27FC236}">
                    <a16:creationId xmlns:a16="http://schemas.microsoft.com/office/drawing/2014/main" id="{1207F6B9-4B29-4C36-A812-9D0BFDC226E4}"/>
                  </a:ext>
                </a:extLst>
              </p:cNvPr>
              <p:cNvSpPr/>
              <p:nvPr/>
            </p:nvSpPr>
            <p:spPr>
              <a:xfrm>
                <a:off x="2318532" y="2633055"/>
                <a:ext cx="225731" cy="918867"/>
              </a:xfrm>
              <a:custGeom>
                <a:avLst/>
                <a:gdLst>
                  <a:gd name="connsiteX0" fmla="*/ 225701 w 225731"/>
                  <a:gd name="connsiteY0" fmla="*/ 78 h 918867"/>
                  <a:gd name="connsiteX1" fmla="*/ 45785 w 225731"/>
                  <a:gd name="connsiteY1" fmla="*/ 256195 h 918867"/>
                  <a:gd name="connsiteX2" fmla="*/ 9801 w 225731"/>
                  <a:gd name="connsiteY2" fmla="*/ 711278 h 918867"/>
                  <a:gd name="connsiteX3" fmla="*/ 5568 w 225731"/>
                  <a:gd name="connsiteY3" fmla="*/ 914478 h 918867"/>
                  <a:gd name="connsiteX4" fmla="*/ 1335 w 225731"/>
                  <a:gd name="connsiteY4" fmla="*/ 535595 h 918867"/>
                  <a:gd name="connsiteX5" fmla="*/ 30968 w 225731"/>
                  <a:gd name="connsiteY5" fmla="*/ 279478 h 918867"/>
                  <a:gd name="connsiteX6" fmla="*/ 225701 w 225731"/>
                  <a:gd name="connsiteY6" fmla="*/ 78 h 91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731" h="918867">
                    <a:moveTo>
                      <a:pt x="225701" y="78"/>
                    </a:moveTo>
                    <a:cubicBezTo>
                      <a:pt x="228171" y="-3803"/>
                      <a:pt x="81768" y="137662"/>
                      <a:pt x="45785" y="256195"/>
                    </a:cubicBezTo>
                    <a:cubicBezTo>
                      <a:pt x="9802" y="374728"/>
                      <a:pt x="16504" y="601564"/>
                      <a:pt x="9801" y="711278"/>
                    </a:cubicBezTo>
                    <a:cubicBezTo>
                      <a:pt x="3098" y="820992"/>
                      <a:pt x="6979" y="943758"/>
                      <a:pt x="5568" y="914478"/>
                    </a:cubicBezTo>
                    <a:cubicBezTo>
                      <a:pt x="4157" y="885198"/>
                      <a:pt x="-2898" y="641428"/>
                      <a:pt x="1335" y="535595"/>
                    </a:cubicBezTo>
                    <a:cubicBezTo>
                      <a:pt x="5568" y="429762"/>
                      <a:pt x="-3604" y="366967"/>
                      <a:pt x="30968" y="279478"/>
                    </a:cubicBezTo>
                    <a:cubicBezTo>
                      <a:pt x="65540" y="191989"/>
                      <a:pt x="223231" y="3959"/>
                      <a:pt x="225701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D19CACBA-C994-4FB4-B101-3A50F1620EAA}"/>
                  </a:ext>
                </a:extLst>
              </p:cNvPr>
              <p:cNvSpPr/>
              <p:nvPr/>
            </p:nvSpPr>
            <p:spPr>
              <a:xfrm>
                <a:off x="2846876" y="2224432"/>
                <a:ext cx="114461" cy="19287"/>
              </a:xfrm>
              <a:custGeom>
                <a:avLst/>
                <a:gdLst>
                  <a:gd name="connsiteX0" fmla="*/ 41 w 114461"/>
                  <a:gd name="connsiteY0" fmla="*/ 12885 h 19287"/>
                  <a:gd name="connsiteX1" fmla="*/ 72007 w 114461"/>
                  <a:gd name="connsiteY1" fmla="*/ 19235 h 19287"/>
                  <a:gd name="connsiteX2" fmla="*/ 114341 w 114461"/>
                  <a:gd name="connsiteY2" fmla="*/ 15001 h 19287"/>
                  <a:gd name="connsiteX3" fmla="*/ 82591 w 114461"/>
                  <a:gd name="connsiteY3" fmla="*/ 185 h 19287"/>
                  <a:gd name="connsiteX4" fmla="*/ 41 w 114461"/>
                  <a:gd name="connsiteY4" fmla="*/ 12885 h 1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61" h="19287">
                    <a:moveTo>
                      <a:pt x="41" y="12885"/>
                    </a:moveTo>
                    <a:cubicBezTo>
                      <a:pt x="-1723" y="16060"/>
                      <a:pt x="52957" y="18882"/>
                      <a:pt x="72007" y="19235"/>
                    </a:cubicBezTo>
                    <a:cubicBezTo>
                      <a:pt x="91057" y="19588"/>
                      <a:pt x="112577" y="18176"/>
                      <a:pt x="114341" y="15001"/>
                    </a:cubicBezTo>
                    <a:cubicBezTo>
                      <a:pt x="116105" y="11826"/>
                      <a:pt x="98113" y="1949"/>
                      <a:pt x="82591" y="185"/>
                    </a:cubicBezTo>
                    <a:cubicBezTo>
                      <a:pt x="67069" y="-1579"/>
                      <a:pt x="1805" y="9710"/>
                      <a:pt x="41" y="1288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フリーフォーム: 図形 247">
                <a:extLst>
                  <a:ext uri="{FF2B5EF4-FFF2-40B4-BE49-F238E27FC236}">
                    <a16:creationId xmlns:a16="http://schemas.microsoft.com/office/drawing/2014/main" id="{7AE09BD8-4873-4795-935C-7AE04123FB83}"/>
                  </a:ext>
                </a:extLst>
              </p:cNvPr>
              <p:cNvSpPr/>
              <p:nvPr/>
            </p:nvSpPr>
            <p:spPr>
              <a:xfrm>
                <a:off x="3017802" y="2194763"/>
                <a:ext cx="985695" cy="163341"/>
              </a:xfrm>
              <a:custGeom>
                <a:avLst/>
                <a:gdLst>
                  <a:gd name="connsiteX0" fmla="*/ 980581 w 985695"/>
                  <a:gd name="connsiteY0" fmla="*/ 95470 h 163341"/>
                  <a:gd name="connsiteX1" fmla="*/ 900148 w 985695"/>
                  <a:gd name="connsiteY1" fmla="*/ 80654 h 163341"/>
                  <a:gd name="connsiteX2" fmla="*/ 140265 w 985695"/>
                  <a:gd name="connsiteY2" fmla="*/ 6570 h 163341"/>
                  <a:gd name="connsiteX3" fmla="*/ 131798 w 985695"/>
                  <a:gd name="connsiteY3" fmla="*/ 21387 h 163341"/>
                  <a:gd name="connsiteX4" fmla="*/ 565 w 985695"/>
                  <a:gd name="connsiteY4" fmla="*/ 163204 h 163341"/>
                  <a:gd name="connsiteX5" fmla="*/ 87348 w 985695"/>
                  <a:gd name="connsiteY5" fmla="*/ 46787 h 163341"/>
                  <a:gd name="connsiteX6" fmla="*/ 161431 w 985695"/>
                  <a:gd name="connsiteY6" fmla="*/ 8687 h 163341"/>
                  <a:gd name="connsiteX7" fmla="*/ 980581 w 985695"/>
                  <a:gd name="connsiteY7" fmla="*/ 95470 h 16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5695" h="163341">
                    <a:moveTo>
                      <a:pt x="980581" y="95470"/>
                    </a:moveTo>
                    <a:cubicBezTo>
                      <a:pt x="1010391" y="95470"/>
                      <a:pt x="900148" y="80654"/>
                      <a:pt x="900148" y="80654"/>
                    </a:cubicBezTo>
                    <a:lnTo>
                      <a:pt x="140265" y="6570"/>
                    </a:lnTo>
                    <a:cubicBezTo>
                      <a:pt x="12207" y="-3308"/>
                      <a:pt x="155081" y="-4719"/>
                      <a:pt x="131798" y="21387"/>
                    </a:cubicBezTo>
                    <a:cubicBezTo>
                      <a:pt x="108515" y="47493"/>
                      <a:pt x="7973" y="158971"/>
                      <a:pt x="565" y="163204"/>
                    </a:cubicBezTo>
                    <a:cubicBezTo>
                      <a:pt x="-6843" y="167437"/>
                      <a:pt x="60537" y="72540"/>
                      <a:pt x="87348" y="46787"/>
                    </a:cubicBezTo>
                    <a:cubicBezTo>
                      <a:pt x="114159" y="21034"/>
                      <a:pt x="11501" y="-485"/>
                      <a:pt x="161431" y="8687"/>
                    </a:cubicBezTo>
                    <a:cubicBezTo>
                      <a:pt x="311361" y="17859"/>
                      <a:pt x="649146" y="59839"/>
                      <a:pt x="980581" y="954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フリーフォーム: 図形 248">
                <a:extLst>
                  <a:ext uri="{FF2B5EF4-FFF2-40B4-BE49-F238E27FC236}">
                    <a16:creationId xmlns:a16="http://schemas.microsoft.com/office/drawing/2014/main" id="{C3C050E4-4852-4F0B-8257-81F7A642DF15}"/>
                  </a:ext>
                </a:extLst>
              </p:cNvPr>
              <p:cNvSpPr/>
              <p:nvPr/>
            </p:nvSpPr>
            <p:spPr>
              <a:xfrm>
                <a:off x="2942034" y="2219292"/>
                <a:ext cx="167604" cy="46253"/>
              </a:xfrm>
              <a:custGeom>
                <a:avLst/>
                <a:gdLst>
                  <a:gd name="connsiteX0" fmla="*/ 167349 w 167604"/>
                  <a:gd name="connsiteY0" fmla="*/ 5325 h 46253"/>
                  <a:gd name="connsiteX1" fmla="*/ 17066 w 167604"/>
                  <a:gd name="connsiteY1" fmla="*/ 1091 h 46253"/>
                  <a:gd name="connsiteX2" fmla="*/ 4366 w 167604"/>
                  <a:gd name="connsiteY2" fmla="*/ 26491 h 46253"/>
                  <a:gd name="connsiteX3" fmla="*/ 25533 w 167604"/>
                  <a:gd name="connsiteY3" fmla="*/ 39191 h 46253"/>
                  <a:gd name="connsiteX4" fmla="*/ 65749 w 167604"/>
                  <a:gd name="connsiteY4" fmla="*/ 43425 h 46253"/>
                  <a:gd name="connsiteX5" fmla="*/ 105966 w 167604"/>
                  <a:gd name="connsiteY5" fmla="*/ 45541 h 46253"/>
                  <a:gd name="connsiteX6" fmla="*/ 23416 w 167604"/>
                  <a:gd name="connsiteY6" fmla="*/ 30725 h 46253"/>
                  <a:gd name="connsiteX7" fmla="*/ 53049 w 167604"/>
                  <a:gd name="connsiteY7" fmla="*/ 11675 h 46253"/>
                  <a:gd name="connsiteX8" fmla="*/ 167349 w 167604"/>
                  <a:gd name="connsiteY8" fmla="*/ 5325 h 46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604" h="46253">
                    <a:moveTo>
                      <a:pt x="167349" y="5325"/>
                    </a:moveTo>
                    <a:cubicBezTo>
                      <a:pt x="161352" y="3561"/>
                      <a:pt x="44230" y="-2437"/>
                      <a:pt x="17066" y="1091"/>
                    </a:cubicBezTo>
                    <a:cubicBezTo>
                      <a:pt x="-10098" y="4619"/>
                      <a:pt x="2955" y="20141"/>
                      <a:pt x="4366" y="26491"/>
                    </a:cubicBezTo>
                    <a:cubicBezTo>
                      <a:pt x="5777" y="32841"/>
                      <a:pt x="15302" y="36369"/>
                      <a:pt x="25533" y="39191"/>
                    </a:cubicBezTo>
                    <a:cubicBezTo>
                      <a:pt x="35764" y="42013"/>
                      <a:pt x="52343" y="42367"/>
                      <a:pt x="65749" y="43425"/>
                    </a:cubicBezTo>
                    <a:cubicBezTo>
                      <a:pt x="79154" y="44483"/>
                      <a:pt x="113021" y="47658"/>
                      <a:pt x="105966" y="45541"/>
                    </a:cubicBezTo>
                    <a:cubicBezTo>
                      <a:pt x="98911" y="43424"/>
                      <a:pt x="32235" y="36369"/>
                      <a:pt x="23416" y="30725"/>
                    </a:cubicBezTo>
                    <a:cubicBezTo>
                      <a:pt x="14596" y="25081"/>
                      <a:pt x="33999" y="13792"/>
                      <a:pt x="53049" y="11675"/>
                    </a:cubicBezTo>
                    <a:cubicBezTo>
                      <a:pt x="72099" y="9558"/>
                      <a:pt x="173346" y="7089"/>
                      <a:pt x="167349" y="532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フリーフォーム: 図形 249">
                <a:extLst>
                  <a:ext uri="{FF2B5EF4-FFF2-40B4-BE49-F238E27FC236}">
                    <a16:creationId xmlns:a16="http://schemas.microsoft.com/office/drawing/2014/main" id="{84AE53E8-7D98-49FA-94D4-6F3CFCB7A261}"/>
                  </a:ext>
                </a:extLst>
              </p:cNvPr>
              <p:cNvSpPr/>
              <p:nvPr/>
            </p:nvSpPr>
            <p:spPr>
              <a:xfrm>
                <a:off x="2846624" y="2234974"/>
                <a:ext cx="102215" cy="38430"/>
              </a:xfrm>
              <a:custGeom>
                <a:avLst/>
                <a:gdLst>
                  <a:gd name="connsiteX0" fmla="*/ 101893 w 102215"/>
                  <a:gd name="connsiteY0" fmla="*/ 12926 h 38430"/>
                  <a:gd name="connsiteX1" fmla="*/ 2409 w 102215"/>
                  <a:gd name="connsiteY1" fmla="*/ 38326 h 38430"/>
                  <a:gd name="connsiteX2" fmla="*/ 34159 w 102215"/>
                  <a:gd name="connsiteY2" fmla="*/ 2343 h 38430"/>
                  <a:gd name="connsiteX3" fmla="*/ 101893 w 102215"/>
                  <a:gd name="connsiteY3" fmla="*/ 12926 h 3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215" h="38430">
                    <a:moveTo>
                      <a:pt x="101893" y="12926"/>
                    </a:moveTo>
                    <a:cubicBezTo>
                      <a:pt x="96601" y="18923"/>
                      <a:pt x="13698" y="40090"/>
                      <a:pt x="2409" y="38326"/>
                    </a:cubicBezTo>
                    <a:cubicBezTo>
                      <a:pt x="-8880" y="36562"/>
                      <a:pt x="22517" y="9751"/>
                      <a:pt x="34159" y="2343"/>
                    </a:cubicBezTo>
                    <a:cubicBezTo>
                      <a:pt x="45801" y="-5065"/>
                      <a:pt x="107185" y="6929"/>
                      <a:pt x="101893" y="129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フリーフォーム: 図形 250">
                <a:extLst>
                  <a:ext uri="{FF2B5EF4-FFF2-40B4-BE49-F238E27FC236}">
                    <a16:creationId xmlns:a16="http://schemas.microsoft.com/office/drawing/2014/main" id="{2AA201B0-3FEB-484E-9335-C750AFC52C93}"/>
                  </a:ext>
                </a:extLst>
              </p:cNvPr>
              <p:cNvSpPr/>
              <p:nvPr/>
            </p:nvSpPr>
            <p:spPr>
              <a:xfrm>
                <a:off x="3143250" y="2148647"/>
                <a:ext cx="1305089" cy="45278"/>
              </a:xfrm>
              <a:custGeom>
                <a:avLst/>
                <a:gdLst>
                  <a:gd name="connsiteX0" fmla="*/ 0 w 1305089"/>
                  <a:gd name="connsiteY0" fmla="*/ 45278 h 45278"/>
                  <a:gd name="connsiteX1" fmla="*/ 50800 w 1305089"/>
                  <a:gd name="connsiteY1" fmla="*/ 45278 h 45278"/>
                  <a:gd name="connsiteX2" fmla="*/ 704850 w 1305089"/>
                  <a:gd name="connsiteY2" fmla="*/ 23053 h 45278"/>
                  <a:gd name="connsiteX3" fmla="*/ 1012825 w 1305089"/>
                  <a:gd name="connsiteY3" fmla="*/ 23053 h 45278"/>
                  <a:gd name="connsiteX4" fmla="*/ 1304925 w 1305089"/>
                  <a:gd name="connsiteY4" fmla="*/ 42103 h 45278"/>
                  <a:gd name="connsiteX5" fmla="*/ 1047750 w 1305089"/>
                  <a:gd name="connsiteY5" fmla="*/ 13528 h 45278"/>
                  <a:gd name="connsiteX6" fmla="*/ 628650 w 1305089"/>
                  <a:gd name="connsiteY6" fmla="*/ 828 h 45278"/>
                  <a:gd name="connsiteX7" fmla="*/ 0 w 1305089"/>
                  <a:gd name="connsiteY7" fmla="*/ 45278 h 4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5089" h="45278">
                    <a:moveTo>
                      <a:pt x="0" y="45278"/>
                    </a:moveTo>
                    <a:lnTo>
                      <a:pt x="50800" y="45278"/>
                    </a:lnTo>
                    <a:lnTo>
                      <a:pt x="704850" y="23053"/>
                    </a:lnTo>
                    <a:cubicBezTo>
                      <a:pt x="865187" y="19349"/>
                      <a:pt x="912813" y="19878"/>
                      <a:pt x="1012825" y="23053"/>
                    </a:cubicBezTo>
                    <a:cubicBezTo>
                      <a:pt x="1112837" y="26228"/>
                      <a:pt x="1299104" y="43690"/>
                      <a:pt x="1304925" y="42103"/>
                    </a:cubicBezTo>
                    <a:cubicBezTo>
                      <a:pt x="1310746" y="40515"/>
                      <a:pt x="1160462" y="20407"/>
                      <a:pt x="1047750" y="13528"/>
                    </a:cubicBezTo>
                    <a:cubicBezTo>
                      <a:pt x="935038" y="6649"/>
                      <a:pt x="803275" y="-2876"/>
                      <a:pt x="628650" y="828"/>
                    </a:cubicBezTo>
                    <a:cubicBezTo>
                      <a:pt x="454025" y="4532"/>
                      <a:pt x="227012" y="20142"/>
                      <a:pt x="0" y="452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フリーフォーム: 図形 251">
                <a:extLst>
                  <a:ext uri="{FF2B5EF4-FFF2-40B4-BE49-F238E27FC236}">
                    <a16:creationId xmlns:a16="http://schemas.microsoft.com/office/drawing/2014/main" id="{19BFF5DE-E9FB-46B0-9F87-EA6F0B224C5E}"/>
                  </a:ext>
                </a:extLst>
              </p:cNvPr>
              <p:cNvSpPr/>
              <p:nvPr/>
            </p:nvSpPr>
            <p:spPr>
              <a:xfrm>
                <a:off x="3988713" y="2270005"/>
                <a:ext cx="515586" cy="31879"/>
              </a:xfrm>
              <a:custGeom>
                <a:avLst/>
                <a:gdLst>
                  <a:gd name="connsiteX0" fmla="*/ 513437 w 515586"/>
                  <a:gd name="connsiteY0" fmla="*/ 6470 h 31879"/>
                  <a:gd name="connsiteX1" fmla="*/ 11787 w 515586"/>
                  <a:gd name="connsiteY1" fmla="*/ 31870 h 31879"/>
                  <a:gd name="connsiteX2" fmla="*/ 186412 w 515586"/>
                  <a:gd name="connsiteY2" fmla="*/ 3295 h 31879"/>
                  <a:gd name="connsiteX3" fmla="*/ 513437 w 515586"/>
                  <a:gd name="connsiteY3" fmla="*/ 6470 h 3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5586" h="31879">
                    <a:moveTo>
                      <a:pt x="513437" y="6470"/>
                    </a:moveTo>
                    <a:cubicBezTo>
                      <a:pt x="484333" y="11232"/>
                      <a:pt x="66291" y="32399"/>
                      <a:pt x="11787" y="31870"/>
                    </a:cubicBezTo>
                    <a:cubicBezTo>
                      <a:pt x="-42717" y="31341"/>
                      <a:pt x="104920" y="10174"/>
                      <a:pt x="186412" y="3295"/>
                    </a:cubicBezTo>
                    <a:cubicBezTo>
                      <a:pt x="267904" y="-3584"/>
                      <a:pt x="542541" y="1708"/>
                      <a:pt x="513437" y="64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フリーフォーム: 図形 252">
                <a:extLst>
                  <a:ext uri="{FF2B5EF4-FFF2-40B4-BE49-F238E27FC236}">
                    <a16:creationId xmlns:a16="http://schemas.microsoft.com/office/drawing/2014/main" id="{83FF9A9A-D403-4FB1-8765-F81CC1528064}"/>
                  </a:ext>
                </a:extLst>
              </p:cNvPr>
              <p:cNvSpPr/>
              <p:nvPr/>
            </p:nvSpPr>
            <p:spPr>
              <a:xfrm>
                <a:off x="5194298" y="2235261"/>
                <a:ext cx="216052" cy="1813330"/>
              </a:xfrm>
              <a:custGeom>
                <a:avLst/>
                <a:gdLst>
                  <a:gd name="connsiteX0" fmla="*/ 2 w 216052"/>
                  <a:gd name="connsiteY0" fmla="*/ 9464 h 1813330"/>
                  <a:gd name="connsiteX1" fmla="*/ 98427 w 216052"/>
                  <a:gd name="connsiteY1" fmla="*/ 28514 h 1813330"/>
                  <a:gd name="connsiteX2" fmla="*/ 139702 w 216052"/>
                  <a:gd name="connsiteY2" fmla="*/ 126939 h 1813330"/>
                  <a:gd name="connsiteX3" fmla="*/ 212727 w 216052"/>
                  <a:gd name="connsiteY3" fmla="*/ 1374714 h 1813330"/>
                  <a:gd name="connsiteX4" fmla="*/ 196852 w 216052"/>
                  <a:gd name="connsiteY4" fmla="*/ 1752539 h 1813330"/>
                  <a:gd name="connsiteX5" fmla="*/ 136527 w 216052"/>
                  <a:gd name="connsiteY5" fmla="*/ 225364 h 1813330"/>
                  <a:gd name="connsiteX6" fmla="*/ 95252 w 216052"/>
                  <a:gd name="connsiteY6" fmla="*/ 28514 h 1813330"/>
                  <a:gd name="connsiteX7" fmla="*/ 2 w 216052"/>
                  <a:gd name="connsiteY7" fmla="*/ 9464 h 181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052" h="1813330">
                    <a:moveTo>
                      <a:pt x="2" y="9464"/>
                    </a:moveTo>
                    <a:cubicBezTo>
                      <a:pt x="531" y="9464"/>
                      <a:pt x="75144" y="8935"/>
                      <a:pt x="98427" y="28514"/>
                    </a:cubicBezTo>
                    <a:cubicBezTo>
                      <a:pt x="121710" y="48093"/>
                      <a:pt x="120652" y="-97428"/>
                      <a:pt x="139702" y="126939"/>
                    </a:cubicBezTo>
                    <a:cubicBezTo>
                      <a:pt x="158752" y="351306"/>
                      <a:pt x="203202" y="1103781"/>
                      <a:pt x="212727" y="1374714"/>
                    </a:cubicBezTo>
                    <a:cubicBezTo>
                      <a:pt x="222252" y="1645647"/>
                      <a:pt x="209552" y="1944097"/>
                      <a:pt x="196852" y="1752539"/>
                    </a:cubicBezTo>
                    <a:cubicBezTo>
                      <a:pt x="184152" y="1560981"/>
                      <a:pt x="153460" y="512701"/>
                      <a:pt x="136527" y="225364"/>
                    </a:cubicBezTo>
                    <a:cubicBezTo>
                      <a:pt x="119594" y="-61973"/>
                      <a:pt x="115890" y="65027"/>
                      <a:pt x="95252" y="28514"/>
                    </a:cubicBezTo>
                    <a:cubicBezTo>
                      <a:pt x="74615" y="-7999"/>
                      <a:pt x="-527" y="9464"/>
                      <a:pt x="2" y="946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: 図形 253">
                <a:extLst>
                  <a:ext uri="{FF2B5EF4-FFF2-40B4-BE49-F238E27FC236}">
                    <a16:creationId xmlns:a16="http://schemas.microsoft.com/office/drawing/2014/main" id="{1F3580FF-5CB8-42FD-9E7B-324047950363}"/>
                  </a:ext>
                </a:extLst>
              </p:cNvPr>
              <p:cNvSpPr/>
              <p:nvPr/>
            </p:nvSpPr>
            <p:spPr>
              <a:xfrm>
                <a:off x="2970695" y="2297846"/>
                <a:ext cx="1027818" cy="76939"/>
              </a:xfrm>
              <a:custGeom>
                <a:avLst/>
                <a:gdLst>
                  <a:gd name="connsiteX0" fmla="*/ 55080 w 1027818"/>
                  <a:gd name="connsiteY0" fmla="*/ 73879 h 76939"/>
                  <a:gd name="connsiteX1" fmla="*/ 96355 w 1027818"/>
                  <a:gd name="connsiteY1" fmla="*/ 32604 h 76939"/>
                  <a:gd name="connsiteX2" fmla="*/ 283680 w 1027818"/>
                  <a:gd name="connsiteY2" fmla="*/ 854 h 76939"/>
                  <a:gd name="connsiteX3" fmla="*/ 845655 w 1027818"/>
                  <a:gd name="connsiteY3" fmla="*/ 67529 h 76939"/>
                  <a:gd name="connsiteX4" fmla="*/ 972655 w 1027818"/>
                  <a:gd name="connsiteY4" fmla="*/ 67529 h 76939"/>
                  <a:gd name="connsiteX5" fmla="*/ 1023455 w 1027818"/>
                  <a:gd name="connsiteY5" fmla="*/ 16729 h 76939"/>
                  <a:gd name="connsiteX6" fmla="*/ 867880 w 1027818"/>
                  <a:gd name="connsiteY6" fmla="*/ 70704 h 76939"/>
                  <a:gd name="connsiteX7" fmla="*/ 55080 w 1027818"/>
                  <a:gd name="connsiteY7" fmla="*/ 73879 h 7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7818" h="76939">
                    <a:moveTo>
                      <a:pt x="55080" y="73879"/>
                    </a:moveTo>
                    <a:cubicBezTo>
                      <a:pt x="-73507" y="67529"/>
                      <a:pt x="58255" y="44775"/>
                      <a:pt x="96355" y="32604"/>
                    </a:cubicBezTo>
                    <a:cubicBezTo>
                      <a:pt x="134455" y="20433"/>
                      <a:pt x="158797" y="-4967"/>
                      <a:pt x="283680" y="854"/>
                    </a:cubicBezTo>
                    <a:cubicBezTo>
                      <a:pt x="408563" y="6675"/>
                      <a:pt x="730826" y="56417"/>
                      <a:pt x="845655" y="67529"/>
                    </a:cubicBezTo>
                    <a:cubicBezTo>
                      <a:pt x="960484" y="78641"/>
                      <a:pt x="943022" y="75996"/>
                      <a:pt x="972655" y="67529"/>
                    </a:cubicBezTo>
                    <a:cubicBezTo>
                      <a:pt x="1002288" y="59062"/>
                      <a:pt x="1040917" y="16200"/>
                      <a:pt x="1023455" y="16729"/>
                    </a:cubicBezTo>
                    <a:cubicBezTo>
                      <a:pt x="1005993" y="17258"/>
                      <a:pt x="1027159" y="65942"/>
                      <a:pt x="867880" y="70704"/>
                    </a:cubicBezTo>
                    <a:cubicBezTo>
                      <a:pt x="708601" y="75466"/>
                      <a:pt x="183667" y="80229"/>
                      <a:pt x="55080" y="738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フリーフォーム: 図形 254">
                <a:extLst>
                  <a:ext uri="{FF2B5EF4-FFF2-40B4-BE49-F238E27FC236}">
                    <a16:creationId xmlns:a16="http://schemas.microsoft.com/office/drawing/2014/main" id="{15CA3534-DC11-4221-93DA-148E9ADCBD15}"/>
                  </a:ext>
                </a:extLst>
              </p:cNvPr>
              <p:cNvSpPr/>
              <p:nvPr/>
            </p:nvSpPr>
            <p:spPr>
              <a:xfrm>
                <a:off x="3943752" y="2363806"/>
                <a:ext cx="51407" cy="517356"/>
              </a:xfrm>
              <a:custGeom>
                <a:avLst/>
                <a:gdLst>
                  <a:gd name="connsiteX0" fmla="*/ 50398 w 51407"/>
                  <a:gd name="connsiteY0" fmla="*/ 26969 h 517356"/>
                  <a:gd name="connsiteX1" fmla="*/ 34523 w 51407"/>
                  <a:gd name="connsiteY1" fmla="*/ 506394 h 517356"/>
                  <a:gd name="connsiteX2" fmla="*/ 5948 w 51407"/>
                  <a:gd name="connsiteY2" fmla="*/ 341294 h 517356"/>
                  <a:gd name="connsiteX3" fmla="*/ 5948 w 51407"/>
                  <a:gd name="connsiteY3" fmla="*/ 93644 h 517356"/>
                  <a:gd name="connsiteX4" fmla="*/ 50398 w 51407"/>
                  <a:gd name="connsiteY4" fmla="*/ 26969 h 51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7" h="517356">
                    <a:moveTo>
                      <a:pt x="50398" y="26969"/>
                    </a:moveTo>
                    <a:cubicBezTo>
                      <a:pt x="55160" y="95761"/>
                      <a:pt x="41931" y="454007"/>
                      <a:pt x="34523" y="506394"/>
                    </a:cubicBezTo>
                    <a:cubicBezTo>
                      <a:pt x="27115" y="558782"/>
                      <a:pt x="10710" y="410086"/>
                      <a:pt x="5948" y="341294"/>
                    </a:cubicBezTo>
                    <a:cubicBezTo>
                      <a:pt x="1186" y="272502"/>
                      <a:pt x="-4635" y="151323"/>
                      <a:pt x="5948" y="93644"/>
                    </a:cubicBezTo>
                    <a:cubicBezTo>
                      <a:pt x="16531" y="35965"/>
                      <a:pt x="45636" y="-41823"/>
                      <a:pt x="50398" y="269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フリーフォーム: 図形 255">
                <a:extLst>
                  <a:ext uri="{FF2B5EF4-FFF2-40B4-BE49-F238E27FC236}">
                    <a16:creationId xmlns:a16="http://schemas.microsoft.com/office/drawing/2014/main" id="{5C80F5AA-6113-49DB-B46E-AA8BCC70F76F}"/>
                  </a:ext>
                </a:extLst>
              </p:cNvPr>
              <p:cNvSpPr/>
              <p:nvPr/>
            </p:nvSpPr>
            <p:spPr>
              <a:xfrm>
                <a:off x="2317633" y="3476625"/>
                <a:ext cx="4598" cy="476260"/>
              </a:xfrm>
              <a:custGeom>
                <a:avLst/>
                <a:gdLst>
                  <a:gd name="connsiteX0" fmla="*/ 117 w 4598"/>
                  <a:gd name="connsiteY0" fmla="*/ 0 h 476260"/>
                  <a:gd name="connsiteX1" fmla="*/ 3292 w 4598"/>
                  <a:gd name="connsiteY1" fmla="*/ 476250 h 476260"/>
                  <a:gd name="connsiteX2" fmla="*/ 117 w 4598"/>
                  <a:gd name="connsiteY2" fmla="*/ 0 h 47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98" h="476260">
                    <a:moveTo>
                      <a:pt x="117" y="0"/>
                    </a:moveTo>
                    <a:cubicBezTo>
                      <a:pt x="117" y="0"/>
                      <a:pt x="7525" y="473604"/>
                      <a:pt x="3292" y="476250"/>
                    </a:cubicBezTo>
                    <a:cubicBezTo>
                      <a:pt x="-941" y="478896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フリーフォーム: 図形 256">
                <a:extLst>
                  <a:ext uri="{FF2B5EF4-FFF2-40B4-BE49-F238E27FC236}">
                    <a16:creationId xmlns:a16="http://schemas.microsoft.com/office/drawing/2014/main" id="{B36DEE4E-229E-4F74-9C21-6A2F00D3B056}"/>
                  </a:ext>
                </a:extLst>
              </p:cNvPr>
              <p:cNvSpPr/>
              <p:nvPr/>
            </p:nvSpPr>
            <p:spPr>
              <a:xfrm>
                <a:off x="2165042" y="3512036"/>
                <a:ext cx="168450" cy="421893"/>
              </a:xfrm>
              <a:custGeom>
                <a:avLst/>
                <a:gdLst>
                  <a:gd name="connsiteX0" fmla="*/ 308 w 168450"/>
                  <a:gd name="connsiteY0" fmla="*/ 21739 h 421893"/>
                  <a:gd name="connsiteX1" fmla="*/ 149533 w 168450"/>
                  <a:gd name="connsiteY1" fmla="*/ 75714 h 421893"/>
                  <a:gd name="connsiteX2" fmla="*/ 162233 w 168450"/>
                  <a:gd name="connsiteY2" fmla="*/ 421789 h 421893"/>
                  <a:gd name="connsiteX3" fmla="*/ 111433 w 168450"/>
                  <a:gd name="connsiteY3" fmla="*/ 37614 h 421893"/>
                  <a:gd name="connsiteX4" fmla="*/ 308 w 168450"/>
                  <a:gd name="connsiteY4" fmla="*/ 21739 h 4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450" h="421893">
                    <a:moveTo>
                      <a:pt x="308" y="21739"/>
                    </a:moveTo>
                    <a:cubicBezTo>
                      <a:pt x="6658" y="28089"/>
                      <a:pt x="122546" y="9039"/>
                      <a:pt x="149533" y="75714"/>
                    </a:cubicBezTo>
                    <a:cubicBezTo>
                      <a:pt x="176521" y="142389"/>
                      <a:pt x="168583" y="428139"/>
                      <a:pt x="162233" y="421789"/>
                    </a:cubicBezTo>
                    <a:cubicBezTo>
                      <a:pt x="155883" y="415439"/>
                      <a:pt x="135245" y="107464"/>
                      <a:pt x="111433" y="37614"/>
                    </a:cubicBezTo>
                    <a:cubicBezTo>
                      <a:pt x="87621" y="-32236"/>
                      <a:pt x="-6042" y="15389"/>
                      <a:pt x="308" y="217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66C038D6-792B-4E2E-9770-EF1874B7CAE9}"/>
                  </a:ext>
                </a:extLst>
              </p:cNvPr>
              <p:cNvSpPr/>
              <p:nvPr/>
            </p:nvSpPr>
            <p:spPr>
              <a:xfrm>
                <a:off x="2325863" y="2810707"/>
                <a:ext cx="1582514" cy="2893872"/>
              </a:xfrm>
              <a:custGeom>
                <a:avLst/>
                <a:gdLst>
                  <a:gd name="connsiteX0" fmla="*/ 1580657 w 1582514"/>
                  <a:gd name="connsiteY0" fmla="*/ 49333 h 2893872"/>
                  <a:gd name="connsiteX1" fmla="*/ 1138697 w 1582514"/>
                  <a:gd name="connsiteY1" fmla="*/ 69653 h 2893872"/>
                  <a:gd name="connsiteX2" fmla="*/ 590057 w 1582514"/>
                  <a:gd name="connsiteY2" fmla="*/ 303333 h 2893872"/>
                  <a:gd name="connsiteX3" fmla="*/ 143017 w 1582514"/>
                  <a:gd name="connsiteY3" fmla="*/ 989133 h 2893872"/>
                  <a:gd name="connsiteX4" fmla="*/ 36337 w 1582514"/>
                  <a:gd name="connsiteY4" fmla="*/ 2188013 h 2893872"/>
                  <a:gd name="connsiteX5" fmla="*/ 21097 w 1582514"/>
                  <a:gd name="connsiteY5" fmla="*/ 2655373 h 2893872"/>
                  <a:gd name="connsiteX6" fmla="*/ 102377 w 1582514"/>
                  <a:gd name="connsiteY6" fmla="*/ 2863653 h 2893872"/>
                  <a:gd name="connsiteX7" fmla="*/ 71897 w 1582514"/>
                  <a:gd name="connsiteY7" fmla="*/ 2853493 h 2893872"/>
                  <a:gd name="connsiteX8" fmla="*/ 5857 w 1582514"/>
                  <a:gd name="connsiteY8" fmla="*/ 2497893 h 2893872"/>
                  <a:gd name="connsiteX9" fmla="*/ 51577 w 1582514"/>
                  <a:gd name="connsiteY9" fmla="*/ 1517453 h 2893872"/>
                  <a:gd name="connsiteX10" fmla="*/ 432577 w 1582514"/>
                  <a:gd name="connsiteY10" fmla="*/ 450653 h 2893872"/>
                  <a:gd name="connsiteX11" fmla="*/ 1260617 w 1582514"/>
                  <a:gd name="connsiteY11" fmla="*/ 29013 h 2893872"/>
                  <a:gd name="connsiteX12" fmla="*/ 1580657 w 1582514"/>
                  <a:gd name="connsiteY12" fmla="*/ 49333 h 289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2514" h="2893872">
                    <a:moveTo>
                      <a:pt x="1580657" y="49333"/>
                    </a:moveTo>
                    <a:cubicBezTo>
                      <a:pt x="1560337" y="56106"/>
                      <a:pt x="1303797" y="27320"/>
                      <a:pt x="1138697" y="69653"/>
                    </a:cubicBezTo>
                    <a:cubicBezTo>
                      <a:pt x="973597" y="111986"/>
                      <a:pt x="756004" y="150086"/>
                      <a:pt x="590057" y="303333"/>
                    </a:cubicBezTo>
                    <a:cubicBezTo>
                      <a:pt x="424110" y="456580"/>
                      <a:pt x="235304" y="675020"/>
                      <a:pt x="143017" y="989133"/>
                    </a:cubicBezTo>
                    <a:cubicBezTo>
                      <a:pt x="50730" y="1303246"/>
                      <a:pt x="56657" y="1910306"/>
                      <a:pt x="36337" y="2188013"/>
                    </a:cubicBezTo>
                    <a:cubicBezTo>
                      <a:pt x="16017" y="2465720"/>
                      <a:pt x="10090" y="2542766"/>
                      <a:pt x="21097" y="2655373"/>
                    </a:cubicBezTo>
                    <a:cubicBezTo>
                      <a:pt x="32104" y="2767980"/>
                      <a:pt x="93910" y="2830633"/>
                      <a:pt x="102377" y="2863653"/>
                    </a:cubicBezTo>
                    <a:cubicBezTo>
                      <a:pt x="110844" y="2896673"/>
                      <a:pt x="87984" y="2914453"/>
                      <a:pt x="71897" y="2853493"/>
                    </a:cubicBezTo>
                    <a:cubicBezTo>
                      <a:pt x="55810" y="2792533"/>
                      <a:pt x="9244" y="2720566"/>
                      <a:pt x="5857" y="2497893"/>
                    </a:cubicBezTo>
                    <a:cubicBezTo>
                      <a:pt x="2470" y="2275220"/>
                      <a:pt x="-19543" y="1858660"/>
                      <a:pt x="51577" y="1517453"/>
                    </a:cubicBezTo>
                    <a:cubicBezTo>
                      <a:pt x="122697" y="1176246"/>
                      <a:pt x="231070" y="698726"/>
                      <a:pt x="432577" y="450653"/>
                    </a:cubicBezTo>
                    <a:cubicBezTo>
                      <a:pt x="634084" y="202580"/>
                      <a:pt x="1069270" y="101826"/>
                      <a:pt x="1260617" y="29013"/>
                    </a:cubicBezTo>
                    <a:cubicBezTo>
                      <a:pt x="1451964" y="-43800"/>
                      <a:pt x="1600977" y="42560"/>
                      <a:pt x="1580657" y="493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フリーフォーム: 図形 259">
                <a:extLst>
                  <a:ext uri="{FF2B5EF4-FFF2-40B4-BE49-F238E27FC236}">
                    <a16:creationId xmlns:a16="http://schemas.microsoft.com/office/drawing/2014/main" id="{015CF790-17BF-4B6E-A4AC-91458C7EC12E}"/>
                  </a:ext>
                </a:extLst>
              </p:cNvPr>
              <p:cNvSpPr/>
              <p:nvPr/>
            </p:nvSpPr>
            <p:spPr>
              <a:xfrm>
                <a:off x="2273676" y="2731337"/>
                <a:ext cx="1678322" cy="1668070"/>
              </a:xfrm>
              <a:custGeom>
                <a:avLst/>
                <a:gdLst>
                  <a:gd name="connsiteX0" fmla="*/ 1653164 w 1678322"/>
                  <a:gd name="connsiteY0" fmla="*/ 11863 h 1668070"/>
                  <a:gd name="connsiteX1" fmla="*/ 1566804 w 1678322"/>
                  <a:gd name="connsiteY1" fmla="*/ 11863 h 1668070"/>
                  <a:gd name="connsiteX2" fmla="*/ 1160404 w 1678322"/>
                  <a:gd name="connsiteY2" fmla="*/ 32183 h 1668070"/>
                  <a:gd name="connsiteX3" fmla="*/ 525404 w 1678322"/>
                  <a:gd name="connsiteY3" fmla="*/ 372543 h 1668070"/>
                  <a:gd name="connsiteX4" fmla="*/ 32644 w 1678322"/>
                  <a:gd name="connsiteY4" fmla="*/ 1566343 h 1668070"/>
                  <a:gd name="connsiteX5" fmla="*/ 78364 w 1678322"/>
                  <a:gd name="connsiteY5" fmla="*/ 1500303 h 1668070"/>
                  <a:gd name="connsiteX6" fmla="*/ 337444 w 1678322"/>
                  <a:gd name="connsiteY6" fmla="*/ 657023 h 1668070"/>
                  <a:gd name="connsiteX7" fmla="*/ 1033404 w 1678322"/>
                  <a:gd name="connsiteY7" fmla="*/ 77903 h 1668070"/>
                  <a:gd name="connsiteX8" fmla="*/ 1653164 w 1678322"/>
                  <a:gd name="connsiteY8" fmla="*/ 11863 h 166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8322" h="1668070">
                    <a:moveTo>
                      <a:pt x="1653164" y="11863"/>
                    </a:moveTo>
                    <a:cubicBezTo>
                      <a:pt x="1742064" y="856"/>
                      <a:pt x="1566804" y="11863"/>
                      <a:pt x="1566804" y="11863"/>
                    </a:cubicBezTo>
                    <a:cubicBezTo>
                      <a:pt x="1484678" y="15250"/>
                      <a:pt x="1333971" y="-27930"/>
                      <a:pt x="1160404" y="32183"/>
                    </a:cubicBezTo>
                    <a:cubicBezTo>
                      <a:pt x="986837" y="92296"/>
                      <a:pt x="713364" y="116850"/>
                      <a:pt x="525404" y="372543"/>
                    </a:cubicBezTo>
                    <a:cubicBezTo>
                      <a:pt x="337444" y="628236"/>
                      <a:pt x="107151" y="1378383"/>
                      <a:pt x="32644" y="1566343"/>
                    </a:cubicBezTo>
                    <a:cubicBezTo>
                      <a:pt x="-41863" y="1754303"/>
                      <a:pt x="27564" y="1651856"/>
                      <a:pt x="78364" y="1500303"/>
                    </a:cubicBezTo>
                    <a:cubicBezTo>
                      <a:pt x="129164" y="1348750"/>
                      <a:pt x="178271" y="894090"/>
                      <a:pt x="337444" y="657023"/>
                    </a:cubicBezTo>
                    <a:cubicBezTo>
                      <a:pt x="496617" y="419956"/>
                      <a:pt x="812424" y="185430"/>
                      <a:pt x="1033404" y="77903"/>
                    </a:cubicBezTo>
                    <a:cubicBezTo>
                      <a:pt x="1254384" y="-29624"/>
                      <a:pt x="1564264" y="22870"/>
                      <a:pt x="1653164" y="118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CE449A59-1B12-4A85-9BEF-D8B0DCEDC7C9}"/>
                  </a:ext>
                </a:extLst>
              </p:cNvPr>
              <p:cNvSpPr/>
              <p:nvPr/>
            </p:nvSpPr>
            <p:spPr>
              <a:xfrm>
                <a:off x="2275802" y="4118803"/>
                <a:ext cx="79818" cy="1454403"/>
              </a:xfrm>
              <a:custGeom>
                <a:avLst/>
                <a:gdLst>
                  <a:gd name="connsiteX0" fmla="*/ 76238 w 79818"/>
                  <a:gd name="connsiteY0" fmla="*/ 67117 h 1454403"/>
                  <a:gd name="connsiteX1" fmla="*/ 66078 w 79818"/>
                  <a:gd name="connsiteY1" fmla="*/ 158557 h 1454403"/>
                  <a:gd name="connsiteX2" fmla="*/ 38 w 79818"/>
                  <a:gd name="connsiteY2" fmla="*/ 1189797 h 1454403"/>
                  <a:gd name="connsiteX3" fmla="*/ 55918 w 79818"/>
                  <a:gd name="connsiteY3" fmla="*/ 1433637 h 1454403"/>
                  <a:gd name="connsiteX4" fmla="*/ 20358 w 79818"/>
                  <a:gd name="connsiteY4" fmla="*/ 788477 h 1454403"/>
                  <a:gd name="connsiteX5" fmla="*/ 76238 w 79818"/>
                  <a:gd name="connsiteY5" fmla="*/ 67117 h 145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818" h="1454403">
                    <a:moveTo>
                      <a:pt x="76238" y="67117"/>
                    </a:moveTo>
                    <a:cubicBezTo>
                      <a:pt x="83858" y="-37870"/>
                      <a:pt x="78778" y="-28556"/>
                      <a:pt x="66078" y="158557"/>
                    </a:cubicBezTo>
                    <a:cubicBezTo>
                      <a:pt x="53378" y="345670"/>
                      <a:pt x="1731" y="977284"/>
                      <a:pt x="38" y="1189797"/>
                    </a:cubicBezTo>
                    <a:cubicBezTo>
                      <a:pt x="-1655" y="1402310"/>
                      <a:pt x="52531" y="1500524"/>
                      <a:pt x="55918" y="1433637"/>
                    </a:cubicBezTo>
                    <a:cubicBezTo>
                      <a:pt x="59305" y="1366750"/>
                      <a:pt x="20358" y="1010304"/>
                      <a:pt x="20358" y="788477"/>
                    </a:cubicBezTo>
                    <a:cubicBezTo>
                      <a:pt x="20358" y="566650"/>
                      <a:pt x="68618" y="172104"/>
                      <a:pt x="76238" y="671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E1E5A315-84FC-4E46-A82E-F18778D2775D}"/>
                  </a:ext>
                </a:extLst>
              </p:cNvPr>
              <p:cNvSpPr/>
              <p:nvPr/>
            </p:nvSpPr>
            <p:spPr>
              <a:xfrm>
                <a:off x="2533766" y="3077834"/>
                <a:ext cx="790653" cy="964283"/>
              </a:xfrm>
              <a:custGeom>
                <a:avLst/>
                <a:gdLst>
                  <a:gd name="connsiteX0" fmla="*/ 789401 w 790653"/>
                  <a:gd name="connsiteY0" fmla="*/ 4033 h 964283"/>
                  <a:gd name="connsiteX1" fmla="*/ 480367 w 790653"/>
                  <a:gd name="connsiteY1" fmla="*/ 329999 h 964283"/>
                  <a:gd name="connsiteX2" fmla="*/ 44334 w 790653"/>
                  <a:gd name="connsiteY2" fmla="*/ 931133 h 964283"/>
                  <a:gd name="connsiteX3" fmla="*/ 73967 w 790653"/>
                  <a:gd name="connsiteY3" fmla="*/ 812599 h 964283"/>
                  <a:gd name="connsiteX4" fmla="*/ 569267 w 790653"/>
                  <a:gd name="connsiteY4" fmla="*/ 194533 h 964283"/>
                  <a:gd name="connsiteX5" fmla="*/ 789401 w 790653"/>
                  <a:gd name="connsiteY5" fmla="*/ 4033 h 96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653" h="964283">
                    <a:moveTo>
                      <a:pt x="789401" y="4033"/>
                    </a:moveTo>
                    <a:cubicBezTo>
                      <a:pt x="774584" y="26611"/>
                      <a:pt x="604545" y="175482"/>
                      <a:pt x="480367" y="329999"/>
                    </a:cubicBezTo>
                    <a:cubicBezTo>
                      <a:pt x="356189" y="484516"/>
                      <a:pt x="112067" y="850700"/>
                      <a:pt x="44334" y="931133"/>
                    </a:cubicBezTo>
                    <a:cubicBezTo>
                      <a:pt x="-23399" y="1011566"/>
                      <a:pt x="-13522" y="935366"/>
                      <a:pt x="73967" y="812599"/>
                    </a:cubicBezTo>
                    <a:cubicBezTo>
                      <a:pt x="161456" y="689832"/>
                      <a:pt x="453556" y="334233"/>
                      <a:pt x="569267" y="194533"/>
                    </a:cubicBezTo>
                    <a:cubicBezTo>
                      <a:pt x="684978" y="54833"/>
                      <a:pt x="804218" y="-18545"/>
                      <a:pt x="789401" y="40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15A78200-9D7B-47D5-B6EA-100914865A32}"/>
                  </a:ext>
                </a:extLst>
              </p:cNvPr>
              <p:cNvSpPr/>
              <p:nvPr/>
            </p:nvSpPr>
            <p:spPr>
              <a:xfrm>
                <a:off x="2577957" y="4008966"/>
                <a:ext cx="339028" cy="448738"/>
              </a:xfrm>
              <a:custGeom>
                <a:avLst/>
                <a:gdLst>
                  <a:gd name="connsiteX0" fmla="*/ 143 w 339028"/>
                  <a:gd name="connsiteY0" fmla="*/ 1 h 448738"/>
                  <a:gd name="connsiteX1" fmla="*/ 207576 w 339028"/>
                  <a:gd name="connsiteY1" fmla="*/ 292101 h 448738"/>
                  <a:gd name="connsiteX2" fmla="*/ 338810 w 339028"/>
                  <a:gd name="connsiteY2" fmla="*/ 448734 h 448738"/>
                  <a:gd name="connsiteX3" fmla="*/ 177943 w 339028"/>
                  <a:gd name="connsiteY3" fmla="*/ 296334 h 448738"/>
                  <a:gd name="connsiteX4" fmla="*/ 143 w 339028"/>
                  <a:gd name="connsiteY4" fmla="*/ 1 h 44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028" h="448738">
                    <a:moveTo>
                      <a:pt x="143" y="1"/>
                    </a:moveTo>
                    <a:cubicBezTo>
                      <a:pt x="5082" y="-704"/>
                      <a:pt x="151132" y="217312"/>
                      <a:pt x="207576" y="292101"/>
                    </a:cubicBezTo>
                    <a:cubicBezTo>
                      <a:pt x="264020" y="366890"/>
                      <a:pt x="343749" y="448029"/>
                      <a:pt x="338810" y="448734"/>
                    </a:cubicBezTo>
                    <a:cubicBezTo>
                      <a:pt x="333871" y="449439"/>
                      <a:pt x="236504" y="365478"/>
                      <a:pt x="177943" y="296334"/>
                    </a:cubicBezTo>
                    <a:cubicBezTo>
                      <a:pt x="119382" y="227190"/>
                      <a:pt x="-4796" y="706"/>
                      <a:pt x="143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AAC5DCF2-9AE2-4EBE-A77E-EC67BD99B4D0}"/>
                  </a:ext>
                </a:extLst>
              </p:cNvPr>
              <p:cNvSpPr/>
              <p:nvPr/>
            </p:nvSpPr>
            <p:spPr>
              <a:xfrm>
                <a:off x="2896784" y="3046494"/>
                <a:ext cx="804806" cy="1461048"/>
              </a:xfrm>
              <a:custGeom>
                <a:avLst/>
                <a:gdLst>
                  <a:gd name="connsiteX0" fmla="*/ 400983 w 804806"/>
                  <a:gd name="connsiteY0" fmla="*/ 5739 h 1461048"/>
                  <a:gd name="connsiteX1" fmla="*/ 481416 w 804806"/>
                  <a:gd name="connsiteY1" fmla="*/ 94639 h 1461048"/>
                  <a:gd name="connsiteX2" fmla="*/ 735416 w 804806"/>
                  <a:gd name="connsiteY2" fmla="*/ 306306 h 1461048"/>
                  <a:gd name="connsiteX3" fmla="*/ 803149 w 804806"/>
                  <a:gd name="connsiteY3" fmla="*/ 467173 h 1461048"/>
                  <a:gd name="connsiteX4" fmla="*/ 756583 w 804806"/>
                  <a:gd name="connsiteY4" fmla="*/ 530673 h 1461048"/>
                  <a:gd name="connsiteX5" fmla="*/ 485649 w 804806"/>
                  <a:gd name="connsiteY5" fmla="*/ 958239 h 1461048"/>
                  <a:gd name="connsiteX6" fmla="*/ 66549 w 804806"/>
                  <a:gd name="connsiteY6" fmla="*/ 1423906 h 1461048"/>
                  <a:gd name="connsiteX7" fmla="*/ 11516 w 804806"/>
                  <a:gd name="connsiteY7" fmla="*/ 1423906 h 1461048"/>
                  <a:gd name="connsiteX8" fmla="*/ 176616 w 804806"/>
                  <a:gd name="connsiteY8" fmla="*/ 1356173 h 1461048"/>
                  <a:gd name="connsiteX9" fmla="*/ 726949 w 804806"/>
                  <a:gd name="connsiteY9" fmla="*/ 424839 h 1461048"/>
                  <a:gd name="connsiteX10" fmla="*/ 566083 w 804806"/>
                  <a:gd name="connsiteY10" fmla="*/ 247039 h 1461048"/>
                  <a:gd name="connsiteX11" fmla="*/ 400983 w 804806"/>
                  <a:gd name="connsiteY11" fmla="*/ 5739 h 146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4806" h="1461048">
                    <a:moveTo>
                      <a:pt x="400983" y="5739"/>
                    </a:moveTo>
                    <a:cubicBezTo>
                      <a:pt x="386872" y="-19661"/>
                      <a:pt x="425677" y="44545"/>
                      <a:pt x="481416" y="94639"/>
                    </a:cubicBezTo>
                    <a:cubicBezTo>
                      <a:pt x="537155" y="144734"/>
                      <a:pt x="681794" y="244217"/>
                      <a:pt x="735416" y="306306"/>
                    </a:cubicBezTo>
                    <a:cubicBezTo>
                      <a:pt x="789038" y="368395"/>
                      <a:pt x="799621" y="429779"/>
                      <a:pt x="803149" y="467173"/>
                    </a:cubicBezTo>
                    <a:cubicBezTo>
                      <a:pt x="806677" y="504568"/>
                      <a:pt x="809500" y="448829"/>
                      <a:pt x="756583" y="530673"/>
                    </a:cubicBezTo>
                    <a:cubicBezTo>
                      <a:pt x="703666" y="612517"/>
                      <a:pt x="600655" y="809367"/>
                      <a:pt x="485649" y="958239"/>
                    </a:cubicBezTo>
                    <a:cubicBezTo>
                      <a:pt x="370643" y="1107111"/>
                      <a:pt x="145571" y="1346295"/>
                      <a:pt x="66549" y="1423906"/>
                    </a:cubicBezTo>
                    <a:cubicBezTo>
                      <a:pt x="-12473" y="1501517"/>
                      <a:pt x="-6828" y="1435195"/>
                      <a:pt x="11516" y="1423906"/>
                    </a:cubicBezTo>
                    <a:cubicBezTo>
                      <a:pt x="29860" y="1412617"/>
                      <a:pt x="57377" y="1522684"/>
                      <a:pt x="176616" y="1356173"/>
                    </a:cubicBezTo>
                    <a:cubicBezTo>
                      <a:pt x="295855" y="1189662"/>
                      <a:pt x="662038" y="609695"/>
                      <a:pt x="726949" y="424839"/>
                    </a:cubicBezTo>
                    <a:cubicBezTo>
                      <a:pt x="791860" y="239983"/>
                      <a:pt x="620411" y="312656"/>
                      <a:pt x="566083" y="247039"/>
                    </a:cubicBezTo>
                    <a:cubicBezTo>
                      <a:pt x="511755" y="181422"/>
                      <a:pt x="415094" y="31139"/>
                      <a:pt x="400983" y="57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F30210A5-F7E1-41E8-8CD3-C007281FE30D}"/>
                  </a:ext>
                </a:extLst>
              </p:cNvPr>
              <p:cNvSpPr/>
              <p:nvPr/>
            </p:nvSpPr>
            <p:spPr>
              <a:xfrm>
                <a:off x="2937865" y="3512239"/>
                <a:ext cx="381593" cy="479950"/>
              </a:xfrm>
              <a:custGeom>
                <a:avLst/>
                <a:gdLst>
                  <a:gd name="connsiteX0" fmla="*/ 8535 w 381593"/>
                  <a:gd name="connsiteY0" fmla="*/ 14128 h 479950"/>
                  <a:gd name="connsiteX1" fmla="*/ 46635 w 381593"/>
                  <a:gd name="connsiteY1" fmla="*/ 60694 h 479950"/>
                  <a:gd name="connsiteX2" fmla="*/ 279468 w 381593"/>
                  <a:gd name="connsiteY2" fmla="*/ 335861 h 479950"/>
                  <a:gd name="connsiteX3" fmla="*/ 381068 w 381593"/>
                  <a:gd name="connsiteY3" fmla="*/ 479794 h 479950"/>
                  <a:gd name="connsiteX4" fmla="*/ 241368 w 381593"/>
                  <a:gd name="connsiteY4" fmla="*/ 357028 h 479950"/>
                  <a:gd name="connsiteX5" fmla="*/ 8535 w 381593"/>
                  <a:gd name="connsiteY5" fmla="*/ 14128 h 47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593" h="479950">
                    <a:moveTo>
                      <a:pt x="8535" y="14128"/>
                    </a:moveTo>
                    <a:cubicBezTo>
                      <a:pt x="-23920" y="-35261"/>
                      <a:pt x="46635" y="60694"/>
                      <a:pt x="46635" y="60694"/>
                    </a:cubicBezTo>
                    <a:cubicBezTo>
                      <a:pt x="91790" y="114316"/>
                      <a:pt x="223729" y="266011"/>
                      <a:pt x="279468" y="335861"/>
                    </a:cubicBezTo>
                    <a:cubicBezTo>
                      <a:pt x="335207" y="405711"/>
                      <a:pt x="387418" y="476266"/>
                      <a:pt x="381068" y="479794"/>
                    </a:cubicBezTo>
                    <a:cubicBezTo>
                      <a:pt x="374718" y="483322"/>
                      <a:pt x="304868" y="426878"/>
                      <a:pt x="241368" y="357028"/>
                    </a:cubicBezTo>
                    <a:cubicBezTo>
                      <a:pt x="177868" y="287178"/>
                      <a:pt x="40990" y="63517"/>
                      <a:pt x="8535" y="141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5E00C915-91B9-4B41-8BA3-7BD365D15A52}"/>
                  </a:ext>
                </a:extLst>
              </p:cNvPr>
              <p:cNvSpPr/>
              <p:nvPr/>
            </p:nvSpPr>
            <p:spPr>
              <a:xfrm>
                <a:off x="3297040" y="3409944"/>
                <a:ext cx="124054" cy="232063"/>
              </a:xfrm>
              <a:custGeom>
                <a:avLst/>
                <a:gdLst>
                  <a:gd name="connsiteX0" fmla="*/ 198 w 124054"/>
                  <a:gd name="connsiteY0" fmla="*/ 6 h 232063"/>
                  <a:gd name="connsiteX1" fmla="*/ 92273 w 124054"/>
                  <a:gd name="connsiteY1" fmla="*/ 61919 h 232063"/>
                  <a:gd name="connsiteX2" fmla="*/ 85923 w 124054"/>
                  <a:gd name="connsiteY2" fmla="*/ 174631 h 232063"/>
                  <a:gd name="connsiteX3" fmla="*/ 14485 w 124054"/>
                  <a:gd name="connsiteY3" fmla="*/ 231781 h 232063"/>
                  <a:gd name="connsiteX4" fmla="*/ 92273 w 124054"/>
                  <a:gd name="connsiteY4" fmla="*/ 190506 h 232063"/>
                  <a:gd name="connsiteX5" fmla="*/ 120848 w 124054"/>
                  <a:gd name="connsiteY5" fmla="*/ 65094 h 232063"/>
                  <a:gd name="connsiteX6" fmla="*/ 198 w 124054"/>
                  <a:gd name="connsiteY6" fmla="*/ 6 h 23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054" h="232063">
                    <a:moveTo>
                      <a:pt x="198" y="6"/>
                    </a:moveTo>
                    <a:cubicBezTo>
                      <a:pt x="-4565" y="-523"/>
                      <a:pt x="77986" y="32815"/>
                      <a:pt x="92273" y="61919"/>
                    </a:cubicBezTo>
                    <a:cubicBezTo>
                      <a:pt x="106560" y="91023"/>
                      <a:pt x="98888" y="146321"/>
                      <a:pt x="85923" y="174631"/>
                    </a:cubicBezTo>
                    <a:cubicBezTo>
                      <a:pt x="72958" y="202941"/>
                      <a:pt x="13427" y="229135"/>
                      <a:pt x="14485" y="231781"/>
                    </a:cubicBezTo>
                    <a:cubicBezTo>
                      <a:pt x="15543" y="234427"/>
                      <a:pt x="74546" y="218287"/>
                      <a:pt x="92273" y="190506"/>
                    </a:cubicBezTo>
                    <a:cubicBezTo>
                      <a:pt x="110000" y="162725"/>
                      <a:pt x="132490" y="98961"/>
                      <a:pt x="120848" y="65094"/>
                    </a:cubicBezTo>
                    <a:cubicBezTo>
                      <a:pt x="109206" y="31227"/>
                      <a:pt x="4961" y="535"/>
                      <a:pt x="198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8546BDCB-D787-4EDF-B9EF-248273475EA8}"/>
                  </a:ext>
                </a:extLst>
              </p:cNvPr>
              <p:cNvSpPr/>
              <p:nvPr/>
            </p:nvSpPr>
            <p:spPr>
              <a:xfrm>
                <a:off x="3222155" y="3393745"/>
                <a:ext cx="138836" cy="259960"/>
              </a:xfrm>
              <a:custGeom>
                <a:avLst/>
                <a:gdLst>
                  <a:gd name="connsiteX0" fmla="*/ 136995 w 138836"/>
                  <a:gd name="connsiteY0" fmla="*/ 43193 h 259960"/>
                  <a:gd name="connsiteX1" fmla="*/ 46508 w 138836"/>
                  <a:gd name="connsiteY1" fmla="*/ 27318 h 259960"/>
                  <a:gd name="connsiteX2" fmla="*/ 11583 w 138836"/>
                  <a:gd name="connsiteY2" fmla="*/ 76530 h 259960"/>
                  <a:gd name="connsiteX3" fmla="*/ 6820 w 138836"/>
                  <a:gd name="connsiteY3" fmla="*/ 174955 h 259960"/>
                  <a:gd name="connsiteX4" fmla="*/ 100483 w 138836"/>
                  <a:gd name="connsiteY4" fmla="*/ 259093 h 259960"/>
                  <a:gd name="connsiteX5" fmla="*/ 19520 w 138836"/>
                  <a:gd name="connsiteY5" fmla="*/ 214643 h 259960"/>
                  <a:gd name="connsiteX6" fmla="*/ 5233 w 138836"/>
                  <a:gd name="connsiteY6" fmla="*/ 149555 h 259960"/>
                  <a:gd name="connsiteX7" fmla="*/ 30633 w 138836"/>
                  <a:gd name="connsiteY7" fmla="*/ 60655 h 259960"/>
                  <a:gd name="connsiteX8" fmla="*/ 56033 w 138836"/>
                  <a:gd name="connsiteY8" fmla="*/ 14618 h 259960"/>
                  <a:gd name="connsiteX9" fmla="*/ 103658 w 138836"/>
                  <a:gd name="connsiteY9" fmla="*/ 330 h 259960"/>
                  <a:gd name="connsiteX10" fmla="*/ 136995 w 138836"/>
                  <a:gd name="connsiteY10" fmla="*/ 43193 h 25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836" h="259960">
                    <a:moveTo>
                      <a:pt x="136995" y="43193"/>
                    </a:moveTo>
                    <a:cubicBezTo>
                      <a:pt x="127470" y="47691"/>
                      <a:pt x="67410" y="21762"/>
                      <a:pt x="46508" y="27318"/>
                    </a:cubicBezTo>
                    <a:cubicBezTo>
                      <a:pt x="25606" y="32874"/>
                      <a:pt x="18198" y="51924"/>
                      <a:pt x="11583" y="76530"/>
                    </a:cubicBezTo>
                    <a:cubicBezTo>
                      <a:pt x="4968" y="101136"/>
                      <a:pt x="-7997" y="144528"/>
                      <a:pt x="6820" y="174955"/>
                    </a:cubicBezTo>
                    <a:cubicBezTo>
                      <a:pt x="21637" y="205382"/>
                      <a:pt x="98366" y="252478"/>
                      <a:pt x="100483" y="259093"/>
                    </a:cubicBezTo>
                    <a:cubicBezTo>
                      <a:pt x="102600" y="265708"/>
                      <a:pt x="35395" y="232899"/>
                      <a:pt x="19520" y="214643"/>
                    </a:cubicBezTo>
                    <a:cubicBezTo>
                      <a:pt x="3645" y="196387"/>
                      <a:pt x="3381" y="175220"/>
                      <a:pt x="5233" y="149555"/>
                    </a:cubicBezTo>
                    <a:cubicBezTo>
                      <a:pt x="7085" y="123890"/>
                      <a:pt x="22166" y="83144"/>
                      <a:pt x="30633" y="60655"/>
                    </a:cubicBezTo>
                    <a:cubicBezTo>
                      <a:pt x="39100" y="38166"/>
                      <a:pt x="43862" y="24672"/>
                      <a:pt x="56033" y="14618"/>
                    </a:cubicBezTo>
                    <a:cubicBezTo>
                      <a:pt x="68204" y="4564"/>
                      <a:pt x="90694" y="-1522"/>
                      <a:pt x="103658" y="330"/>
                    </a:cubicBezTo>
                    <a:cubicBezTo>
                      <a:pt x="116622" y="2182"/>
                      <a:pt x="146520" y="38695"/>
                      <a:pt x="136995" y="431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E2D190D0-34DC-4A86-9482-D9ED5C7E2F62}"/>
                  </a:ext>
                </a:extLst>
              </p:cNvPr>
              <p:cNvSpPr/>
              <p:nvPr/>
            </p:nvSpPr>
            <p:spPr>
              <a:xfrm>
                <a:off x="3050823" y="3903539"/>
                <a:ext cx="114021" cy="228969"/>
              </a:xfrm>
              <a:custGeom>
                <a:avLst/>
                <a:gdLst>
                  <a:gd name="connsiteX0" fmla="*/ 22577 w 114021"/>
                  <a:gd name="connsiteY0" fmla="*/ 124 h 228969"/>
                  <a:gd name="connsiteX1" fmla="*/ 98777 w 114021"/>
                  <a:gd name="connsiteY1" fmla="*/ 68386 h 228969"/>
                  <a:gd name="connsiteX2" fmla="*/ 94015 w 114021"/>
                  <a:gd name="connsiteY2" fmla="*/ 162049 h 228969"/>
                  <a:gd name="connsiteX3" fmla="*/ 51152 w 114021"/>
                  <a:gd name="connsiteY3" fmla="*/ 206499 h 228969"/>
                  <a:gd name="connsiteX4" fmla="*/ 352 w 114021"/>
                  <a:gd name="connsiteY4" fmla="*/ 228724 h 228969"/>
                  <a:gd name="connsiteX5" fmla="*/ 78140 w 114021"/>
                  <a:gd name="connsiteY5" fmla="*/ 212849 h 228969"/>
                  <a:gd name="connsiteX6" fmla="*/ 113065 w 114021"/>
                  <a:gd name="connsiteY6" fmla="*/ 138236 h 228969"/>
                  <a:gd name="connsiteX7" fmla="*/ 98777 w 114021"/>
                  <a:gd name="connsiteY7" fmla="*/ 54099 h 228969"/>
                  <a:gd name="connsiteX8" fmla="*/ 22577 w 114021"/>
                  <a:gd name="connsiteY8" fmla="*/ 124 h 22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1" h="228969">
                    <a:moveTo>
                      <a:pt x="22577" y="124"/>
                    </a:moveTo>
                    <a:cubicBezTo>
                      <a:pt x="22577" y="2505"/>
                      <a:pt x="86871" y="41399"/>
                      <a:pt x="98777" y="68386"/>
                    </a:cubicBezTo>
                    <a:cubicBezTo>
                      <a:pt x="110683" y="95373"/>
                      <a:pt x="101952" y="139030"/>
                      <a:pt x="94015" y="162049"/>
                    </a:cubicBezTo>
                    <a:cubicBezTo>
                      <a:pt x="86078" y="185068"/>
                      <a:pt x="66762" y="195387"/>
                      <a:pt x="51152" y="206499"/>
                    </a:cubicBezTo>
                    <a:cubicBezTo>
                      <a:pt x="35542" y="217611"/>
                      <a:pt x="-4146" y="227666"/>
                      <a:pt x="352" y="228724"/>
                    </a:cubicBezTo>
                    <a:cubicBezTo>
                      <a:pt x="4850" y="229782"/>
                      <a:pt x="59355" y="227930"/>
                      <a:pt x="78140" y="212849"/>
                    </a:cubicBezTo>
                    <a:cubicBezTo>
                      <a:pt x="96926" y="197768"/>
                      <a:pt x="109626" y="164694"/>
                      <a:pt x="113065" y="138236"/>
                    </a:cubicBezTo>
                    <a:cubicBezTo>
                      <a:pt x="116504" y="111778"/>
                      <a:pt x="110419" y="78176"/>
                      <a:pt x="98777" y="54099"/>
                    </a:cubicBezTo>
                    <a:cubicBezTo>
                      <a:pt x="87135" y="30022"/>
                      <a:pt x="22577" y="-2257"/>
                      <a:pt x="22577" y="1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D041C66C-63A1-4384-B49E-E08EF3F0A29B}"/>
                  </a:ext>
                </a:extLst>
              </p:cNvPr>
              <p:cNvSpPr/>
              <p:nvPr/>
            </p:nvSpPr>
            <p:spPr>
              <a:xfrm>
                <a:off x="2961450" y="3913188"/>
                <a:ext cx="134301" cy="219235"/>
              </a:xfrm>
              <a:custGeom>
                <a:avLst/>
                <a:gdLst>
                  <a:gd name="connsiteX0" fmla="*/ 134175 w 134301"/>
                  <a:gd name="connsiteY0" fmla="*/ 0 h 219235"/>
                  <a:gd name="connsiteX1" fmla="*/ 51625 w 134301"/>
                  <a:gd name="connsiteY1" fmla="*/ 23812 h 219235"/>
                  <a:gd name="connsiteX2" fmla="*/ 24638 w 134301"/>
                  <a:gd name="connsiteY2" fmla="*/ 95250 h 219235"/>
                  <a:gd name="connsiteX3" fmla="*/ 46863 w 134301"/>
                  <a:gd name="connsiteY3" fmla="*/ 176212 h 219235"/>
                  <a:gd name="connsiteX4" fmla="*/ 81788 w 134301"/>
                  <a:gd name="connsiteY4" fmla="*/ 219075 h 219235"/>
                  <a:gd name="connsiteX5" fmla="*/ 15113 w 134301"/>
                  <a:gd name="connsiteY5" fmla="*/ 161925 h 219235"/>
                  <a:gd name="connsiteX6" fmla="*/ 825 w 134301"/>
                  <a:gd name="connsiteY6" fmla="*/ 87312 h 219235"/>
                  <a:gd name="connsiteX7" fmla="*/ 30988 w 134301"/>
                  <a:gd name="connsiteY7" fmla="*/ 23812 h 219235"/>
                  <a:gd name="connsiteX8" fmla="*/ 134175 w 134301"/>
                  <a:gd name="connsiteY8" fmla="*/ 0 h 21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301" h="219235">
                    <a:moveTo>
                      <a:pt x="134175" y="0"/>
                    </a:moveTo>
                    <a:cubicBezTo>
                      <a:pt x="137614" y="0"/>
                      <a:pt x="69881" y="7937"/>
                      <a:pt x="51625" y="23812"/>
                    </a:cubicBezTo>
                    <a:cubicBezTo>
                      <a:pt x="33369" y="39687"/>
                      <a:pt x="25432" y="69850"/>
                      <a:pt x="24638" y="95250"/>
                    </a:cubicBezTo>
                    <a:cubicBezTo>
                      <a:pt x="23844" y="120650"/>
                      <a:pt x="37338" y="155575"/>
                      <a:pt x="46863" y="176212"/>
                    </a:cubicBezTo>
                    <a:cubicBezTo>
                      <a:pt x="56388" y="196849"/>
                      <a:pt x="87080" y="221456"/>
                      <a:pt x="81788" y="219075"/>
                    </a:cubicBezTo>
                    <a:cubicBezTo>
                      <a:pt x="76496" y="216694"/>
                      <a:pt x="28607" y="183886"/>
                      <a:pt x="15113" y="161925"/>
                    </a:cubicBezTo>
                    <a:cubicBezTo>
                      <a:pt x="1619" y="139965"/>
                      <a:pt x="-1821" y="110331"/>
                      <a:pt x="825" y="87312"/>
                    </a:cubicBezTo>
                    <a:cubicBezTo>
                      <a:pt x="3471" y="64293"/>
                      <a:pt x="14055" y="39952"/>
                      <a:pt x="30988" y="23812"/>
                    </a:cubicBezTo>
                    <a:cubicBezTo>
                      <a:pt x="47921" y="7673"/>
                      <a:pt x="130736" y="0"/>
                      <a:pt x="13417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E62194D5-FC76-4983-AFD7-94911E11C3D7}"/>
                  </a:ext>
                </a:extLst>
              </p:cNvPr>
              <p:cNvSpPr/>
              <p:nvPr/>
            </p:nvSpPr>
            <p:spPr>
              <a:xfrm>
                <a:off x="2795608" y="3906579"/>
                <a:ext cx="108931" cy="230265"/>
              </a:xfrm>
              <a:custGeom>
                <a:avLst/>
                <a:gdLst>
                  <a:gd name="connsiteX0" fmla="*/ 4742 w 108931"/>
                  <a:gd name="connsiteY0" fmla="*/ 3434 h 230265"/>
                  <a:gd name="connsiteX1" fmla="*/ 88880 w 108931"/>
                  <a:gd name="connsiteY1" fmla="*/ 68521 h 230265"/>
                  <a:gd name="connsiteX2" fmla="*/ 92055 w 108931"/>
                  <a:gd name="connsiteY2" fmla="*/ 147896 h 230265"/>
                  <a:gd name="connsiteX3" fmla="*/ 39667 w 108931"/>
                  <a:gd name="connsiteY3" fmla="*/ 206634 h 230265"/>
                  <a:gd name="connsiteX4" fmla="*/ 1567 w 108931"/>
                  <a:gd name="connsiteY4" fmla="*/ 228859 h 230265"/>
                  <a:gd name="connsiteX5" fmla="*/ 93642 w 108931"/>
                  <a:gd name="connsiteY5" fmla="*/ 170121 h 230265"/>
                  <a:gd name="connsiteX6" fmla="*/ 106342 w 108931"/>
                  <a:gd name="connsiteY6" fmla="*/ 114559 h 230265"/>
                  <a:gd name="connsiteX7" fmla="*/ 66655 w 108931"/>
                  <a:gd name="connsiteY7" fmla="*/ 20896 h 230265"/>
                  <a:gd name="connsiteX8" fmla="*/ 4742 w 108931"/>
                  <a:gd name="connsiteY8" fmla="*/ 3434 h 230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31" h="230265">
                    <a:moveTo>
                      <a:pt x="4742" y="3434"/>
                    </a:moveTo>
                    <a:cubicBezTo>
                      <a:pt x="8446" y="11371"/>
                      <a:pt x="74328" y="44444"/>
                      <a:pt x="88880" y="68521"/>
                    </a:cubicBezTo>
                    <a:cubicBezTo>
                      <a:pt x="103432" y="92598"/>
                      <a:pt x="100257" y="124877"/>
                      <a:pt x="92055" y="147896"/>
                    </a:cubicBezTo>
                    <a:cubicBezTo>
                      <a:pt x="83853" y="170915"/>
                      <a:pt x="54748" y="193140"/>
                      <a:pt x="39667" y="206634"/>
                    </a:cubicBezTo>
                    <a:cubicBezTo>
                      <a:pt x="24586" y="220128"/>
                      <a:pt x="-7429" y="234944"/>
                      <a:pt x="1567" y="228859"/>
                    </a:cubicBezTo>
                    <a:cubicBezTo>
                      <a:pt x="10563" y="222774"/>
                      <a:pt x="76180" y="189171"/>
                      <a:pt x="93642" y="170121"/>
                    </a:cubicBezTo>
                    <a:cubicBezTo>
                      <a:pt x="111104" y="151071"/>
                      <a:pt x="110840" y="139430"/>
                      <a:pt x="106342" y="114559"/>
                    </a:cubicBezTo>
                    <a:cubicBezTo>
                      <a:pt x="101844" y="89688"/>
                      <a:pt x="81207" y="40475"/>
                      <a:pt x="66655" y="20896"/>
                    </a:cubicBezTo>
                    <a:cubicBezTo>
                      <a:pt x="52103" y="1317"/>
                      <a:pt x="1038" y="-4503"/>
                      <a:pt x="4742" y="343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3BCF7611-3697-469B-A414-5AC33A1413AF}"/>
                  </a:ext>
                </a:extLst>
              </p:cNvPr>
              <p:cNvSpPr/>
              <p:nvPr/>
            </p:nvSpPr>
            <p:spPr>
              <a:xfrm>
                <a:off x="2723004" y="3914731"/>
                <a:ext cx="94942" cy="225041"/>
              </a:xfrm>
              <a:custGeom>
                <a:avLst/>
                <a:gdLst>
                  <a:gd name="connsiteX0" fmla="*/ 94809 w 94942"/>
                  <a:gd name="connsiteY0" fmla="*/ 44 h 225041"/>
                  <a:gd name="connsiteX1" fmla="*/ 5909 w 94942"/>
                  <a:gd name="connsiteY1" fmla="*/ 50844 h 225041"/>
                  <a:gd name="connsiteX2" fmla="*/ 10671 w 94942"/>
                  <a:gd name="connsiteY2" fmla="*/ 141332 h 225041"/>
                  <a:gd name="connsiteX3" fmla="*/ 29721 w 94942"/>
                  <a:gd name="connsiteY3" fmla="*/ 195307 h 225041"/>
                  <a:gd name="connsiteX4" fmla="*/ 94809 w 94942"/>
                  <a:gd name="connsiteY4" fmla="*/ 223882 h 225041"/>
                  <a:gd name="connsiteX5" fmla="*/ 10671 w 94942"/>
                  <a:gd name="connsiteY5" fmla="*/ 157207 h 225041"/>
                  <a:gd name="connsiteX6" fmla="*/ 7496 w 94942"/>
                  <a:gd name="connsiteY6" fmla="*/ 58782 h 225041"/>
                  <a:gd name="connsiteX7" fmla="*/ 94809 w 94942"/>
                  <a:gd name="connsiteY7" fmla="*/ 44 h 22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942" h="225041">
                    <a:moveTo>
                      <a:pt x="94809" y="44"/>
                    </a:moveTo>
                    <a:cubicBezTo>
                      <a:pt x="94545" y="-1279"/>
                      <a:pt x="19932" y="27296"/>
                      <a:pt x="5909" y="50844"/>
                    </a:cubicBezTo>
                    <a:cubicBezTo>
                      <a:pt x="-8114" y="74392"/>
                      <a:pt x="6702" y="117255"/>
                      <a:pt x="10671" y="141332"/>
                    </a:cubicBezTo>
                    <a:cubicBezTo>
                      <a:pt x="14640" y="165409"/>
                      <a:pt x="15698" y="181549"/>
                      <a:pt x="29721" y="195307"/>
                    </a:cubicBezTo>
                    <a:cubicBezTo>
                      <a:pt x="43744" y="209065"/>
                      <a:pt x="97984" y="230232"/>
                      <a:pt x="94809" y="223882"/>
                    </a:cubicBezTo>
                    <a:cubicBezTo>
                      <a:pt x="91634" y="217532"/>
                      <a:pt x="25223" y="184724"/>
                      <a:pt x="10671" y="157207"/>
                    </a:cubicBezTo>
                    <a:cubicBezTo>
                      <a:pt x="-3881" y="129690"/>
                      <a:pt x="-706" y="85770"/>
                      <a:pt x="7496" y="58782"/>
                    </a:cubicBezTo>
                    <a:cubicBezTo>
                      <a:pt x="15698" y="31794"/>
                      <a:pt x="95073" y="1367"/>
                      <a:pt x="94809" y="4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0CD8DB85-A9A5-4859-B2B4-EE5BFE191D20}"/>
                  </a:ext>
                </a:extLst>
              </p:cNvPr>
              <p:cNvSpPr/>
              <p:nvPr/>
            </p:nvSpPr>
            <p:spPr>
              <a:xfrm>
                <a:off x="5792997" y="1098271"/>
                <a:ext cx="677772" cy="80385"/>
              </a:xfrm>
              <a:custGeom>
                <a:avLst/>
                <a:gdLst>
                  <a:gd name="connsiteX0" fmla="*/ 3283 w 677772"/>
                  <a:gd name="connsiteY0" fmla="*/ 4089 h 80385"/>
                  <a:gd name="connsiteX1" fmla="*/ 663683 w 677772"/>
                  <a:gd name="connsiteY1" fmla="*/ 80289 h 80385"/>
                  <a:gd name="connsiteX2" fmla="*/ 419843 w 677772"/>
                  <a:gd name="connsiteY2" fmla="*/ 19329 h 80385"/>
                  <a:gd name="connsiteX3" fmla="*/ 3283 w 677772"/>
                  <a:gd name="connsiteY3" fmla="*/ 4089 h 8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772" h="80385">
                    <a:moveTo>
                      <a:pt x="3283" y="4089"/>
                    </a:moveTo>
                    <a:cubicBezTo>
                      <a:pt x="43923" y="14249"/>
                      <a:pt x="594256" y="77749"/>
                      <a:pt x="663683" y="80289"/>
                    </a:cubicBezTo>
                    <a:cubicBezTo>
                      <a:pt x="733110" y="82829"/>
                      <a:pt x="529063" y="34569"/>
                      <a:pt x="419843" y="19329"/>
                    </a:cubicBezTo>
                    <a:cubicBezTo>
                      <a:pt x="310623" y="4089"/>
                      <a:pt x="-37357" y="-6071"/>
                      <a:pt x="3283" y="408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C3E3D706-C675-4B7A-8A3B-457D4A921B10}"/>
                  </a:ext>
                </a:extLst>
              </p:cNvPr>
              <p:cNvSpPr/>
              <p:nvPr/>
            </p:nvSpPr>
            <p:spPr>
              <a:xfrm>
                <a:off x="6766444" y="1259330"/>
                <a:ext cx="777126" cy="587350"/>
              </a:xfrm>
              <a:custGeom>
                <a:avLst/>
                <a:gdLst>
                  <a:gd name="connsiteX0" fmla="*/ 116 w 777126"/>
                  <a:gd name="connsiteY0" fmla="*/ 510 h 587350"/>
                  <a:gd name="connsiteX1" fmla="*/ 406516 w 777126"/>
                  <a:gd name="connsiteY1" fmla="*/ 239270 h 587350"/>
                  <a:gd name="connsiteX2" fmla="*/ 731636 w 777126"/>
                  <a:gd name="connsiteY2" fmla="*/ 533910 h 587350"/>
                  <a:gd name="connsiteX3" fmla="*/ 767196 w 777126"/>
                  <a:gd name="connsiteY3" fmla="*/ 574550 h 587350"/>
                  <a:gd name="connsiteX4" fmla="*/ 660516 w 777126"/>
                  <a:gd name="connsiteY4" fmla="*/ 386590 h 587350"/>
                  <a:gd name="connsiteX5" fmla="*/ 447156 w 777126"/>
                  <a:gd name="connsiteY5" fmla="*/ 183390 h 587350"/>
                  <a:gd name="connsiteX6" fmla="*/ 116 w 777126"/>
                  <a:gd name="connsiteY6" fmla="*/ 510 h 5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126" h="587350">
                    <a:moveTo>
                      <a:pt x="116" y="510"/>
                    </a:moveTo>
                    <a:cubicBezTo>
                      <a:pt x="-6657" y="9823"/>
                      <a:pt x="284596" y="150370"/>
                      <a:pt x="406516" y="239270"/>
                    </a:cubicBezTo>
                    <a:cubicBezTo>
                      <a:pt x="528436" y="328170"/>
                      <a:pt x="671523" y="478030"/>
                      <a:pt x="731636" y="533910"/>
                    </a:cubicBezTo>
                    <a:cubicBezTo>
                      <a:pt x="791749" y="589790"/>
                      <a:pt x="779049" y="599103"/>
                      <a:pt x="767196" y="574550"/>
                    </a:cubicBezTo>
                    <a:cubicBezTo>
                      <a:pt x="755343" y="549997"/>
                      <a:pt x="713856" y="451783"/>
                      <a:pt x="660516" y="386590"/>
                    </a:cubicBezTo>
                    <a:cubicBezTo>
                      <a:pt x="607176" y="321397"/>
                      <a:pt x="558916" y="255357"/>
                      <a:pt x="447156" y="183390"/>
                    </a:cubicBezTo>
                    <a:cubicBezTo>
                      <a:pt x="335396" y="111423"/>
                      <a:pt x="6889" y="-8803"/>
                      <a:pt x="116" y="51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83" name="Picture 2" descr="ドミノ・ピザ 田園調布店 11月中旬オープン">
              <a:extLst>
                <a:ext uri="{FF2B5EF4-FFF2-40B4-BE49-F238E27FC236}">
                  <a16:creationId xmlns:a16="http://schemas.microsoft.com/office/drawing/2014/main" id="{EFB16826-229E-49E0-B79E-AF3F81023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9" t="10104" r="28444" b="23056"/>
            <a:stretch/>
          </p:blipFill>
          <p:spPr bwMode="auto">
            <a:xfrm>
              <a:off x="7937500" y="2351148"/>
              <a:ext cx="4749800" cy="467728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4" name="正方形/長方形 283">
              <a:extLst>
                <a:ext uri="{FF2B5EF4-FFF2-40B4-BE49-F238E27FC236}">
                  <a16:creationId xmlns:a16="http://schemas.microsoft.com/office/drawing/2014/main" id="{72837637-DE4B-4C62-8966-2F1FC9CB209E}"/>
                </a:ext>
              </a:extLst>
            </p:cNvPr>
            <p:cNvSpPr/>
            <p:nvPr/>
          </p:nvSpPr>
          <p:spPr>
            <a:xfrm>
              <a:off x="9626600" y="4323080"/>
              <a:ext cx="1356360" cy="477520"/>
            </a:xfrm>
            <a:prstGeom prst="rect">
              <a:avLst/>
            </a:prstGeom>
            <a:solidFill>
              <a:srgbClr val="FDFE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テキスト ボックス 284">
              <a:extLst>
                <a:ext uri="{FF2B5EF4-FFF2-40B4-BE49-F238E27FC236}">
                  <a16:creationId xmlns:a16="http://schemas.microsoft.com/office/drawing/2014/main" id="{F2BBECDE-63EB-4805-92C2-E2892C4FBAF4}"/>
                </a:ext>
              </a:extLst>
            </p:cNvPr>
            <p:cNvSpPr txBox="1"/>
            <p:nvPr/>
          </p:nvSpPr>
          <p:spPr>
            <a:xfrm>
              <a:off x="9159577" y="4356100"/>
              <a:ext cx="2339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rgbClr val="FF0000"/>
                  </a:solidFill>
                </a:rPr>
                <a:t>メンテナンス中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45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バイクのハンドル部分&#10;&#10;自動的に生成された説明" hidden="1">
            <a:extLst>
              <a:ext uri="{FF2B5EF4-FFF2-40B4-BE49-F238E27FC236}">
                <a16:creationId xmlns:a16="http://schemas.microsoft.com/office/drawing/2014/main" id="{D8360223-7BDF-488A-9700-98CC1452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0062" r="17556" b="6290"/>
          <a:stretch/>
        </p:blipFill>
        <p:spPr>
          <a:xfrm>
            <a:off x="1981200" y="739463"/>
            <a:ext cx="9131300" cy="8832458"/>
          </a:xfrm>
          <a:prstGeom prst="rect">
            <a:avLst/>
          </a:prstGeom>
        </p:spPr>
      </p:pic>
      <p:grpSp>
        <p:nvGrpSpPr>
          <p:cNvPr id="282" name="グループ化 281">
            <a:extLst>
              <a:ext uri="{FF2B5EF4-FFF2-40B4-BE49-F238E27FC236}">
                <a16:creationId xmlns:a16="http://schemas.microsoft.com/office/drawing/2014/main" id="{3170F788-98BB-4252-B9F8-CB3BDF945BE4}"/>
              </a:ext>
            </a:extLst>
          </p:cNvPr>
          <p:cNvGrpSpPr/>
          <p:nvPr/>
        </p:nvGrpSpPr>
        <p:grpSpPr>
          <a:xfrm>
            <a:off x="2136050" y="961032"/>
            <a:ext cx="8529499" cy="7553490"/>
            <a:chOff x="2165042" y="961032"/>
            <a:chExt cx="8529499" cy="7553490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15D3BCF-261A-480D-9DAD-EA1D06ED9DFE}"/>
                </a:ext>
              </a:extLst>
            </p:cNvPr>
            <p:cNvSpPr/>
            <p:nvPr/>
          </p:nvSpPr>
          <p:spPr>
            <a:xfrm>
              <a:off x="3709898" y="1098495"/>
              <a:ext cx="1494375" cy="90589"/>
            </a:xfrm>
            <a:custGeom>
              <a:avLst/>
              <a:gdLst>
                <a:gd name="connsiteX0" fmla="*/ 90 w 1494375"/>
                <a:gd name="connsiteY0" fmla="*/ 55 h 90589"/>
                <a:gd name="connsiteX1" fmla="*/ 68352 w 1494375"/>
                <a:gd name="connsiteY1" fmla="*/ 82605 h 90589"/>
                <a:gd name="connsiteX2" fmla="*/ 90577 w 1494375"/>
                <a:gd name="connsiteY2" fmla="*/ 87368 h 90589"/>
                <a:gd name="connsiteX3" fmla="*/ 112802 w 1494375"/>
                <a:gd name="connsiteY3" fmla="*/ 82605 h 90589"/>
                <a:gd name="connsiteX4" fmla="*/ 352515 w 1494375"/>
                <a:gd name="connsiteY4" fmla="*/ 82605 h 90589"/>
                <a:gd name="connsiteX5" fmla="*/ 1493927 w 1494375"/>
                <a:gd name="connsiteY5" fmla="*/ 69905 h 90589"/>
                <a:gd name="connsiteX6" fmla="*/ 501740 w 1494375"/>
                <a:gd name="connsiteY6" fmla="*/ 73080 h 90589"/>
                <a:gd name="connsiteX7" fmla="*/ 84227 w 1494375"/>
                <a:gd name="connsiteY7" fmla="*/ 69905 h 90589"/>
                <a:gd name="connsiteX8" fmla="*/ 90 w 1494375"/>
                <a:gd name="connsiteY8" fmla="*/ 55 h 9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375" h="90589">
                  <a:moveTo>
                    <a:pt x="90" y="55"/>
                  </a:moveTo>
                  <a:cubicBezTo>
                    <a:pt x="-2556" y="2172"/>
                    <a:pt x="53271" y="68053"/>
                    <a:pt x="68352" y="82605"/>
                  </a:cubicBezTo>
                  <a:cubicBezTo>
                    <a:pt x="83433" y="97157"/>
                    <a:pt x="83169" y="87368"/>
                    <a:pt x="90577" y="87368"/>
                  </a:cubicBezTo>
                  <a:cubicBezTo>
                    <a:pt x="97985" y="87368"/>
                    <a:pt x="69146" y="83399"/>
                    <a:pt x="112802" y="82605"/>
                  </a:cubicBezTo>
                  <a:cubicBezTo>
                    <a:pt x="156458" y="81811"/>
                    <a:pt x="352515" y="82605"/>
                    <a:pt x="352515" y="82605"/>
                  </a:cubicBezTo>
                  <a:lnTo>
                    <a:pt x="1493927" y="69905"/>
                  </a:lnTo>
                  <a:cubicBezTo>
                    <a:pt x="1518798" y="68318"/>
                    <a:pt x="501740" y="73080"/>
                    <a:pt x="501740" y="73080"/>
                  </a:cubicBezTo>
                  <a:cubicBezTo>
                    <a:pt x="266790" y="73080"/>
                    <a:pt x="166513" y="82605"/>
                    <a:pt x="84227" y="69905"/>
                  </a:cubicBezTo>
                  <a:cubicBezTo>
                    <a:pt x="1942" y="57205"/>
                    <a:pt x="2736" y="-2062"/>
                    <a:pt x="90" y="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F4BBDEE4-8F6E-4145-9565-D64E888487B7}"/>
                </a:ext>
              </a:extLst>
            </p:cNvPr>
            <p:cNvSpPr/>
            <p:nvPr/>
          </p:nvSpPr>
          <p:spPr>
            <a:xfrm>
              <a:off x="4940610" y="1176397"/>
              <a:ext cx="1800170" cy="398508"/>
            </a:xfrm>
            <a:custGeom>
              <a:avLst/>
              <a:gdLst>
                <a:gd name="connsiteX0" fmla="*/ 72715 w 1800170"/>
                <a:gd name="connsiteY0" fmla="*/ 4703 h 398508"/>
                <a:gd name="connsiteX1" fmla="*/ 129865 w 1800170"/>
                <a:gd name="connsiteY1" fmla="*/ 4703 h 398508"/>
                <a:gd name="connsiteX2" fmla="*/ 606115 w 1800170"/>
                <a:gd name="connsiteY2" fmla="*/ 4703 h 398508"/>
                <a:gd name="connsiteX3" fmla="*/ 1234765 w 1800170"/>
                <a:gd name="connsiteY3" fmla="*/ 68203 h 398508"/>
                <a:gd name="connsiteX4" fmla="*/ 1723715 w 1800170"/>
                <a:gd name="connsiteY4" fmla="*/ 280928 h 398508"/>
                <a:gd name="connsiteX5" fmla="*/ 1733240 w 1800170"/>
                <a:gd name="connsiteY5" fmla="*/ 319028 h 398508"/>
                <a:gd name="connsiteX6" fmla="*/ 1730065 w 1800170"/>
                <a:gd name="connsiteY6" fmla="*/ 357128 h 398508"/>
                <a:gd name="connsiteX7" fmla="*/ 1799915 w 1800170"/>
                <a:gd name="connsiteY7" fmla="*/ 398403 h 398508"/>
                <a:gd name="connsiteX8" fmla="*/ 1749115 w 1800170"/>
                <a:gd name="connsiteY8" fmla="*/ 344428 h 398508"/>
                <a:gd name="connsiteX9" fmla="*/ 1637990 w 1800170"/>
                <a:gd name="connsiteY9" fmla="*/ 236478 h 398508"/>
                <a:gd name="connsiteX10" fmla="*/ 1282390 w 1800170"/>
                <a:gd name="connsiteY10" fmla="*/ 42803 h 398508"/>
                <a:gd name="connsiteX11" fmla="*/ 72715 w 1800170"/>
                <a:gd name="connsiteY11" fmla="*/ 4703 h 3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170" h="398508">
                  <a:moveTo>
                    <a:pt x="72715" y="4703"/>
                  </a:moveTo>
                  <a:cubicBezTo>
                    <a:pt x="-119372" y="-1647"/>
                    <a:pt x="129865" y="4703"/>
                    <a:pt x="129865" y="4703"/>
                  </a:cubicBezTo>
                  <a:cubicBezTo>
                    <a:pt x="218765" y="4703"/>
                    <a:pt x="421965" y="-5880"/>
                    <a:pt x="606115" y="4703"/>
                  </a:cubicBezTo>
                  <a:cubicBezTo>
                    <a:pt x="790265" y="15286"/>
                    <a:pt x="1048498" y="22165"/>
                    <a:pt x="1234765" y="68203"/>
                  </a:cubicBezTo>
                  <a:cubicBezTo>
                    <a:pt x="1421032" y="114241"/>
                    <a:pt x="1640636" y="239124"/>
                    <a:pt x="1723715" y="280928"/>
                  </a:cubicBezTo>
                  <a:cubicBezTo>
                    <a:pt x="1806794" y="322732"/>
                    <a:pt x="1732182" y="306328"/>
                    <a:pt x="1733240" y="319028"/>
                  </a:cubicBezTo>
                  <a:cubicBezTo>
                    <a:pt x="1734298" y="331728"/>
                    <a:pt x="1718953" y="343899"/>
                    <a:pt x="1730065" y="357128"/>
                  </a:cubicBezTo>
                  <a:cubicBezTo>
                    <a:pt x="1741177" y="370357"/>
                    <a:pt x="1796740" y="400520"/>
                    <a:pt x="1799915" y="398403"/>
                  </a:cubicBezTo>
                  <a:cubicBezTo>
                    <a:pt x="1803090" y="396286"/>
                    <a:pt x="1776102" y="371415"/>
                    <a:pt x="1749115" y="344428"/>
                  </a:cubicBezTo>
                  <a:cubicBezTo>
                    <a:pt x="1722128" y="317441"/>
                    <a:pt x="1715778" y="286749"/>
                    <a:pt x="1637990" y="236478"/>
                  </a:cubicBezTo>
                  <a:cubicBezTo>
                    <a:pt x="1560203" y="186207"/>
                    <a:pt x="1540094" y="83549"/>
                    <a:pt x="1282390" y="42803"/>
                  </a:cubicBezTo>
                  <a:cubicBezTo>
                    <a:pt x="1024686" y="2057"/>
                    <a:pt x="264802" y="11053"/>
                    <a:pt x="72715" y="47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2A9C2B0-5A03-45BC-9A07-1F8FB488FE39}"/>
                </a:ext>
              </a:extLst>
            </p:cNvPr>
            <p:cNvSpPr/>
            <p:nvPr/>
          </p:nvSpPr>
          <p:spPr>
            <a:xfrm>
              <a:off x="3718658" y="1101549"/>
              <a:ext cx="2315008" cy="38358"/>
            </a:xfrm>
            <a:custGeom>
              <a:avLst/>
              <a:gdLst>
                <a:gd name="connsiteX0" fmla="*/ 5617 w 2315008"/>
                <a:gd name="connsiteY0" fmla="*/ 6526 h 38358"/>
                <a:gd name="connsiteX1" fmla="*/ 1428017 w 2315008"/>
                <a:gd name="connsiteY1" fmla="*/ 12876 h 38358"/>
                <a:gd name="connsiteX2" fmla="*/ 2256692 w 2315008"/>
                <a:gd name="connsiteY2" fmla="*/ 38276 h 38358"/>
                <a:gd name="connsiteX3" fmla="*/ 1999517 w 2315008"/>
                <a:gd name="connsiteY3" fmla="*/ 3351 h 38358"/>
                <a:gd name="connsiteX4" fmla="*/ 5617 w 2315008"/>
                <a:gd name="connsiteY4" fmla="*/ 6526 h 3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008" h="38358">
                  <a:moveTo>
                    <a:pt x="5617" y="6526"/>
                  </a:moveTo>
                  <a:cubicBezTo>
                    <a:pt x="-89633" y="8113"/>
                    <a:pt x="1052838" y="7584"/>
                    <a:pt x="1428017" y="12876"/>
                  </a:cubicBezTo>
                  <a:cubicBezTo>
                    <a:pt x="1803196" y="18168"/>
                    <a:pt x="2161442" y="39863"/>
                    <a:pt x="2256692" y="38276"/>
                  </a:cubicBezTo>
                  <a:cubicBezTo>
                    <a:pt x="2351942" y="36689"/>
                    <a:pt x="2369934" y="11818"/>
                    <a:pt x="1999517" y="3351"/>
                  </a:cubicBezTo>
                  <a:cubicBezTo>
                    <a:pt x="1629100" y="-5116"/>
                    <a:pt x="100867" y="4939"/>
                    <a:pt x="5617" y="6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F0AAD7AA-D674-4FF9-B96A-62780DD003CF}"/>
                </a:ext>
              </a:extLst>
            </p:cNvPr>
            <p:cNvSpPr/>
            <p:nvPr/>
          </p:nvSpPr>
          <p:spPr>
            <a:xfrm>
              <a:off x="6022040" y="1138439"/>
              <a:ext cx="735304" cy="322843"/>
            </a:xfrm>
            <a:custGeom>
              <a:avLst/>
              <a:gdLst>
                <a:gd name="connsiteX0" fmla="*/ 4110 w 735304"/>
                <a:gd name="connsiteY0" fmla="*/ 1386 h 322843"/>
                <a:gd name="connsiteX1" fmla="*/ 534335 w 735304"/>
                <a:gd name="connsiteY1" fmla="*/ 169661 h 322843"/>
                <a:gd name="connsiteX2" fmla="*/ 728010 w 735304"/>
                <a:gd name="connsiteY2" fmla="*/ 322061 h 322843"/>
                <a:gd name="connsiteX3" fmla="*/ 312085 w 735304"/>
                <a:gd name="connsiteY3" fmla="*/ 102986 h 322843"/>
                <a:gd name="connsiteX4" fmla="*/ 4110 w 735304"/>
                <a:gd name="connsiteY4" fmla="*/ 1386 h 3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04" h="322843">
                  <a:moveTo>
                    <a:pt x="4110" y="1386"/>
                  </a:moveTo>
                  <a:cubicBezTo>
                    <a:pt x="41152" y="12498"/>
                    <a:pt x="413685" y="116215"/>
                    <a:pt x="534335" y="169661"/>
                  </a:cubicBezTo>
                  <a:cubicBezTo>
                    <a:pt x="654985" y="223107"/>
                    <a:pt x="765052" y="333173"/>
                    <a:pt x="728010" y="322061"/>
                  </a:cubicBezTo>
                  <a:cubicBezTo>
                    <a:pt x="690968" y="310949"/>
                    <a:pt x="434852" y="158019"/>
                    <a:pt x="312085" y="102986"/>
                  </a:cubicBezTo>
                  <a:cubicBezTo>
                    <a:pt x="189318" y="47953"/>
                    <a:pt x="-32932" y="-9726"/>
                    <a:pt x="4110" y="1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28A6F760-21D9-4C57-9563-57A38D9941E5}"/>
                </a:ext>
              </a:extLst>
            </p:cNvPr>
            <p:cNvSpPr/>
            <p:nvPr/>
          </p:nvSpPr>
          <p:spPr>
            <a:xfrm>
              <a:off x="6015979" y="1122236"/>
              <a:ext cx="790115" cy="329060"/>
            </a:xfrm>
            <a:custGeom>
              <a:avLst/>
              <a:gdLst>
                <a:gd name="connsiteX0" fmla="*/ 10171 w 790115"/>
                <a:gd name="connsiteY0" fmla="*/ 8064 h 329060"/>
                <a:gd name="connsiteX1" fmla="*/ 218134 w 790115"/>
                <a:gd name="connsiteY1" fmla="*/ 44577 h 329060"/>
                <a:gd name="connsiteX2" fmla="*/ 699146 w 790115"/>
                <a:gd name="connsiteY2" fmla="*/ 235077 h 329060"/>
                <a:gd name="connsiteX3" fmla="*/ 789634 w 790115"/>
                <a:gd name="connsiteY3" fmla="*/ 328739 h 329060"/>
                <a:gd name="connsiteX4" fmla="*/ 724546 w 790115"/>
                <a:gd name="connsiteY4" fmla="*/ 262064 h 329060"/>
                <a:gd name="connsiteX5" fmla="*/ 516584 w 790115"/>
                <a:gd name="connsiteY5" fmla="*/ 163639 h 329060"/>
                <a:gd name="connsiteX6" fmla="*/ 10171 w 790115"/>
                <a:gd name="connsiteY6" fmla="*/ 8064 h 32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115" h="329060">
                  <a:moveTo>
                    <a:pt x="10171" y="8064"/>
                  </a:moveTo>
                  <a:cubicBezTo>
                    <a:pt x="-39571" y="-11780"/>
                    <a:pt x="103305" y="6742"/>
                    <a:pt x="218134" y="44577"/>
                  </a:cubicBezTo>
                  <a:cubicBezTo>
                    <a:pt x="332963" y="82412"/>
                    <a:pt x="603896" y="187717"/>
                    <a:pt x="699146" y="235077"/>
                  </a:cubicBezTo>
                  <a:cubicBezTo>
                    <a:pt x="794396" y="282437"/>
                    <a:pt x="785401" y="324241"/>
                    <a:pt x="789634" y="328739"/>
                  </a:cubicBezTo>
                  <a:cubicBezTo>
                    <a:pt x="793867" y="333237"/>
                    <a:pt x="770054" y="289581"/>
                    <a:pt x="724546" y="262064"/>
                  </a:cubicBezTo>
                  <a:cubicBezTo>
                    <a:pt x="679038" y="234547"/>
                    <a:pt x="630090" y="206237"/>
                    <a:pt x="516584" y="163639"/>
                  </a:cubicBezTo>
                  <a:cubicBezTo>
                    <a:pt x="403078" y="121041"/>
                    <a:pt x="59913" y="27908"/>
                    <a:pt x="10171" y="80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92D0223-E69F-4BCC-8335-20FC206401ED}"/>
                </a:ext>
              </a:extLst>
            </p:cNvPr>
            <p:cNvSpPr/>
            <p:nvPr/>
          </p:nvSpPr>
          <p:spPr>
            <a:xfrm>
              <a:off x="6753146" y="1454482"/>
              <a:ext cx="74703" cy="118731"/>
            </a:xfrm>
            <a:custGeom>
              <a:avLst/>
              <a:gdLst>
                <a:gd name="connsiteX0" fmla="*/ 74692 w 74703"/>
                <a:gd name="connsiteY0" fmla="*/ 2843 h 118731"/>
                <a:gd name="connsiteX1" fmla="*/ 23892 w 74703"/>
                <a:gd name="connsiteY1" fmla="*/ 13956 h 118731"/>
                <a:gd name="connsiteX2" fmla="*/ 12779 w 74703"/>
                <a:gd name="connsiteY2" fmla="*/ 59993 h 118731"/>
                <a:gd name="connsiteX3" fmla="*/ 79 w 74703"/>
                <a:gd name="connsiteY3" fmla="*/ 118731 h 118731"/>
                <a:gd name="connsiteX4" fmla="*/ 19129 w 74703"/>
                <a:gd name="connsiteY4" fmla="*/ 59993 h 118731"/>
                <a:gd name="connsiteX5" fmla="*/ 74692 w 74703"/>
                <a:gd name="connsiteY5" fmla="*/ 2843 h 11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03" h="118731">
                  <a:moveTo>
                    <a:pt x="74692" y="2843"/>
                  </a:moveTo>
                  <a:cubicBezTo>
                    <a:pt x="75486" y="-4830"/>
                    <a:pt x="34211" y="4431"/>
                    <a:pt x="23892" y="13956"/>
                  </a:cubicBezTo>
                  <a:cubicBezTo>
                    <a:pt x="13573" y="23481"/>
                    <a:pt x="16748" y="42531"/>
                    <a:pt x="12779" y="59993"/>
                  </a:cubicBezTo>
                  <a:cubicBezTo>
                    <a:pt x="8810" y="77456"/>
                    <a:pt x="-979" y="118731"/>
                    <a:pt x="79" y="118731"/>
                  </a:cubicBezTo>
                  <a:cubicBezTo>
                    <a:pt x="1137" y="118731"/>
                    <a:pt x="13573" y="75868"/>
                    <a:pt x="19129" y="59993"/>
                  </a:cubicBezTo>
                  <a:cubicBezTo>
                    <a:pt x="24685" y="44118"/>
                    <a:pt x="73898" y="10516"/>
                    <a:pt x="74692" y="2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B74D2B89-4F9B-49F2-815D-0687033573A3}"/>
                </a:ext>
              </a:extLst>
            </p:cNvPr>
            <p:cNvSpPr/>
            <p:nvPr/>
          </p:nvSpPr>
          <p:spPr>
            <a:xfrm>
              <a:off x="6832348" y="1277845"/>
              <a:ext cx="1250019" cy="236647"/>
            </a:xfrm>
            <a:custGeom>
              <a:avLst/>
              <a:gdLst>
                <a:gd name="connsiteX0" fmla="*/ 252 w 1250019"/>
                <a:gd name="connsiteY0" fmla="*/ 236630 h 236647"/>
                <a:gd name="connsiteX1" fmla="*/ 187577 w 1250019"/>
                <a:gd name="connsiteY1" fmla="*/ 96930 h 236647"/>
                <a:gd name="connsiteX2" fmla="*/ 473327 w 1250019"/>
                <a:gd name="connsiteY2" fmla="*/ 20730 h 236647"/>
                <a:gd name="connsiteX3" fmla="*/ 749552 w 1250019"/>
                <a:gd name="connsiteY3" fmla="*/ 1680 h 236647"/>
                <a:gd name="connsiteX4" fmla="*/ 940052 w 1250019"/>
                <a:gd name="connsiteY4" fmla="*/ 11205 h 236647"/>
                <a:gd name="connsiteX5" fmla="*/ 1114677 w 1250019"/>
                <a:gd name="connsiteY5" fmla="*/ 62005 h 236647"/>
                <a:gd name="connsiteX6" fmla="*/ 1244852 w 1250019"/>
                <a:gd name="connsiteY6" fmla="*/ 141380 h 236647"/>
                <a:gd name="connsiteX7" fmla="*/ 933702 w 1250019"/>
                <a:gd name="connsiteY7" fmla="*/ 23905 h 236647"/>
                <a:gd name="connsiteX8" fmla="*/ 578102 w 1250019"/>
                <a:gd name="connsiteY8" fmla="*/ 4855 h 236647"/>
                <a:gd name="connsiteX9" fmla="*/ 225677 w 1250019"/>
                <a:gd name="connsiteY9" fmla="*/ 87405 h 236647"/>
                <a:gd name="connsiteX10" fmla="*/ 252 w 1250019"/>
                <a:gd name="connsiteY10" fmla="*/ 236630 h 2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019" h="236647">
                  <a:moveTo>
                    <a:pt x="252" y="236630"/>
                  </a:moveTo>
                  <a:cubicBezTo>
                    <a:pt x="-6098" y="238218"/>
                    <a:pt x="108731" y="132913"/>
                    <a:pt x="187577" y="96930"/>
                  </a:cubicBezTo>
                  <a:cubicBezTo>
                    <a:pt x="266423" y="60947"/>
                    <a:pt x="379665" y="36605"/>
                    <a:pt x="473327" y="20730"/>
                  </a:cubicBezTo>
                  <a:cubicBezTo>
                    <a:pt x="566989" y="4855"/>
                    <a:pt x="671765" y="3267"/>
                    <a:pt x="749552" y="1680"/>
                  </a:cubicBezTo>
                  <a:cubicBezTo>
                    <a:pt x="827339" y="93"/>
                    <a:pt x="879198" y="1151"/>
                    <a:pt x="940052" y="11205"/>
                  </a:cubicBezTo>
                  <a:cubicBezTo>
                    <a:pt x="1000906" y="21259"/>
                    <a:pt x="1063877" y="40309"/>
                    <a:pt x="1114677" y="62005"/>
                  </a:cubicBezTo>
                  <a:cubicBezTo>
                    <a:pt x="1165477" y="83701"/>
                    <a:pt x="1275014" y="147730"/>
                    <a:pt x="1244852" y="141380"/>
                  </a:cubicBezTo>
                  <a:cubicBezTo>
                    <a:pt x="1214690" y="135030"/>
                    <a:pt x="1044827" y="46659"/>
                    <a:pt x="933702" y="23905"/>
                  </a:cubicBezTo>
                  <a:cubicBezTo>
                    <a:pt x="822577" y="1151"/>
                    <a:pt x="696106" y="-5728"/>
                    <a:pt x="578102" y="4855"/>
                  </a:cubicBezTo>
                  <a:cubicBezTo>
                    <a:pt x="460098" y="15438"/>
                    <a:pt x="317223" y="47188"/>
                    <a:pt x="225677" y="87405"/>
                  </a:cubicBezTo>
                  <a:cubicBezTo>
                    <a:pt x="134131" y="127622"/>
                    <a:pt x="6602" y="235042"/>
                    <a:pt x="252" y="2366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AA6539D1-5BC6-4A2F-A16D-B5723B3A8CAC}"/>
                </a:ext>
              </a:extLst>
            </p:cNvPr>
            <p:cNvSpPr/>
            <p:nvPr/>
          </p:nvSpPr>
          <p:spPr>
            <a:xfrm>
              <a:off x="3727432" y="968375"/>
              <a:ext cx="2476518" cy="117475"/>
            </a:xfrm>
            <a:custGeom>
              <a:avLst/>
              <a:gdLst>
                <a:gd name="connsiteX0" fmla="*/ 18 w 2476518"/>
                <a:gd name="connsiteY0" fmla="*/ 117475 h 117475"/>
                <a:gd name="connsiteX1" fmla="*/ 406418 w 2476518"/>
                <a:gd name="connsiteY1" fmla="*/ 82550 h 117475"/>
                <a:gd name="connsiteX2" fmla="*/ 2476518 w 2476518"/>
                <a:gd name="connsiteY2" fmla="*/ 0 h 117475"/>
                <a:gd name="connsiteX3" fmla="*/ 1016018 w 2476518"/>
                <a:gd name="connsiteY3" fmla="*/ 53975 h 117475"/>
                <a:gd name="connsiteX4" fmla="*/ 18 w 2476518"/>
                <a:gd name="connsiteY4" fmla="*/ 117475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18" h="117475">
                  <a:moveTo>
                    <a:pt x="18" y="117475"/>
                  </a:moveTo>
                  <a:cubicBezTo>
                    <a:pt x="-3157" y="109802"/>
                    <a:pt x="406418" y="82550"/>
                    <a:pt x="406418" y="82550"/>
                  </a:cubicBezTo>
                  <a:lnTo>
                    <a:pt x="2476518" y="0"/>
                  </a:lnTo>
                  <a:lnTo>
                    <a:pt x="1016018" y="53975"/>
                  </a:lnTo>
                  <a:cubicBezTo>
                    <a:pt x="606443" y="72496"/>
                    <a:pt x="312755" y="91810"/>
                    <a:pt x="18" y="1174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08810B0-CDC8-4FB6-AFAB-5F56F7B82537}"/>
                </a:ext>
              </a:extLst>
            </p:cNvPr>
            <p:cNvSpPr/>
            <p:nvPr/>
          </p:nvSpPr>
          <p:spPr>
            <a:xfrm>
              <a:off x="6167007" y="961032"/>
              <a:ext cx="1900600" cy="438442"/>
            </a:xfrm>
            <a:custGeom>
              <a:avLst/>
              <a:gdLst>
                <a:gd name="connsiteX0" fmla="*/ 40118 w 1900600"/>
                <a:gd name="connsiteY0" fmla="*/ 993 h 438442"/>
                <a:gd name="connsiteX1" fmla="*/ 1049768 w 1900600"/>
                <a:gd name="connsiteY1" fmla="*/ 77193 h 438442"/>
                <a:gd name="connsiteX2" fmla="*/ 1624443 w 1900600"/>
                <a:gd name="connsiteY2" fmla="*/ 229593 h 438442"/>
                <a:gd name="connsiteX3" fmla="*/ 1891143 w 1900600"/>
                <a:gd name="connsiteY3" fmla="*/ 432793 h 438442"/>
                <a:gd name="connsiteX4" fmla="*/ 1814943 w 1900600"/>
                <a:gd name="connsiteY4" fmla="*/ 366118 h 438442"/>
                <a:gd name="connsiteX5" fmla="*/ 1567293 w 1900600"/>
                <a:gd name="connsiteY5" fmla="*/ 201018 h 438442"/>
                <a:gd name="connsiteX6" fmla="*/ 967218 w 1900600"/>
                <a:gd name="connsiteY6" fmla="*/ 74018 h 438442"/>
                <a:gd name="connsiteX7" fmla="*/ 275068 w 1900600"/>
                <a:gd name="connsiteY7" fmla="*/ 35918 h 438442"/>
                <a:gd name="connsiteX8" fmla="*/ 40118 w 1900600"/>
                <a:gd name="connsiteY8" fmla="*/ 993 h 43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600" h="438442">
                  <a:moveTo>
                    <a:pt x="40118" y="993"/>
                  </a:moveTo>
                  <a:cubicBezTo>
                    <a:pt x="169235" y="7872"/>
                    <a:pt x="785714" y="39093"/>
                    <a:pt x="1049768" y="77193"/>
                  </a:cubicBezTo>
                  <a:cubicBezTo>
                    <a:pt x="1313822" y="115293"/>
                    <a:pt x="1484214" y="170326"/>
                    <a:pt x="1624443" y="229593"/>
                  </a:cubicBezTo>
                  <a:cubicBezTo>
                    <a:pt x="1764672" y="288860"/>
                    <a:pt x="1859393" y="410039"/>
                    <a:pt x="1891143" y="432793"/>
                  </a:cubicBezTo>
                  <a:cubicBezTo>
                    <a:pt x="1922893" y="455547"/>
                    <a:pt x="1868918" y="404747"/>
                    <a:pt x="1814943" y="366118"/>
                  </a:cubicBezTo>
                  <a:cubicBezTo>
                    <a:pt x="1760968" y="327489"/>
                    <a:pt x="1708581" y="249701"/>
                    <a:pt x="1567293" y="201018"/>
                  </a:cubicBezTo>
                  <a:cubicBezTo>
                    <a:pt x="1426006" y="152335"/>
                    <a:pt x="1182589" y="101535"/>
                    <a:pt x="967218" y="74018"/>
                  </a:cubicBezTo>
                  <a:cubicBezTo>
                    <a:pt x="751847" y="46501"/>
                    <a:pt x="428526" y="47031"/>
                    <a:pt x="275068" y="35918"/>
                  </a:cubicBezTo>
                  <a:cubicBezTo>
                    <a:pt x="121610" y="24805"/>
                    <a:pt x="-88999" y="-5886"/>
                    <a:pt x="40118" y="9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FE0C8878-49DF-4881-9E7C-14C1346979F0}"/>
                </a:ext>
              </a:extLst>
            </p:cNvPr>
            <p:cNvSpPr/>
            <p:nvPr/>
          </p:nvSpPr>
          <p:spPr>
            <a:xfrm>
              <a:off x="6751370" y="1577651"/>
              <a:ext cx="874787" cy="1433404"/>
            </a:xfrm>
            <a:custGeom>
              <a:avLst/>
              <a:gdLst>
                <a:gd name="connsiteX0" fmla="*/ 5030 w 874787"/>
                <a:gd name="connsiteY0" fmla="*/ 9849 h 1433404"/>
                <a:gd name="connsiteX1" fmla="*/ 233630 w 874787"/>
                <a:gd name="connsiteY1" fmla="*/ 222574 h 1433404"/>
                <a:gd name="connsiteX2" fmla="*/ 659080 w 874787"/>
                <a:gd name="connsiteY2" fmla="*/ 949649 h 1433404"/>
                <a:gd name="connsiteX3" fmla="*/ 865455 w 874787"/>
                <a:gd name="connsiteY3" fmla="*/ 1422724 h 1433404"/>
                <a:gd name="connsiteX4" fmla="*/ 798780 w 874787"/>
                <a:gd name="connsiteY4" fmla="*/ 1213174 h 1433404"/>
                <a:gd name="connsiteX5" fmla="*/ 443180 w 874787"/>
                <a:gd name="connsiteY5" fmla="*/ 476574 h 1433404"/>
                <a:gd name="connsiteX6" fmla="*/ 5030 w 874787"/>
                <a:gd name="connsiteY6" fmla="*/ 9849 h 143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787" h="1433404">
                  <a:moveTo>
                    <a:pt x="5030" y="9849"/>
                  </a:moveTo>
                  <a:cubicBezTo>
                    <a:pt x="-29895" y="-32484"/>
                    <a:pt x="124622" y="65941"/>
                    <a:pt x="233630" y="222574"/>
                  </a:cubicBezTo>
                  <a:cubicBezTo>
                    <a:pt x="342638" y="379207"/>
                    <a:pt x="553776" y="749624"/>
                    <a:pt x="659080" y="949649"/>
                  </a:cubicBezTo>
                  <a:cubicBezTo>
                    <a:pt x="764384" y="1149674"/>
                    <a:pt x="842172" y="1378803"/>
                    <a:pt x="865455" y="1422724"/>
                  </a:cubicBezTo>
                  <a:cubicBezTo>
                    <a:pt x="888738" y="1466645"/>
                    <a:pt x="869159" y="1370866"/>
                    <a:pt x="798780" y="1213174"/>
                  </a:cubicBezTo>
                  <a:cubicBezTo>
                    <a:pt x="728401" y="1055482"/>
                    <a:pt x="570180" y="678186"/>
                    <a:pt x="443180" y="476574"/>
                  </a:cubicBezTo>
                  <a:cubicBezTo>
                    <a:pt x="316180" y="274962"/>
                    <a:pt x="39955" y="52182"/>
                    <a:pt x="5030" y="98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403B0D08-AC4A-4338-A2CA-4D4C617994CA}"/>
                </a:ext>
              </a:extLst>
            </p:cNvPr>
            <p:cNvSpPr/>
            <p:nvPr/>
          </p:nvSpPr>
          <p:spPr>
            <a:xfrm>
              <a:off x="7615800" y="2992766"/>
              <a:ext cx="411689" cy="945975"/>
            </a:xfrm>
            <a:custGeom>
              <a:avLst/>
              <a:gdLst>
                <a:gd name="connsiteX0" fmla="*/ 1025 w 411689"/>
                <a:gd name="connsiteY0" fmla="*/ 1259 h 945975"/>
                <a:gd name="connsiteX1" fmla="*/ 270900 w 411689"/>
                <a:gd name="connsiteY1" fmla="*/ 661659 h 945975"/>
                <a:gd name="connsiteX2" fmla="*/ 385200 w 411689"/>
                <a:gd name="connsiteY2" fmla="*/ 912484 h 945975"/>
                <a:gd name="connsiteX3" fmla="*/ 378850 w 411689"/>
                <a:gd name="connsiteY3" fmla="*/ 845809 h 945975"/>
                <a:gd name="connsiteX4" fmla="*/ 1025 w 411689"/>
                <a:gd name="connsiteY4" fmla="*/ 1259 h 94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89" h="945975">
                  <a:moveTo>
                    <a:pt x="1025" y="1259"/>
                  </a:moveTo>
                  <a:cubicBezTo>
                    <a:pt x="-16967" y="-29433"/>
                    <a:pt x="206871" y="509788"/>
                    <a:pt x="270900" y="661659"/>
                  </a:cubicBezTo>
                  <a:cubicBezTo>
                    <a:pt x="334929" y="813530"/>
                    <a:pt x="367208" y="881792"/>
                    <a:pt x="385200" y="912484"/>
                  </a:cubicBezTo>
                  <a:cubicBezTo>
                    <a:pt x="403192" y="943176"/>
                    <a:pt x="437588" y="992917"/>
                    <a:pt x="378850" y="845809"/>
                  </a:cubicBezTo>
                  <a:cubicBezTo>
                    <a:pt x="320112" y="698701"/>
                    <a:pt x="19017" y="31951"/>
                    <a:pt x="1025" y="12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3E7C8FAA-BB4A-4B16-8747-372CADE58421}"/>
                </a:ext>
              </a:extLst>
            </p:cNvPr>
            <p:cNvSpPr/>
            <p:nvPr/>
          </p:nvSpPr>
          <p:spPr>
            <a:xfrm>
              <a:off x="6777041" y="1500674"/>
              <a:ext cx="671477" cy="1005074"/>
            </a:xfrm>
            <a:custGeom>
              <a:avLst/>
              <a:gdLst>
                <a:gd name="connsiteX0" fmla="*/ 2642 w 671477"/>
                <a:gd name="connsiteY0" fmla="*/ 2159 h 1005074"/>
                <a:gd name="connsiteX1" fmla="*/ 262992 w 671477"/>
                <a:gd name="connsiteY1" fmla="*/ 285793 h 1005074"/>
                <a:gd name="connsiteX2" fmla="*/ 489476 w 671477"/>
                <a:gd name="connsiteY2" fmla="*/ 620226 h 1005074"/>
                <a:gd name="connsiteX3" fmla="*/ 665159 w 671477"/>
                <a:gd name="connsiteY3" fmla="*/ 994876 h 1005074"/>
                <a:gd name="connsiteX4" fmla="*/ 603776 w 671477"/>
                <a:gd name="connsiteY4" fmla="*/ 855176 h 1005074"/>
                <a:gd name="connsiteX5" fmla="*/ 332842 w 671477"/>
                <a:gd name="connsiteY5" fmla="*/ 397976 h 1005074"/>
                <a:gd name="connsiteX6" fmla="*/ 140226 w 671477"/>
                <a:gd name="connsiteY6" fmla="*/ 167259 h 1005074"/>
                <a:gd name="connsiteX7" fmla="*/ 2642 w 671477"/>
                <a:gd name="connsiteY7" fmla="*/ 2159 h 10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477" h="1005074">
                  <a:moveTo>
                    <a:pt x="2642" y="2159"/>
                  </a:moveTo>
                  <a:cubicBezTo>
                    <a:pt x="23103" y="21915"/>
                    <a:pt x="181853" y="182782"/>
                    <a:pt x="262992" y="285793"/>
                  </a:cubicBezTo>
                  <a:cubicBezTo>
                    <a:pt x="344131" y="388804"/>
                    <a:pt x="422448" y="502046"/>
                    <a:pt x="489476" y="620226"/>
                  </a:cubicBezTo>
                  <a:cubicBezTo>
                    <a:pt x="556504" y="738407"/>
                    <a:pt x="646109" y="955718"/>
                    <a:pt x="665159" y="994876"/>
                  </a:cubicBezTo>
                  <a:cubicBezTo>
                    <a:pt x="684209" y="1034034"/>
                    <a:pt x="659162" y="954659"/>
                    <a:pt x="603776" y="855176"/>
                  </a:cubicBezTo>
                  <a:cubicBezTo>
                    <a:pt x="548390" y="755693"/>
                    <a:pt x="410100" y="512629"/>
                    <a:pt x="332842" y="397976"/>
                  </a:cubicBezTo>
                  <a:cubicBezTo>
                    <a:pt x="255584" y="283323"/>
                    <a:pt x="194906" y="231464"/>
                    <a:pt x="140226" y="167259"/>
                  </a:cubicBezTo>
                  <a:cubicBezTo>
                    <a:pt x="85546" y="103054"/>
                    <a:pt x="-17819" y="-17597"/>
                    <a:pt x="2642" y="2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F556B01A-4263-4288-ABDC-6568DB6BD4BE}"/>
                </a:ext>
              </a:extLst>
            </p:cNvPr>
            <p:cNvSpPr/>
            <p:nvPr/>
          </p:nvSpPr>
          <p:spPr>
            <a:xfrm>
              <a:off x="7441400" y="2494002"/>
              <a:ext cx="422029" cy="968876"/>
            </a:xfrm>
            <a:custGeom>
              <a:avLst/>
              <a:gdLst>
                <a:gd name="connsiteX0" fmla="*/ 2917 w 422029"/>
                <a:gd name="connsiteY0" fmla="*/ 5781 h 968876"/>
                <a:gd name="connsiteX1" fmla="*/ 290783 w 422029"/>
                <a:gd name="connsiteY1" fmla="*/ 666181 h 968876"/>
                <a:gd name="connsiteX2" fmla="*/ 415667 w 422029"/>
                <a:gd name="connsiteY2" fmla="*/ 949815 h 968876"/>
                <a:gd name="connsiteX3" fmla="*/ 377567 w 422029"/>
                <a:gd name="connsiteY3" fmla="*/ 879965 h 968876"/>
                <a:gd name="connsiteX4" fmla="*/ 155317 w 422029"/>
                <a:gd name="connsiteY4" fmla="*/ 374081 h 968876"/>
                <a:gd name="connsiteX5" fmla="*/ 2917 w 422029"/>
                <a:gd name="connsiteY5" fmla="*/ 5781 h 96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29" h="968876">
                  <a:moveTo>
                    <a:pt x="2917" y="5781"/>
                  </a:moveTo>
                  <a:cubicBezTo>
                    <a:pt x="25495" y="54464"/>
                    <a:pt x="221991" y="508842"/>
                    <a:pt x="290783" y="666181"/>
                  </a:cubicBezTo>
                  <a:cubicBezTo>
                    <a:pt x="359575" y="823520"/>
                    <a:pt x="401203" y="914184"/>
                    <a:pt x="415667" y="949815"/>
                  </a:cubicBezTo>
                  <a:cubicBezTo>
                    <a:pt x="430131" y="985446"/>
                    <a:pt x="420959" y="975921"/>
                    <a:pt x="377567" y="879965"/>
                  </a:cubicBezTo>
                  <a:cubicBezTo>
                    <a:pt x="334175" y="784009"/>
                    <a:pt x="216348" y="520484"/>
                    <a:pt x="155317" y="374081"/>
                  </a:cubicBezTo>
                  <a:cubicBezTo>
                    <a:pt x="94286" y="227678"/>
                    <a:pt x="-19661" y="-42902"/>
                    <a:pt x="2917" y="57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9EFC9C09-9EE9-4C58-939A-03E113F269ED}"/>
                </a:ext>
              </a:extLst>
            </p:cNvPr>
            <p:cNvSpPr/>
            <p:nvPr/>
          </p:nvSpPr>
          <p:spPr>
            <a:xfrm>
              <a:off x="7855282" y="3428798"/>
              <a:ext cx="200225" cy="510871"/>
            </a:xfrm>
            <a:custGeom>
              <a:avLst/>
              <a:gdLst>
                <a:gd name="connsiteX0" fmla="*/ 1785 w 200225"/>
                <a:gd name="connsiteY0" fmla="*/ 2319 h 510871"/>
                <a:gd name="connsiteX1" fmla="*/ 190168 w 200225"/>
                <a:gd name="connsiteY1" fmla="*/ 482802 h 510871"/>
                <a:gd name="connsiteX2" fmla="*/ 173235 w 200225"/>
                <a:gd name="connsiteY2" fmla="*/ 446819 h 510871"/>
                <a:gd name="connsiteX3" fmla="*/ 162651 w 200225"/>
                <a:gd name="connsiteY3" fmla="*/ 387552 h 510871"/>
                <a:gd name="connsiteX4" fmla="*/ 99151 w 200225"/>
                <a:gd name="connsiteY4" fmla="*/ 302885 h 510871"/>
                <a:gd name="connsiteX5" fmla="*/ 1785 w 200225"/>
                <a:gd name="connsiteY5" fmla="*/ 2319 h 5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225" h="510871">
                  <a:moveTo>
                    <a:pt x="1785" y="2319"/>
                  </a:moveTo>
                  <a:cubicBezTo>
                    <a:pt x="16954" y="32305"/>
                    <a:pt x="161593" y="408719"/>
                    <a:pt x="190168" y="482802"/>
                  </a:cubicBezTo>
                  <a:cubicBezTo>
                    <a:pt x="218743" y="556885"/>
                    <a:pt x="177821" y="462694"/>
                    <a:pt x="173235" y="446819"/>
                  </a:cubicBezTo>
                  <a:cubicBezTo>
                    <a:pt x="168649" y="430944"/>
                    <a:pt x="174998" y="411541"/>
                    <a:pt x="162651" y="387552"/>
                  </a:cubicBezTo>
                  <a:cubicBezTo>
                    <a:pt x="150304" y="363563"/>
                    <a:pt x="125962" y="363915"/>
                    <a:pt x="99151" y="302885"/>
                  </a:cubicBezTo>
                  <a:cubicBezTo>
                    <a:pt x="72340" y="241855"/>
                    <a:pt x="-13384" y="-27667"/>
                    <a:pt x="1785" y="23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298A5A8-39AF-4FC2-B96E-50466EB651F2}"/>
                </a:ext>
              </a:extLst>
            </p:cNvPr>
            <p:cNvSpPr/>
            <p:nvPr/>
          </p:nvSpPr>
          <p:spPr>
            <a:xfrm>
              <a:off x="6807200" y="1485763"/>
              <a:ext cx="651491" cy="920222"/>
            </a:xfrm>
            <a:custGeom>
              <a:avLst/>
              <a:gdLst>
                <a:gd name="connsiteX0" fmla="*/ 0 w 651491"/>
                <a:gd name="connsiteY0" fmla="*/ 137 h 920222"/>
                <a:gd name="connsiteX1" fmla="*/ 249767 w 651491"/>
                <a:gd name="connsiteY1" fmla="*/ 254137 h 920222"/>
                <a:gd name="connsiteX2" fmla="*/ 626533 w 651491"/>
                <a:gd name="connsiteY2" fmla="*/ 889137 h 920222"/>
                <a:gd name="connsiteX3" fmla="*/ 575733 w 651491"/>
                <a:gd name="connsiteY3" fmla="*/ 766370 h 920222"/>
                <a:gd name="connsiteX4" fmla="*/ 249767 w 651491"/>
                <a:gd name="connsiteY4" fmla="*/ 281654 h 920222"/>
                <a:gd name="connsiteX5" fmla="*/ 0 w 651491"/>
                <a:gd name="connsiteY5" fmla="*/ 137 h 9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491" h="920222">
                  <a:moveTo>
                    <a:pt x="0" y="137"/>
                  </a:moveTo>
                  <a:cubicBezTo>
                    <a:pt x="0" y="-4449"/>
                    <a:pt x="145345" y="105970"/>
                    <a:pt x="249767" y="254137"/>
                  </a:cubicBezTo>
                  <a:cubicBezTo>
                    <a:pt x="354189" y="402304"/>
                    <a:pt x="572205" y="803765"/>
                    <a:pt x="626533" y="889137"/>
                  </a:cubicBezTo>
                  <a:cubicBezTo>
                    <a:pt x="680861" y="974509"/>
                    <a:pt x="638527" y="867617"/>
                    <a:pt x="575733" y="766370"/>
                  </a:cubicBezTo>
                  <a:cubicBezTo>
                    <a:pt x="512939" y="665123"/>
                    <a:pt x="343253" y="406185"/>
                    <a:pt x="249767" y="281654"/>
                  </a:cubicBezTo>
                  <a:cubicBezTo>
                    <a:pt x="156281" y="157124"/>
                    <a:pt x="0" y="4723"/>
                    <a:pt x="0" y="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760772AC-D0A3-4F1F-B0DF-1D6B6F9FFC0D}"/>
                </a:ext>
              </a:extLst>
            </p:cNvPr>
            <p:cNvSpPr/>
            <p:nvPr/>
          </p:nvSpPr>
          <p:spPr>
            <a:xfrm>
              <a:off x="7441682" y="2382803"/>
              <a:ext cx="409717" cy="930845"/>
            </a:xfrm>
            <a:custGeom>
              <a:avLst/>
              <a:gdLst>
                <a:gd name="connsiteX0" fmla="*/ 518 w 409717"/>
                <a:gd name="connsiteY0" fmla="*/ 2680 h 930845"/>
                <a:gd name="connsiteX1" fmla="*/ 389985 w 409717"/>
                <a:gd name="connsiteY1" fmla="*/ 891680 h 930845"/>
                <a:gd name="connsiteX2" fmla="*/ 347651 w 409717"/>
                <a:gd name="connsiteY2" fmla="*/ 758330 h 930845"/>
                <a:gd name="connsiteX3" fmla="*/ 307435 w 409717"/>
                <a:gd name="connsiteY3" fmla="*/ 620747 h 930845"/>
                <a:gd name="connsiteX4" fmla="*/ 518 w 409717"/>
                <a:gd name="connsiteY4" fmla="*/ 2680 h 93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717" h="930845">
                  <a:moveTo>
                    <a:pt x="518" y="2680"/>
                  </a:moveTo>
                  <a:cubicBezTo>
                    <a:pt x="14276" y="47836"/>
                    <a:pt x="332130" y="765738"/>
                    <a:pt x="389985" y="891680"/>
                  </a:cubicBezTo>
                  <a:cubicBezTo>
                    <a:pt x="447840" y="1017622"/>
                    <a:pt x="361409" y="803486"/>
                    <a:pt x="347651" y="758330"/>
                  </a:cubicBezTo>
                  <a:cubicBezTo>
                    <a:pt x="333893" y="713175"/>
                    <a:pt x="364232" y="745277"/>
                    <a:pt x="307435" y="620747"/>
                  </a:cubicBezTo>
                  <a:cubicBezTo>
                    <a:pt x="250638" y="496217"/>
                    <a:pt x="-13240" y="-42476"/>
                    <a:pt x="518" y="26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6708D438-4F84-4F38-A740-82B1AEAB17F7}"/>
                </a:ext>
              </a:extLst>
            </p:cNvPr>
            <p:cNvSpPr/>
            <p:nvPr/>
          </p:nvSpPr>
          <p:spPr>
            <a:xfrm>
              <a:off x="7846347" y="3295255"/>
              <a:ext cx="244433" cy="626976"/>
            </a:xfrm>
            <a:custGeom>
              <a:avLst/>
              <a:gdLst>
                <a:gd name="connsiteX0" fmla="*/ 136 w 244433"/>
                <a:gd name="connsiteY0" fmla="*/ 395 h 626976"/>
                <a:gd name="connsiteX1" fmla="*/ 235086 w 244433"/>
                <a:gd name="connsiteY1" fmla="*/ 603645 h 626976"/>
                <a:gd name="connsiteX2" fmla="*/ 201220 w 244433"/>
                <a:gd name="connsiteY2" fmla="*/ 512628 h 626976"/>
                <a:gd name="connsiteX3" fmla="*/ 136 w 244433"/>
                <a:gd name="connsiteY3" fmla="*/ 395 h 62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433" h="626976">
                  <a:moveTo>
                    <a:pt x="136" y="395"/>
                  </a:moveTo>
                  <a:cubicBezTo>
                    <a:pt x="5780" y="15565"/>
                    <a:pt x="201572" y="518273"/>
                    <a:pt x="235086" y="603645"/>
                  </a:cubicBezTo>
                  <a:cubicBezTo>
                    <a:pt x="268600" y="689017"/>
                    <a:pt x="201220" y="512628"/>
                    <a:pt x="201220" y="512628"/>
                  </a:cubicBezTo>
                  <a:cubicBezTo>
                    <a:pt x="165237" y="410675"/>
                    <a:pt x="-5508" y="-14775"/>
                    <a:pt x="136" y="3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788D505C-1594-42CB-8B04-FA714EF05A29}"/>
                </a:ext>
              </a:extLst>
            </p:cNvPr>
            <p:cNvSpPr/>
            <p:nvPr/>
          </p:nvSpPr>
          <p:spPr>
            <a:xfrm>
              <a:off x="8041095" y="1394255"/>
              <a:ext cx="464524" cy="509158"/>
            </a:xfrm>
            <a:custGeom>
              <a:avLst/>
              <a:gdLst>
                <a:gd name="connsiteX0" fmla="*/ 17055 w 464524"/>
                <a:gd name="connsiteY0" fmla="*/ 23912 h 509158"/>
                <a:gd name="connsiteX1" fmla="*/ 463672 w 464524"/>
                <a:gd name="connsiteY1" fmla="*/ 508628 h 509158"/>
                <a:gd name="connsiteX2" fmla="*/ 127122 w 464524"/>
                <a:gd name="connsiteY2" fmla="*/ 117045 h 509158"/>
                <a:gd name="connsiteX3" fmla="*/ 17055 w 464524"/>
                <a:gd name="connsiteY3" fmla="*/ 23912 h 50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24" h="509158">
                  <a:moveTo>
                    <a:pt x="17055" y="23912"/>
                  </a:moveTo>
                  <a:cubicBezTo>
                    <a:pt x="73147" y="89176"/>
                    <a:pt x="445328" y="493106"/>
                    <a:pt x="463672" y="508628"/>
                  </a:cubicBezTo>
                  <a:cubicBezTo>
                    <a:pt x="482016" y="524150"/>
                    <a:pt x="199089" y="194656"/>
                    <a:pt x="127122" y="117045"/>
                  </a:cubicBezTo>
                  <a:cubicBezTo>
                    <a:pt x="55155" y="39434"/>
                    <a:pt x="-39037" y="-41352"/>
                    <a:pt x="17055" y="239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894A8DAC-B0EF-4F14-89C5-1514A3ADE173}"/>
                </a:ext>
              </a:extLst>
            </p:cNvPr>
            <p:cNvSpPr/>
            <p:nvPr/>
          </p:nvSpPr>
          <p:spPr>
            <a:xfrm>
              <a:off x="7810589" y="1315143"/>
              <a:ext cx="771346" cy="1024874"/>
            </a:xfrm>
            <a:custGeom>
              <a:avLst/>
              <a:gdLst>
                <a:gd name="connsiteX0" fmla="*/ 6261 w 771346"/>
                <a:gd name="connsiteY0" fmla="*/ 12007 h 1024874"/>
                <a:gd name="connsiteX1" fmla="*/ 241211 w 771346"/>
                <a:gd name="connsiteY1" fmla="*/ 196157 h 1024874"/>
                <a:gd name="connsiteX2" fmla="*/ 573528 w 771346"/>
                <a:gd name="connsiteY2" fmla="*/ 636424 h 1024874"/>
                <a:gd name="connsiteX3" fmla="*/ 770378 w 771346"/>
                <a:gd name="connsiteY3" fmla="*/ 1023774 h 1024874"/>
                <a:gd name="connsiteX4" fmla="*/ 495211 w 771346"/>
                <a:gd name="connsiteY4" fmla="*/ 513657 h 1024874"/>
                <a:gd name="connsiteX5" fmla="*/ 6261 w 771346"/>
                <a:gd name="connsiteY5" fmla="*/ 12007 h 102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346" h="1024874">
                  <a:moveTo>
                    <a:pt x="6261" y="12007"/>
                  </a:moveTo>
                  <a:cubicBezTo>
                    <a:pt x="-36072" y="-40910"/>
                    <a:pt x="146667" y="92088"/>
                    <a:pt x="241211" y="196157"/>
                  </a:cubicBezTo>
                  <a:cubicBezTo>
                    <a:pt x="335756" y="300227"/>
                    <a:pt x="485334" y="498488"/>
                    <a:pt x="573528" y="636424"/>
                  </a:cubicBezTo>
                  <a:cubicBezTo>
                    <a:pt x="661722" y="774360"/>
                    <a:pt x="783431" y="1044235"/>
                    <a:pt x="770378" y="1023774"/>
                  </a:cubicBezTo>
                  <a:cubicBezTo>
                    <a:pt x="757325" y="1003313"/>
                    <a:pt x="620094" y="681227"/>
                    <a:pt x="495211" y="513657"/>
                  </a:cubicBezTo>
                  <a:cubicBezTo>
                    <a:pt x="370328" y="346088"/>
                    <a:pt x="48594" y="64924"/>
                    <a:pt x="6261" y="120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930CE304-F06E-4DCD-B4BC-48B4B17B6B5C}"/>
                </a:ext>
              </a:extLst>
            </p:cNvPr>
            <p:cNvSpPr/>
            <p:nvPr/>
          </p:nvSpPr>
          <p:spPr>
            <a:xfrm>
              <a:off x="8434339" y="1895462"/>
              <a:ext cx="215949" cy="466801"/>
            </a:xfrm>
            <a:custGeom>
              <a:avLst/>
              <a:gdLst>
                <a:gd name="connsiteX0" fmla="*/ 79424 w 215949"/>
                <a:gd name="connsiteY0" fmla="*/ 13 h 466801"/>
                <a:gd name="connsiteX1" fmla="*/ 9574 w 215949"/>
                <a:gd name="connsiteY1" fmla="*/ 53988 h 466801"/>
                <a:gd name="connsiteX2" fmla="*/ 52436 w 215949"/>
                <a:gd name="connsiteY2" fmla="*/ 114313 h 466801"/>
                <a:gd name="connsiteX3" fmla="*/ 63549 w 215949"/>
                <a:gd name="connsiteY3" fmla="*/ 147651 h 466801"/>
                <a:gd name="connsiteX4" fmla="*/ 58786 w 215949"/>
                <a:gd name="connsiteY4" fmla="*/ 179401 h 466801"/>
                <a:gd name="connsiteX5" fmla="*/ 215949 w 215949"/>
                <a:gd name="connsiteY5" fmla="*/ 466738 h 466801"/>
                <a:gd name="connsiteX6" fmla="*/ 58786 w 215949"/>
                <a:gd name="connsiteY6" fmla="*/ 204801 h 466801"/>
                <a:gd name="connsiteX7" fmla="*/ 58786 w 215949"/>
                <a:gd name="connsiteY7" fmla="*/ 125426 h 466801"/>
                <a:gd name="connsiteX8" fmla="*/ 49 w 215949"/>
                <a:gd name="connsiteY8" fmla="*/ 58751 h 466801"/>
                <a:gd name="connsiteX9" fmla="*/ 79424 w 215949"/>
                <a:gd name="connsiteY9" fmla="*/ 13 h 46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949" h="466801">
                  <a:moveTo>
                    <a:pt x="79424" y="13"/>
                  </a:moveTo>
                  <a:cubicBezTo>
                    <a:pt x="81011" y="-781"/>
                    <a:pt x="14072" y="34938"/>
                    <a:pt x="9574" y="53988"/>
                  </a:cubicBezTo>
                  <a:cubicBezTo>
                    <a:pt x="5076" y="73038"/>
                    <a:pt x="43440" y="98703"/>
                    <a:pt x="52436" y="114313"/>
                  </a:cubicBezTo>
                  <a:cubicBezTo>
                    <a:pt x="61432" y="129923"/>
                    <a:pt x="62491" y="136803"/>
                    <a:pt x="63549" y="147651"/>
                  </a:cubicBezTo>
                  <a:cubicBezTo>
                    <a:pt x="64607" y="158499"/>
                    <a:pt x="33386" y="126220"/>
                    <a:pt x="58786" y="179401"/>
                  </a:cubicBezTo>
                  <a:cubicBezTo>
                    <a:pt x="84186" y="232582"/>
                    <a:pt x="215949" y="462505"/>
                    <a:pt x="215949" y="466738"/>
                  </a:cubicBezTo>
                  <a:cubicBezTo>
                    <a:pt x="215949" y="470971"/>
                    <a:pt x="84980" y="261686"/>
                    <a:pt x="58786" y="204801"/>
                  </a:cubicBezTo>
                  <a:cubicBezTo>
                    <a:pt x="32592" y="147916"/>
                    <a:pt x="68575" y="149768"/>
                    <a:pt x="58786" y="125426"/>
                  </a:cubicBezTo>
                  <a:cubicBezTo>
                    <a:pt x="48997" y="101084"/>
                    <a:pt x="-1803" y="80182"/>
                    <a:pt x="49" y="58751"/>
                  </a:cubicBezTo>
                  <a:cubicBezTo>
                    <a:pt x="1901" y="37320"/>
                    <a:pt x="77837" y="807"/>
                    <a:pt x="79424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F3B34350-C737-4790-8423-51FC0957F33C}"/>
                </a:ext>
              </a:extLst>
            </p:cNvPr>
            <p:cNvSpPr/>
            <p:nvPr/>
          </p:nvSpPr>
          <p:spPr>
            <a:xfrm>
              <a:off x="8453063" y="1901329"/>
              <a:ext cx="72005" cy="38912"/>
            </a:xfrm>
            <a:custGeom>
              <a:avLst/>
              <a:gdLst>
                <a:gd name="connsiteX0" fmla="*/ 71812 w 72005"/>
                <a:gd name="connsiteY0" fmla="*/ 496 h 38912"/>
                <a:gd name="connsiteX1" fmla="*/ 1962 w 72005"/>
                <a:gd name="connsiteY1" fmla="*/ 38596 h 38912"/>
                <a:gd name="connsiteX2" fmla="*/ 22600 w 72005"/>
                <a:gd name="connsiteY2" fmla="*/ 17959 h 38912"/>
                <a:gd name="connsiteX3" fmla="*/ 71812 w 72005"/>
                <a:gd name="connsiteY3" fmla="*/ 496 h 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05" h="38912">
                  <a:moveTo>
                    <a:pt x="71812" y="496"/>
                  </a:moveTo>
                  <a:cubicBezTo>
                    <a:pt x="68372" y="3935"/>
                    <a:pt x="10164" y="35686"/>
                    <a:pt x="1962" y="38596"/>
                  </a:cubicBezTo>
                  <a:cubicBezTo>
                    <a:pt x="-6240" y="41507"/>
                    <a:pt x="13340" y="23515"/>
                    <a:pt x="22600" y="17959"/>
                  </a:cubicBezTo>
                  <a:cubicBezTo>
                    <a:pt x="31860" y="12403"/>
                    <a:pt x="75252" y="-2943"/>
                    <a:pt x="71812" y="4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D255FD77-152C-4492-8883-CED19D945BFE}"/>
                </a:ext>
              </a:extLst>
            </p:cNvPr>
            <p:cNvSpPr/>
            <p:nvPr/>
          </p:nvSpPr>
          <p:spPr>
            <a:xfrm>
              <a:off x="8481049" y="1949216"/>
              <a:ext cx="185791" cy="326002"/>
            </a:xfrm>
            <a:custGeom>
              <a:avLst/>
              <a:gdLst>
                <a:gd name="connsiteX0" fmla="*/ 2551 w 185791"/>
                <a:gd name="connsiteY0" fmla="*/ 6584 h 326002"/>
                <a:gd name="connsiteX1" fmla="*/ 178764 w 185791"/>
                <a:gd name="connsiteY1" fmla="*/ 314559 h 326002"/>
                <a:gd name="connsiteX2" fmla="*/ 143839 w 185791"/>
                <a:gd name="connsiteY2" fmla="*/ 246297 h 326002"/>
                <a:gd name="connsiteX3" fmla="*/ 78751 w 185791"/>
                <a:gd name="connsiteY3" fmla="*/ 114534 h 326002"/>
                <a:gd name="connsiteX4" fmla="*/ 2551 w 185791"/>
                <a:gd name="connsiteY4" fmla="*/ 6584 h 32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91" h="326002">
                  <a:moveTo>
                    <a:pt x="2551" y="6584"/>
                  </a:moveTo>
                  <a:cubicBezTo>
                    <a:pt x="19220" y="39921"/>
                    <a:pt x="155216" y="274607"/>
                    <a:pt x="178764" y="314559"/>
                  </a:cubicBezTo>
                  <a:cubicBezTo>
                    <a:pt x="202312" y="354511"/>
                    <a:pt x="160508" y="279634"/>
                    <a:pt x="143839" y="246297"/>
                  </a:cubicBezTo>
                  <a:cubicBezTo>
                    <a:pt x="127170" y="212960"/>
                    <a:pt x="102034" y="153692"/>
                    <a:pt x="78751" y="114534"/>
                  </a:cubicBezTo>
                  <a:cubicBezTo>
                    <a:pt x="55468" y="75376"/>
                    <a:pt x="-14118" y="-26753"/>
                    <a:pt x="2551" y="65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BB4A1BED-0464-4BC4-955A-D3BC915F747E}"/>
                </a:ext>
              </a:extLst>
            </p:cNvPr>
            <p:cNvSpPr/>
            <p:nvPr/>
          </p:nvSpPr>
          <p:spPr>
            <a:xfrm>
              <a:off x="8511825" y="1931731"/>
              <a:ext cx="191058" cy="336904"/>
            </a:xfrm>
            <a:custGeom>
              <a:avLst/>
              <a:gdLst>
                <a:gd name="connsiteX0" fmla="*/ 350 w 191058"/>
                <a:gd name="connsiteY0" fmla="*/ 257 h 336904"/>
                <a:gd name="connsiteX1" fmla="*/ 94013 w 191058"/>
                <a:gd name="connsiteY1" fmla="*/ 133607 h 336904"/>
                <a:gd name="connsiteX2" fmla="*/ 190850 w 191058"/>
                <a:gd name="connsiteY2" fmla="*/ 336807 h 336904"/>
                <a:gd name="connsiteX3" fmla="*/ 67025 w 191058"/>
                <a:gd name="connsiteY3" fmla="*/ 106619 h 336904"/>
                <a:gd name="connsiteX4" fmla="*/ 350 w 191058"/>
                <a:gd name="connsiteY4" fmla="*/ 257 h 33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58" h="336904">
                  <a:moveTo>
                    <a:pt x="350" y="257"/>
                  </a:moveTo>
                  <a:cubicBezTo>
                    <a:pt x="4848" y="4755"/>
                    <a:pt x="62263" y="77515"/>
                    <a:pt x="94013" y="133607"/>
                  </a:cubicBezTo>
                  <a:cubicBezTo>
                    <a:pt x="125763" y="189699"/>
                    <a:pt x="195348" y="341305"/>
                    <a:pt x="190850" y="336807"/>
                  </a:cubicBezTo>
                  <a:cubicBezTo>
                    <a:pt x="186352" y="332309"/>
                    <a:pt x="98510" y="162181"/>
                    <a:pt x="67025" y="106619"/>
                  </a:cubicBezTo>
                  <a:cubicBezTo>
                    <a:pt x="35540" y="51057"/>
                    <a:pt x="-4148" y="-4241"/>
                    <a:pt x="350" y="2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85611B3E-5DA2-4B6D-927C-D6266685AC9C}"/>
                </a:ext>
              </a:extLst>
            </p:cNvPr>
            <p:cNvSpPr/>
            <p:nvPr/>
          </p:nvSpPr>
          <p:spPr>
            <a:xfrm>
              <a:off x="8595212" y="2039015"/>
              <a:ext cx="179326" cy="210860"/>
            </a:xfrm>
            <a:custGeom>
              <a:avLst/>
              <a:gdLst>
                <a:gd name="connsiteX0" fmla="*/ 1101 w 179326"/>
                <a:gd name="connsiteY0" fmla="*/ 2510 h 210860"/>
                <a:gd name="connsiteX1" fmla="*/ 110638 w 179326"/>
                <a:gd name="connsiteY1" fmla="*/ 162848 h 210860"/>
                <a:gd name="connsiteX2" fmla="*/ 136038 w 179326"/>
                <a:gd name="connsiteY2" fmla="*/ 197773 h 210860"/>
                <a:gd name="connsiteX3" fmla="*/ 178901 w 179326"/>
                <a:gd name="connsiteY3" fmla="*/ 210473 h 210860"/>
                <a:gd name="connsiteX4" fmla="*/ 151913 w 179326"/>
                <a:gd name="connsiteY4" fmla="*/ 185073 h 210860"/>
                <a:gd name="connsiteX5" fmla="*/ 59838 w 179326"/>
                <a:gd name="connsiteY5" fmla="*/ 72360 h 210860"/>
                <a:gd name="connsiteX6" fmla="*/ 1101 w 179326"/>
                <a:gd name="connsiteY6" fmla="*/ 2510 h 21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326" h="210860">
                  <a:moveTo>
                    <a:pt x="1101" y="2510"/>
                  </a:moveTo>
                  <a:cubicBezTo>
                    <a:pt x="9568" y="17591"/>
                    <a:pt x="110638" y="162848"/>
                    <a:pt x="110638" y="162848"/>
                  </a:cubicBezTo>
                  <a:cubicBezTo>
                    <a:pt x="133127" y="195392"/>
                    <a:pt x="124661" y="189836"/>
                    <a:pt x="136038" y="197773"/>
                  </a:cubicBezTo>
                  <a:cubicBezTo>
                    <a:pt x="147415" y="205710"/>
                    <a:pt x="176255" y="212590"/>
                    <a:pt x="178901" y="210473"/>
                  </a:cubicBezTo>
                  <a:cubicBezTo>
                    <a:pt x="181547" y="208356"/>
                    <a:pt x="171757" y="208092"/>
                    <a:pt x="151913" y="185073"/>
                  </a:cubicBezTo>
                  <a:cubicBezTo>
                    <a:pt x="132069" y="162054"/>
                    <a:pt x="84709" y="100670"/>
                    <a:pt x="59838" y="72360"/>
                  </a:cubicBezTo>
                  <a:cubicBezTo>
                    <a:pt x="34967" y="44050"/>
                    <a:pt x="-7366" y="-12571"/>
                    <a:pt x="1101" y="25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C8B7CD5C-86D3-42B2-8ABE-5EBB59E7E021}"/>
                </a:ext>
              </a:extLst>
            </p:cNvPr>
            <p:cNvSpPr/>
            <p:nvPr/>
          </p:nvSpPr>
          <p:spPr>
            <a:xfrm>
              <a:off x="8534393" y="1930299"/>
              <a:ext cx="250063" cy="322034"/>
            </a:xfrm>
            <a:custGeom>
              <a:avLst/>
              <a:gdLst>
                <a:gd name="connsiteX0" fmla="*/ 7 w 250063"/>
                <a:gd name="connsiteY0" fmla="*/ 101 h 322034"/>
                <a:gd name="connsiteX1" fmla="*/ 227020 w 250063"/>
                <a:gd name="connsiteY1" fmla="*/ 300139 h 322034"/>
                <a:gd name="connsiteX2" fmla="*/ 219082 w 250063"/>
                <a:gd name="connsiteY2" fmla="*/ 266801 h 322034"/>
                <a:gd name="connsiteX3" fmla="*/ 7 w 250063"/>
                <a:gd name="connsiteY3" fmla="*/ 101 h 3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63" h="322034">
                  <a:moveTo>
                    <a:pt x="7" y="101"/>
                  </a:moveTo>
                  <a:cubicBezTo>
                    <a:pt x="1330" y="5657"/>
                    <a:pt x="190508" y="255689"/>
                    <a:pt x="227020" y="300139"/>
                  </a:cubicBezTo>
                  <a:cubicBezTo>
                    <a:pt x="263532" y="344589"/>
                    <a:pt x="253478" y="315220"/>
                    <a:pt x="219082" y="266801"/>
                  </a:cubicBezTo>
                  <a:cubicBezTo>
                    <a:pt x="184686" y="218382"/>
                    <a:pt x="-1316" y="-5455"/>
                    <a:pt x="7" y="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33FE295D-6106-4D2B-AC22-0B3EBC167901}"/>
                </a:ext>
              </a:extLst>
            </p:cNvPr>
            <p:cNvSpPr/>
            <p:nvPr/>
          </p:nvSpPr>
          <p:spPr>
            <a:xfrm>
              <a:off x="8613502" y="2061640"/>
              <a:ext cx="121666" cy="222066"/>
            </a:xfrm>
            <a:custGeom>
              <a:avLst/>
              <a:gdLst>
                <a:gd name="connsiteX0" fmla="*/ 273 w 121666"/>
                <a:gd name="connsiteY0" fmla="*/ 523 h 222066"/>
                <a:gd name="connsiteX1" fmla="*/ 117748 w 121666"/>
                <a:gd name="connsiteY1" fmla="*/ 214835 h 222066"/>
                <a:gd name="connsiteX2" fmla="*/ 85998 w 121666"/>
                <a:gd name="connsiteY2" fmla="*/ 156098 h 222066"/>
                <a:gd name="connsiteX3" fmla="*/ 273 w 121666"/>
                <a:gd name="connsiteY3" fmla="*/ 523 h 2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66" h="222066">
                  <a:moveTo>
                    <a:pt x="273" y="523"/>
                  </a:moveTo>
                  <a:cubicBezTo>
                    <a:pt x="5565" y="10312"/>
                    <a:pt x="103461" y="188906"/>
                    <a:pt x="117748" y="214835"/>
                  </a:cubicBezTo>
                  <a:cubicBezTo>
                    <a:pt x="132035" y="240764"/>
                    <a:pt x="103990" y="191288"/>
                    <a:pt x="85998" y="156098"/>
                  </a:cubicBezTo>
                  <a:cubicBezTo>
                    <a:pt x="68006" y="120909"/>
                    <a:pt x="-5019" y="-9266"/>
                    <a:pt x="273" y="5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F0F1F2FE-EADD-4D00-BE67-295EB7F642C6}"/>
                </a:ext>
              </a:extLst>
            </p:cNvPr>
            <p:cNvSpPr/>
            <p:nvPr/>
          </p:nvSpPr>
          <p:spPr>
            <a:xfrm>
              <a:off x="8786428" y="2257862"/>
              <a:ext cx="256820" cy="465330"/>
            </a:xfrm>
            <a:custGeom>
              <a:avLst/>
              <a:gdLst>
                <a:gd name="connsiteX0" fmla="*/ 385 w 256820"/>
                <a:gd name="connsiteY0" fmla="*/ 1151 h 465330"/>
                <a:gd name="connsiteX1" fmla="*/ 246447 w 256820"/>
                <a:gd name="connsiteY1" fmla="*/ 450413 h 465330"/>
                <a:gd name="connsiteX2" fmla="*/ 190885 w 256820"/>
                <a:gd name="connsiteY2" fmla="*/ 325001 h 465330"/>
                <a:gd name="connsiteX3" fmla="*/ 385 w 256820"/>
                <a:gd name="connsiteY3" fmla="*/ 1151 h 4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820" h="465330">
                  <a:moveTo>
                    <a:pt x="385" y="1151"/>
                  </a:moveTo>
                  <a:cubicBezTo>
                    <a:pt x="9645" y="22053"/>
                    <a:pt x="214697" y="396438"/>
                    <a:pt x="246447" y="450413"/>
                  </a:cubicBezTo>
                  <a:cubicBezTo>
                    <a:pt x="278197" y="504388"/>
                    <a:pt x="230572" y="400143"/>
                    <a:pt x="190885" y="325001"/>
                  </a:cubicBezTo>
                  <a:cubicBezTo>
                    <a:pt x="151198" y="249859"/>
                    <a:pt x="-8875" y="-19751"/>
                    <a:pt x="385" y="1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75AD5058-E6F6-452A-8F30-AD92D444719F}"/>
                </a:ext>
              </a:extLst>
            </p:cNvPr>
            <p:cNvSpPr/>
            <p:nvPr/>
          </p:nvSpPr>
          <p:spPr>
            <a:xfrm>
              <a:off x="8664560" y="2269563"/>
              <a:ext cx="352042" cy="714761"/>
            </a:xfrm>
            <a:custGeom>
              <a:avLst/>
              <a:gdLst>
                <a:gd name="connsiteX0" fmla="*/ 1603 w 352042"/>
                <a:gd name="connsiteY0" fmla="*/ 3737 h 714761"/>
                <a:gd name="connsiteX1" fmla="*/ 344503 w 352042"/>
                <a:gd name="connsiteY1" fmla="*/ 700650 h 714761"/>
                <a:gd name="connsiteX2" fmla="*/ 220678 w 352042"/>
                <a:gd name="connsiteY2" fmla="*/ 435537 h 714761"/>
                <a:gd name="connsiteX3" fmla="*/ 1603 w 352042"/>
                <a:gd name="connsiteY3" fmla="*/ 3737 h 7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042" h="714761">
                  <a:moveTo>
                    <a:pt x="1603" y="3737"/>
                  </a:moveTo>
                  <a:cubicBezTo>
                    <a:pt x="22240" y="47922"/>
                    <a:pt x="307991" y="628683"/>
                    <a:pt x="344503" y="700650"/>
                  </a:cubicBezTo>
                  <a:cubicBezTo>
                    <a:pt x="381015" y="772617"/>
                    <a:pt x="275976" y="551689"/>
                    <a:pt x="220678" y="435537"/>
                  </a:cubicBezTo>
                  <a:cubicBezTo>
                    <a:pt x="165380" y="319385"/>
                    <a:pt x="-19034" y="-40448"/>
                    <a:pt x="1603" y="3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7A144C65-6E9B-4220-88F0-E0258768EB14}"/>
                </a:ext>
              </a:extLst>
            </p:cNvPr>
            <p:cNvSpPr/>
            <p:nvPr/>
          </p:nvSpPr>
          <p:spPr>
            <a:xfrm>
              <a:off x="8651875" y="2355645"/>
              <a:ext cx="382604" cy="765589"/>
            </a:xfrm>
            <a:custGeom>
              <a:avLst/>
              <a:gdLst>
                <a:gd name="connsiteX0" fmla="*/ 0 w 382604"/>
                <a:gd name="connsiteY0" fmla="*/ 205 h 765589"/>
                <a:gd name="connsiteX1" fmla="*/ 104775 w 382604"/>
                <a:gd name="connsiteY1" fmla="*/ 212930 h 765589"/>
                <a:gd name="connsiteX2" fmla="*/ 85725 w 382604"/>
                <a:gd name="connsiteY2" fmla="*/ 228805 h 765589"/>
                <a:gd name="connsiteX3" fmla="*/ 152400 w 382604"/>
                <a:gd name="connsiteY3" fmla="*/ 327230 h 765589"/>
                <a:gd name="connsiteX4" fmla="*/ 244475 w 382604"/>
                <a:gd name="connsiteY4" fmla="*/ 492330 h 765589"/>
                <a:gd name="connsiteX5" fmla="*/ 290513 w 382604"/>
                <a:gd name="connsiteY5" fmla="*/ 616155 h 765589"/>
                <a:gd name="connsiteX6" fmla="*/ 317500 w 382604"/>
                <a:gd name="connsiteY6" fmla="*/ 693943 h 765589"/>
                <a:gd name="connsiteX7" fmla="*/ 382588 w 382604"/>
                <a:gd name="connsiteY7" fmla="*/ 763793 h 765589"/>
                <a:gd name="connsiteX8" fmla="*/ 311150 w 382604"/>
                <a:gd name="connsiteY8" fmla="*/ 617743 h 765589"/>
                <a:gd name="connsiteX9" fmla="*/ 122238 w 382604"/>
                <a:gd name="connsiteY9" fmla="*/ 233568 h 765589"/>
                <a:gd name="connsiteX10" fmla="*/ 103188 w 382604"/>
                <a:gd name="connsiteY10" fmla="*/ 174830 h 765589"/>
                <a:gd name="connsiteX11" fmla="*/ 0 w 382604"/>
                <a:gd name="connsiteY11" fmla="*/ 205 h 76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2604" h="765589">
                  <a:moveTo>
                    <a:pt x="0" y="205"/>
                  </a:moveTo>
                  <a:cubicBezTo>
                    <a:pt x="264" y="6555"/>
                    <a:pt x="90488" y="174830"/>
                    <a:pt x="104775" y="212930"/>
                  </a:cubicBezTo>
                  <a:cubicBezTo>
                    <a:pt x="119062" y="251030"/>
                    <a:pt x="77788" y="209755"/>
                    <a:pt x="85725" y="228805"/>
                  </a:cubicBezTo>
                  <a:cubicBezTo>
                    <a:pt x="93662" y="247855"/>
                    <a:pt x="125942" y="283309"/>
                    <a:pt x="152400" y="327230"/>
                  </a:cubicBezTo>
                  <a:cubicBezTo>
                    <a:pt x="178858" y="371151"/>
                    <a:pt x="221456" y="444176"/>
                    <a:pt x="244475" y="492330"/>
                  </a:cubicBezTo>
                  <a:cubicBezTo>
                    <a:pt x="267494" y="540484"/>
                    <a:pt x="278342" y="582553"/>
                    <a:pt x="290513" y="616155"/>
                  </a:cubicBezTo>
                  <a:cubicBezTo>
                    <a:pt x="302684" y="649757"/>
                    <a:pt x="302154" y="669337"/>
                    <a:pt x="317500" y="693943"/>
                  </a:cubicBezTo>
                  <a:cubicBezTo>
                    <a:pt x="332846" y="718549"/>
                    <a:pt x="383646" y="776493"/>
                    <a:pt x="382588" y="763793"/>
                  </a:cubicBezTo>
                  <a:cubicBezTo>
                    <a:pt x="381530" y="751093"/>
                    <a:pt x="354542" y="706114"/>
                    <a:pt x="311150" y="617743"/>
                  </a:cubicBezTo>
                  <a:cubicBezTo>
                    <a:pt x="267758" y="529372"/>
                    <a:pt x="156898" y="307387"/>
                    <a:pt x="122238" y="233568"/>
                  </a:cubicBezTo>
                  <a:cubicBezTo>
                    <a:pt x="87578" y="159749"/>
                    <a:pt x="121180" y="213459"/>
                    <a:pt x="103188" y="174830"/>
                  </a:cubicBezTo>
                  <a:cubicBezTo>
                    <a:pt x="85196" y="136201"/>
                    <a:pt x="-264" y="-6145"/>
                    <a:pt x="0" y="2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E4A63C52-647C-4B53-A218-A270AE360BAD}"/>
                </a:ext>
              </a:extLst>
            </p:cNvPr>
            <p:cNvSpPr/>
            <p:nvPr/>
          </p:nvSpPr>
          <p:spPr>
            <a:xfrm>
              <a:off x="8603893" y="2314497"/>
              <a:ext cx="294116" cy="627847"/>
            </a:xfrm>
            <a:custGeom>
              <a:avLst/>
              <a:gdLst>
                <a:gd name="connsiteX0" fmla="*/ 3532 w 294116"/>
                <a:gd name="connsiteY0" fmla="*/ 8016 h 627847"/>
                <a:gd name="connsiteX1" fmla="*/ 84495 w 294116"/>
                <a:gd name="connsiteY1" fmla="*/ 176291 h 627847"/>
                <a:gd name="connsiteX2" fmla="*/ 228957 w 294116"/>
                <a:gd name="connsiteY2" fmla="*/ 520778 h 627847"/>
                <a:gd name="connsiteX3" fmla="*/ 225782 w 294116"/>
                <a:gd name="connsiteY3" fmla="*/ 546178 h 627847"/>
                <a:gd name="connsiteX4" fmla="*/ 259120 w 294116"/>
                <a:gd name="connsiteY4" fmla="*/ 619203 h 627847"/>
                <a:gd name="connsiteX5" fmla="*/ 294045 w 294116"/>
                <a:gd name="connsiteY5" fmla="*/ 617616 h 627847"/>
                <a:gd name="connsiteX6" fmla="*/ 249595 w 294116"/>
                <a:gd name="connsiteY6" fmla="*/ 539828 h 627847"/>
                <a:gd name="connsiteX7" fmla="*/ 198795 w 294116"/>
                <a:gd name="connsiteY7" fmla="*/ 420766 h 627847"/>
                <a:gd name="connsiteX8" fmla="*/ 3532 w 294116"/>
                <a:gd name="connsiteY8" fmla="*/ 8016 h 62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116" h="627847">
                  <a:moveTo>
                    <a:pt x="3532" y="8016"/>
                  </a:moveTo>
                  <a:cubicBezTo>
                    <a:pt x="-15518" y="-32730"/>
                    <a:pt x="46924" y="90831"/>
                    <a:pt x="84495" y="176291"/>
                  </a:cubicBezTo>
                  <a:cubicBezTo>
                    <a:pt x="122066" y="261751"/>
                    <a:pt x="205409" y="459130"/>
                    <a:pt x="228957" y="520778"/>
                  </a:cubicBezTo>
                  <a:cubicBezTo>
                    <a:pt x="252505" y="582426"/>
                    <a:pt x="220755" y="529774"/>
                    <a:pt x="225782" y="546178"/>
                  </a:cubicBezTo>
                  <a:cubicBezTo>
                    <a:pt x="230809" y="562582"/>
                    <a:pt x="247743" y="607297"/>
                    <a:pt x="259120" y="619203"/>
                  </a:cubicBezTo>
                  <a:cubicBezTo>
                    <a:pt x="270497" y="631109"/>
                    <a:pt x="295632" y="630845"/>
                    <a:pt x="294045" y="617616"/>
                  </a:cubicBezTo>
                  <a:cubicBezTo>
                    <a:pt x="292458" y="604387"/>
                    <a:pt x="265470" y="572636"/>
                    <a:pt x="249595" y="539828"/>
                  </a:cubicBezTo>
                  <a:cubicBezTo>
                    <a:pt x="233720" y="507020"/>
                    <a:pt x="237689" y="508608"/>
                    <a:pt x="198795" y="420766"/>
                  </a:cubicBezTo>
                  <a:cubicBezTo>
                    <a:pt x="159901" y="332924"/>
                    <a:pt x="22582" y="48762"/>
                    <a:pt x="3532" y="80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194C85FE-5D1A-456F-BB66-E0F28A5B7D3B}"/>
                </a:ext>
              </a:extLst>
            </p:cNvPr>
            <p:cNvSpPr/>
            <p:nvPr/>
          </p:nvSpPr>
          <p:spPr>
            <a:xfrm>
              <a:off x="8560756" y="2315368"/>
              <a:ext cx="314834" cy="642404"/>
            </a:xfrm>
            <a:custGeom>
              <a:avLst/>
              <a:gdLst>
                <a:gd name="connsiteX0" fmla="*/ 632 w 314834"/>
                <a:gd name="connsiteY0" fmla="*/ 2382 h 642404"/>
                <a:gd name="connsiteX1" fmla="*/ 303844 w 314834"/>
                <a:gd name="connsiteY1" fmla="*/ 626270 h 642404"/>
                <a:gd name="connsiteX2" fmla="*/ 226057 w 314834"/>
                <a:gd name="connsiteY2" fmla="*/ 419895 h 642404"/>
                <a:gd name="connsiteX3" fmla="*/ 632 w 314834"/>
                <a:gd name="connsiteY3" fmla="*/ 2382 h 64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34" h="642404">
                  <a:moveTo>
                    <a:pt x="632" y="2382"/>
                  </a:moveTo>
                  <a:cubicBezTo>
                    <a:pt x="13596" y="36778"/>
                    <a:pt x="266273" y="556685"/>
                    <a:pt x="303844" y="626270"/>
                  </a:cubicBezTo>
                  <a:cubicBezTo>
                    <a:pt x="341415" y="695856"/>
                    <a:pt x="274476" y="524141"/>
                    <a:pt x="226057" y="419895"/>
                  </a:cubicBezTo>
                  <a:cubicBezTo>
                    <a:pt x="177638" y="315649"/>
                    <a:pt x="-12332" y="-32014"/>
                    <a:pt x="632" y="2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00FEA9EB-B0F8-40E3-A943-05642E5B931F}"/>
                </a:ext>
              </a:extLst>
            </p:cNvPr>
            <p:cNvSpPr/>
            <p:nvPr/>
          </p:nvSpPr>
          <p:spPr>
            <a:xfrm>
              <a:off x="8897917" y="2942860"/>
              <a:ext cx="305166" cy="632230"/>
            </a:xfrm>
            <a:custGeom>
              <a:avLst/>
              <a:gdLst>
                <a:gd name="connsiteX0" fmla="*/ 21 w 305166"/>
                <a:gd name="connsiteY0" fmla="*/ 365 h 632230"/>
                <a:gd name="connsiteX1" fmla="*/ 160358 w 305166"/>
                <a:gd name="connsiteY1" fmla="*/ 384540 h 632230"/>
                <a:gd name="connsiteX2" fmla="*/ 192108 w 305166"/>
                <a:gd name="connsiteY2" fmla="*/ 419465 h 632230"/>
                <a:gd name="connsiteX3" fmla="*/ 228621 w 305166"/>
                <a:gd name="connsiteY3" fmla="*/ 446453 h 632230"/>
                <a:gd name="connsiteX4" fmla="*/ 304821 w 305166"/>
                <a:gd name="connsiteY4" fmla="*/ 632190 h 632230"/>
                <a:gd name="connsiteX5" fmla="*/ 195283 w 305166"/>
                <a:gd name="connsiteY5" fmla="*/ 428990 h 632230"/>
                <a:gd name="connsiteX6" fmla="*/ 149246 w 305166"/>
                <a:gd name="connsiteY6" fmla="*/ 316278 h 632230"/>
                <a:gd name="connsiteX7" fmla="*/ 21 w 305166"/>
                <a:gd name="connsiteY7" fmla="*/ 365 h 63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66" h="632230">
                  <a:moveTo>
                    <a:pt x="21" y="365"/>
                  </a:moveTo>
                  <a:cubicBezTo>
                    <a:pt x="1873" y="11742"/>
                    <a:pt x="128344" y="314690"/>
                    <a:pt x="160358" y="384540"/>
                  </a:cubicBezTo>
                  <a:cubicBezTo>
                    <a:pt x="192373" y="454390"/>
                    <a:pt x="180731" y="409146"/>
                    <a:pt x="192108" y="419465"/>
                  </a:cubicBezTo>
                  <a:cubicBezTo>
                    <a:pt x="203485" y="429784"/>
                    <a:pt x="209836" y="410999"/>
                    <a:pt x="228621" y="446453"/>
                  </a:cubicBezTo>
                  <a:cubicBezTo>
                    <a:pt x="247406" y="481907"/>
                    <a:pt x="310377" y="635100"/>
                    <a:pt x="304821" y="632190"/>
                  </a:cubicBezTo>
                  <a:cubicBezTo>
                    <a:pt x="299265" y="629280"/>
                    <a:pt x="221212" y="481642"/>
                    <a:pt x="195283" y="428990"/>
                  </a:cubicBezTo>
                  <a:cubicBezTo>
                    <a:pt x="169354" y="376338"/>
                    <a:pt x="180731" y="385863"/>
                    <a:pt x="149246" y="316278"/>
                  </a:cubicBezTo>
                  <a:cubicBezTo>
                    <a:pt x="117761" y="246693"/>
                    <a:pt x="-1831" y="-11012"/>
                    <a:pt x="21" y="3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FFB0B075-15C3-434B-B569-806ACB57FCD9}"/>
                </a:ext>
              </a:extLst>
            </p:cNvPr>
            <p:cNvSpPr/>
            <p:nvPr/>
          </p:nvSpPr>
          <p:spPr>
            <a:xfrm>
              <a:off x="8735153" y="2704950"/>
              <a:ext cx="471794" cy="1036929"/>
            </a:xfrm>
            <a:custGeom>
              <a:avLst/>
              <a:gdLst>
                <a:gd name="connsiteX0" fmla="*/ 860 w 471794"/>
                <a:gd name="connsiteY0" fmla="*/ 1738 h 1036929"/>
                <a:gd name="connsiteX1" fmla="*/ 343760 w 471794"/>
                <a:gd name="connsiteY1" fmla="*/ 762150 h 1036929"/>
                <a:gd name="connsiteX2" fmla="*/ 454885 w 471794"/>
                <a:gd name="connsiteY2" fmla="*/ 997100 h 1036929"/>
                <a:gd name="connsiteX3" fmla="*/ 860 w 471794"/>
                <a:gd name="connsiteY3" fmla="*/ 1738 h 103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794" h="1036929">
                  <a:moveTo>
                    <a:pt x="860" y="1738"/>
                  </a:moveTo>
                  <a:cubicBezTo>
                    <a:pt x="-17661" y="-37420"/>
                    <a:pt x="268089" y="596256"/>
                    <a:pt x="343760" y="762150"/>
                  </a:cubicBezTo>
                  <a:cubicBezTo>
                    <a:pt x="419431" y="928044"/>
                    <a:pt x="509918" y="1121983"/>
                    <a:pt x="454885" y="997100"/>
                  </a:cubicBezTo>
                  <a:cubicBezTo>
                    <a:pt x="399852" y="872217"/>
                    <a:pt x="19381" y="40896"/>
                    <a:pt x="860" y="17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E7D0D74-DF1E-4C6D-B58B-247AE942497E}"/>
                </a:ext>
              </a:extLst>
            </p:cNvPr>
            <p:cNvSpPr/>
            <p:nvPr/>
          </p:nvSpPr>
          <p:spPr>
            <a:xfrm>
              <a:off x="8875713" y="2951163"/>
              <a:ext cx="277821" cy="655637"/>
            </a:xfrm>
            <a:custGeom>
              <a:avLst/>
              <a:gdLst>
                <a:gd name="connsiteX0" fmla="*/ 0 w 277821"/>
                <a:gd name="connsiteY0" fmla="*/ 0 h 655637"/>
                <a:gd name="connsiteX1" fmla="*/ 277812 w 277821"/>
                <a:gd name="connsiteY1" fmla="*/ 655637 h 655637"/>
                <a:gd name="connsiteX2" fmla="*/ 0 w 277821"/>
                <a:gd name="connsiteY2" fmla="*/ 0 h 65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821" h="655637">
                  <a:moveTo>
                    <a:pt x="0" y="0"/>
                  </a:moveTo>
                  <a:cubicBezTo>
                    <a:pt x="0" y="0"/>
                    <a:pt x="275960" y="654843"/>
                    <a:pt x="277812" y="655637"/>
                  </a:cubicBezTo>
                  <a:cubicBezTo>
                    <a:pt x="279664" y="65643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CBA41F7B-EAE6-4B4C-BE87-4D07C5181AC8}"/>
                </a:ext>
              </a:extLst>
            </p:cNvPr>
            <p:cNvSpPr/>
            <p:nvPr/>
          </p:nvSpPr>
          <p:spPr>
            <a:xfrm>
              <a:off x="9124897" y="2706394"/>
              <a:ext cx="65346" cy="174910"/>
            </a:xfrm>
            <a:custGeom>
              <a:avLst/>
              <a:gdLst>
                <a:gd name="connsiteX0" fmla="*/ 53 w 65346"/>
                <a:gd name="connsiteY0" fmla="*/ 294 h 174910"/>
                <a:gd name="connsiteX1" fmla="*/ 54028 w 65346"/>
                <a:gd name="connsiteY1" fmla="*/ 103481 h 174910"/>
                <a:gd name="connsiteX2" fmla="*/ 54028 w 65346"/>
                <a:gd name="connsiteY2" fmla="*/ 162219 h 174910"/>
                <a:gd name="connsiteX3" fmla="*/ 31803 w 65346"/>
                <a:gd name="connsiteY3" fmla="*/ 173331 h 174910"/>
                <a:gd name="connsiteX4" fmla="*/ 65141 w 65346"/>
                <a:gd name="connsiteY4" fmla="*/ 138406 h 174910"/>
                <a:gd name="connsiteX5" fmla="*/ 53 w 65346"/>
                <a:gd name="connsiteY5" fmla="*/ 294 h 17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46" h="174910">
                  <a:moveTo>
                    <a:pt x="53" y="294"/>
                  </a:moveTo>
                  <a:cubicBezTo>
                    <a:pt x="-1799" y="-5527"/>
                    <a:pt x="45032" y="76494"/>
                    <a:pt x="54028" y="103481"/>
                  </a:cubicBezTo>
                  <a:cubicBezTo>
                    <a:pt x="63024" y="130468"/>
                    <a:pt x="57732" y="150577"/>
                    <a:pt x="54028" y="162219"/>
                  </a:cubicBezTo>
                  <a:cubicBezTo>
                    <a:pt x="50324" y="173861"/>
                    <a:pt x="29951" y="177300"/>
                    <a:pt x="31803" y="173331"/>
                  </a:cubicBezTo>
                  <a:cubicBezTo>
                    <a:pt x="33655" y="169362"/>
                    <a:pt x="68316" y="165394"/>
                    <a:pt x="65141" y="138406"/>
                  </a:cubicBezTo>
                  <a:cubicBezTo>
                    <a:pt x="61966" y="111418"/>
                    <a:pt x="1905" y="6115"/>
                    <a:pt x="53" y="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D7565C30-0FD0-47E5-A224-AC875EA0E5E5}"/>
                </a:ext>
              </a:extLst>
            </p:cNvPr>
            <p:cNvSpPr/>
            <p:nvPr/>
          </p:nvSpPr>
          <p:spPr>
            <a:xfrm>
              <a:off x="9106456" y="2766353"/>
              <a:ext cx="208079" cy="565484"/>
            </a:xfrm>
            <a:custGeom>
              <a:avLst/>
              <a:gdLst>
                <a:gd name="connsiteX0" fmla="*/ 7382 w 208079"/>
                <a:gd name="connsiteY0" fmla="*/ 19710 h 565484"/>
                <a:gd name="connsiteX1" fmla="*/ 47069 w 208079"/>
                <a:gd name="connsiteY1" fmla="*/ 126072 h 565484"/>
                <a:gd name="connsiteX2" fmla="*/ 85169 w 208079"/>
                <a:gd name="connsiteY2" fmla="*/ 187985 h 565484"/>
                <a:gd name="connsiteX3" fmla="*/ 207407 w 208079"/>
                <a:gd name="connsiteY3" fmla="*/ 564222 h 565484"/>
                <a:gd name="connsiteX4" fmla="*/ 7382 w 208079"/>
                <a:gd name="connsiteY4" fmla="*/ 19710 h 56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079" h="565484">
                  <a:moveTo>
                    <a:pt x="7382" y="19710"/>
                  </a:moveTo>
                  <a:cubicBezTo>
                    <a:pt x="-19341" y="-53315"/>
                    <a:pt x="34105" y="98026"/>
                    <a:pt x="47069" y="126072"/>
                  </a:cubicBezTo>
                  <a:cubicBezTo>
                    <a:pt x="60033" y="154118"/>
                    <a:pt x="58446" y="114960"/>
                    <a:pt x="85169" y="187985"/>
                  </a:cubicBezTo>
                  <a:cubicBezTo>
                    <a:pt x="111892" y="261010"/>
                    <a:pt x="217461" y="588299"/>
                    <a:pt x="207407" y="564222"/>
                  </a:cubicBezTo>
                  <a:cubicBezTo>
                    <a:pt x="197353" y="540145"/>
                    <a:pt x="34105" y="92735"/>
                    <a:pt x="7382" y="19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9ADE87C8-2453-480A-861C-6309AEE59452}"/>
                </a:ext>
              </a:extLst>
            </p:cNvPr>
            <p:cNvSpPr/>
            <p:nvPr/>
          </p:nvSpPr>
          <p:spPr>
            <a:xfrm>
              <a:off x="9027913" y="2709842"/>
              <a:ext cx="100675" cy="50930"/>
            </a:xfrm>
            <a:custGeom>
              <a:avLst/>
              <a:gdLst>
                <a:gd name="connsiteX0" fmla="*/ 200 w 100675"/>
                <a:gd name="connsiteY0" fmla="*/ 50821 h 50930"/>
                <a:gd name="connsiteX1" fmla="*/ 46237 w 100675"/>
                <a:gd name="connsiteY1" fmla="*/ 19071 h 50930"/>
                <a:gd name="connsiteX2" fmla="*/ 82750 w 100675"/>
                <a:gd name="connsiteY2" fmla="*/ 23833 h 50930"/>
                <a:gd name="connsiteX3" fmla="*/ 100212 w 100675"/>
                <a:gd name="connsiteY3" fmla="*/ 21 h 50930"/>
                <a:gd name="connsiteX4" fmla="*/ 65287 w 100675"/>
                <a:gd name="connsiteY4" fmla="*/ 28596 h 50930"/>
                <a:gd name="connsiteX5" fmla="*/ 200 w 100675"/>
                <a:gd name="connsiteY5" fmla="*/ 50821 h 5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675" h="50930">
                  <a:moveTo>
                    <a:pt x="200" y="50821"/>
                  </a:moveTo>
                  <a:cubicBezTo>
                    <a:pt x="-2975" y="49234"/>
                    <a:pt x="32479" y="23569"/>
                    <a:pt x="46237" y="19071"/>
                  </a:cubicBezTo>
                  <a:cubicBezTo>
                    <a:pt x="59995" y="14573"/>
                    <a:pt x="73754" y="27008"/>
                    <a:pt x="82750" y="23833"/>
                  </a:cubicBezTo>
                  <a:cubicBezTo>
                    <a:pt x="91746" y="20658"/>
                    <a:pt x="103122" y="-773"/>
                    <a:pt x="100212" y="21"/>
                  </a:cubicBezTo>
                  <a:cubicBezTo>
                    <a:pt x="97302" y="815"/>
                    <a:pt x="79045" y="20923"/>
                    <a:pt x="65287" y="28596"/>
                  </a:cubicBezTo>
                  <a:cubicBezTo>
                    <a:pt x="51529" y="36269"/>
                    <a:pt x="3375" y="52408"/>
                    <a:pt x="200" y="50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9073561B-7900-49F9-956C-7E7E58EA7B1C}"/>
                </a:ext>
              </a:extLst>
            </p:cNvPr>
            <p:cNvSpPr/>
            <p:nvPr/>
          </p:nvSpPr>
          <p:spPr>
            <a:xfrm>
              <a:off x="9019765" y="2719323"/>
              <a:ext cx="101599" cy="172511"/>
            </a:xfrm>
            <a:custGeom>
              <a:avLst/>
              <a:gdLst>
                <a:gd name="connsiteX0" fmla="*/ 54385 w 101599"/>
                <a:gd name="connsiteY0" fmla="*/ 65 h 172511"/>
                <a:gd name="connsiteX1" fmla="*/ 410 w 101599"/>
                <a:gd name="connsiteY1" fmla="*/ 41340 h 172511"/>
                <a:gd name="connsiteX2" fmla="*/ 30573 w 101599"/>
                <a:gd name="connsiteY2" fmla="*/ 92140 h 172511"/>
                <a:gd name="connsiteX3" fmla="*/ 49623 w 101599"/>
                <a:gd name="connsiteY3" fmla="*/ 161990 h 172511"/>
                <a:gd name="connsiteX4" fmla="*/ 94073 w 101599"/>
                <a:gd name="connsiteY4" fmla="*/ 168340 h 172511"/>
                <a:gd name="connsiteX5" fmla="*/ 100423 w 101599"/>
                <a:gd name="connsiteY5" fmla="*/ 123890 h 172511"/>
                <a:gd name="connsiteX6" fmla="*/ 81373 w 101599"/>
                <a:gd name="connsiteY6" fmla="*/ 61977 h 172511"/>
                <a:gd name="connsiteX7" fmla="*/ 89310 w 101599"/>
                <a:gd name="connsiteY7" fmla="*/ 54040 h 172511"/>
                <a:gd name="connsiteX8" fmla="*/ 92485 w 101599"/>
                <a:gd name="connsiteY8" fmla="*/ 122302 h 172511"/>
                <a:gd name="connsiteX9" fmla="*/ 73435 w 101599"/>
                <a:gd name="connsiteY9" fmla="*/ 141352 h 172511"/>
                <a:gd name="connsiteX10" fmla="*/ 46448 w 101599"/>
                <a:gd name="connsiteY10" fmla="*/ 117540 h 172511"/>
                <a:gd name="connsiteX11" fmla="*/ 16285 w 101599"/>
                <a:gd name="connsiteY11" fmla="*/ 50865 h 172511"/>
                <a:gd name="connsiteX12" fmla="*/ 54385 w 101599"/>
                <a:gd name="connsiteY12" fmla="*/ 65 h 17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599" h="172511">
                  <a:moveTo>
                    <a:pt x="54385" y="65"/>
                  </a:moveTo>
                  <a:cubicBezTo>
                    <a:pt x="51739" y="-1523"/>
                    <a:pt x="4379" y="25994"/>
                    <a:pt x="410" y="41340"/>
                  </a:cubicBezTo>
                  <a:cubicBezTo>
                    <a:pt x="-3559" y="56686"/>
                    <a:pt x="22371" y="72032"/>
                    <a:pt x="30573" y="92140"/>
                  </a:cubicBezTo>
                  <a:cubicBezTo>
                    <a:pt x="38775" y="112248"/>
                    <a:pt x="39040" y="149290"/>
                    <a:pt x="49623" y="161990"/>
                  </a:cubicBezTo>
                  <a:cubicBezTo>
                    <a:pt x="60206" y="174690"/>
                    <a:pt x="85606" y="174690"/>
                    <a:pt x="94073" y="168340"/>
                  </a:cubicBezTo>
                  <a:cubicBezTo>
                    <a:pt x="102540" y="161990"/>
                    <a:pt x="102540" y="141617"/>
                    <a:pt x="100423" y="123890"/>
                  </a:cubicBezTo>
                  <a:cubicBezTo>
                    <a:pt x="98306" y="106163"/>
                    <a:pt x="83225" y="73619"/>
                    <a:pt x="81373" y="61977"/>
                  </a:cubicBezTo>
                  <a:cubicBezTo>
                    <a:pt x="79521" y="50335"/>
                    <a:pt x="87458" y="43986"/>
                    <a:pt x="89310" y="54040"/>
                  </a:cubicBezTo>
                  <a:cubicBezTo>
                    <a:pt x="91162" y="64094"/>
                    <a:pt x="95131" y="107750"/>
                    <a:pt x="92485" y="122302"/>
                  </a:cubicBezTo>
                  <a:cubicBezTo>
                    <a:pt x="89839" y="136854"/>
                    <a:pt x="81108" y="142146"/>
                    <a:pt x="73435" y="141352"/>
                  </a:cubicBezTo>
                  <a:cubicBezTo>
                    <a:pt x="65762" y="140558"/>
                    <a:pt x="55973" y="132621"/>
                    <a:pt x="46448" y="117540"/>
                  </a:cubicBezTo>
                  <a:cubicBezTo>
                    <a:pt x="36923" y="102459"/>
                    <a:pt x="18931" y="68592"/>
                    <a:pt x="16285" y="50865"/>
                  </a:cubicBezTo>
                  <a:cubicBezTo>
                    <a:pt x="13639" y="33138"/>
                    <a:pt x="57031" y="1653"/>
                    <a:pt x="54385" y="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0A4F9978-DFDB-4BCB-B671-900BC953B1E0}"/>
                </a:ext>
              </a:extLst>
            </p:cNvPr>
            <p:cNvSpPr/>
            <p:nvPr/>
          </p:nvSpPr>
          <p:spPr>
            <a:xfrm>
              <a:off x="9066009" y="2747610"/>
              <a:ext cx="37393" cy="106089"/>
            </a:xfrm>
            <a:custGeom>
              <a:avLst/>
              <a:gdLst>
                <a:gd name="connsiteX0" fmla="*/ 204 w 37393"/>
                <a:gd name="connsiteY0" fmla="*/ 353 h 106089"/>
                <a:gd name="connsiteX1" fmla="*/ 36716 w 37393"/>
                <a:gd name="connsiteY1" fmla="*/ 103540 h 106089"/>
                <a:gd name="connsiteX2" fmla="*/ 22429 w 37393"/>
                <a:gd name="connsiteY2" fmla="*/ 70203 h 106089"/>
                <a:gd name="connsiteX3" fmla="*/ 204 w 37393"/>
                <a:gd name="connsiteY3" fmla="*/ 353 h 10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93" h="106089">
                  <a:moveTo>
                    <a:pt x="204" y="353"/>
                  </a:moveTo>
                  <a:cubicBezTo>
                    <a:pt x="2585" y="5909"/>
                    <a:pt x="33012" y="91898"/>
                    <a:pt x="36716" y="103540"/>
                  </a:cubicBezTo>
                  <a:cubicBezTo>
                    <a:pt x="40420" y="115182"/>
                    <a:pt x="27985" y="83961"/>
                    <a:pt x="22429" y="70203"/>
                  </a:cubicBezTo>
                  <a:cubicBezTo>
                    <a:pt x="16873" y="56445"/>
                    <a:pt x="-2177" y="-5203"/>
                    <a:pt x="204" y="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BBD954D5-E480-45DE-B373-F23EBCF2AA5B}"/>
                </a:ext>
              </a:extLst>
            </p:cNvPr>
            <p:cNvSpPr/>
            <p:nvPr/>
          </p:nvSpPr>
          <p:spPr>
            <a:xfrm>
              <a:off x="8881047" y="2551024"/>
              <a:ext cx="163539" cy="396849"/>
            </a:xfrm>
            <a:custGeom>
              <a:avLst/>
              <a:gdLst>
                <a:gd name="connsiteX0" fmla="*/ 5778 w 163539"/>
                <a:gd name="connsiteY0" fmla="*/ 8026 h 396849"/>
                <a:gd name="connsiteX1" fmla="*/ 37528 w 163539"/>
                <a:gd name="connsiteY1" fmla="*/ 115976 h 396849"/>
                <a:gd name="connsiteX2" fmla="*/ 153416 w 163539"/>
                <a:gd name="connsiteY2" fmla="*/ 384264 h 396849"/>
                <a:gd name="connsiteX3" fmla="*/ 140716 w 163539"/>
                <a:gd name="connsiteY3" fmla="*/ 317589 h 396849"/>
                <a:gd name="connsiteX4" fmla="*/ 5778 w 163539"/>
                <a:gd name="connsiteY4" fmla="*/ 8026 h 39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39" h="396849">
                  <a:moveTo>
                    <a:pt x="5778" y="8026"/>
                  </a:moveTo>
                  <a:cubicBezTo>
                    <a:pt x="-11420" y="-25576"/>
                    <a:pt x="12922" y="53270"/>
                    <a:pt x="37528" y="115976"/>
                  </a:cubicBezTo>
                  <a:cubicBezTo>
                    <a:pt x="62134" y="178682"/>
                    <a:pt x="136218" y="350662"/>
                    <a:pt x="153416" y="384264"/>
                  </a:cubicBezTo>
                  <a:cubicBezTo>
                    <a:pt x="170614" y="417866"/>
                    <a:pt x="165587" y="380295"/>
                    <a:pt x="140716" y="317589"/>
                  </a:cubicBezTo>
                  <a:cubicBezTo>
                    <a:pt x="115845" y="254883"/>
                    <a:pt x="22976" y="41628"/>
                    <a:pt x="5778" y="80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B174439F-5B44-4C0B-8DC7-E45004773C8A}"/>
                </a:ext>
              </a:extLst>
            </p:cNvPr>
            <p:cNvSpPr/>
            <p:nvPr/>
          </p:nvSpPr>
          <p:spPr>
            <a:xfrm>
              <a:off x="9115351" y="2896414"/>
              <a:ext cx="186182" cy="499093"/>
            </a:xfrm>
            <a:custGeom>
              <a:avLst/>
              <a:gdLst>
                <a:gd name="connsiteX0" fmla="*/ 74 w 186182"/>
                <a:gd name="connsiteY0" fmla="*/ 774 h 499093"/>
                <a:gd name="connsiteX1" fmla="*/ 163587 w 186182"/>
                <a:gd name="connsiteY1" fmla="*/ 459561 h 499093"/>
                <a:gd name="connsiteX2" fmla="*/ 182637 w 186182"/>
                <a:gd name="connsiteY2" fmla="*/ 462736 h 499093"/>
                <a:gd name="connsiteX3" fmla="*/ 142949 w 186182"/>
                <a:gd name="connsiteY3" fmla="*/ 353199 h 499093"/>
                <a:gd name="connsiteX4" fmla="*/ 74 w 186182"/>
                <a:gd name="connsiteY4" fmla="*/ 774 h 49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82" h="499093">
                  <a:moveTo>
                    <a:pt x="74" y="774"/>
                  </a:moveTo>
                  <a:cubicBezTo>
                    <a:pt x="3514" y="18501"/>
                    <a:pt x="133160" y="382567"/>
                    <a:pt x="163587" y="459561"/>
                  </a:cubicBezTo>
                  <a:cubicBezTo>
                    <a:pt x="194014" y="536555"/>
                    <a:pt x="186077" y="480463"/>
                    <a:pt x="182637" y="462736"/>
                  </a:cubicBezTo>
                  <a:cubicBezTo>
                    <a:pt x="179197" y="445009"/>
                    <a:pt x="173111" y="431516"/>
                    <a:pt x="142949" y="353199"/>
                  </a:cubicBezTo>
                  <a:cubicBezTo>
                    <a:pt x="112787" y="274882"/>
                    <a:pt x="-3366" y="-16953"/>
                    <a:pt x="74" y="7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B8AD9611-ABFC-4BD0-870C-2F12802C2B3C}"/>
                </a:ext>
              </a:extLst>
            </p:cNvPr>
            <p:cNvSpPr/>
            <p:nvPr/>
          </p:nvSpPr>
          <p:spPr>
            <a:xfrm>
              <a:off x="9004300" y="2978150"/>
              <a:ext cx="335007" cy="715970"/>
            </a:xfrm>
            <a:custGeom>
              <a:avLst/>
              <a:gdLst>
                <a:gd name="connsiteX0" fmla="*/ 0 w 335007"/>
                <a:gd name="connsiteY0" fmla="*/ 0 h 715970"/>
                <a:gd name="connsiteX1" fmla="*/ 334963 w 335007"/>
                <a:gd name="connsiteY1" fmla="*/ 715963 h 715970"/>
                <a:gd name="connsiteX2" fmla="*/ 0 w 335007"/>
                <a:gd name="connsiteY2" fmla="*/ 0 h 71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007" h="715970">
                  <a:moveTo>
                    <a:pt x="0" y="0"/>
                  </a:moveTo>
                  <a:cubicBezTo>
                    <a:pt x="0" y="0"/>
                    <a:pt x="330465" y="713317"/>
                    <a:pt x="334963" y="715963"/>
                  </a:cubicBezTo>
                  <a:cubicBezTo>
                    <a:pt x="339461" y="7186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10437D5D-AE08-4A77-AC06-FFEF3069BD38}"/>
                </a:ext>
              </a:extLst>
            </p:cNvPr>
            <p:cNvSpPr/>
            <p:nvPr/>
          </p:nvSpPr>
          <p:spPr>
            <a:xfrm>
              <a:off x="9185263" y="3535073"/>
              <a:ext cx="143524" cy="175107"/>
            </a:xfrm>
            <a:custGeom>
              <a:avLst/>
              <a:gdLst>
                <a:gd name="connsiteX0" fmla="*/ 12 w 143524"/>
                <a:gd name="connsiteY0" fmla="*/ 290 h 175107"/>
                <a:gd name="connsiteX1" fmla="*/ 92087 w 143524"/>
                <a:gd name="connsiteY1" fmla="*/ 152690 h 175107"/>
                <a:gd name="connsiteX2" fmla="*/ 128600 w 143524"/>
                <a:gd name="connsiteY2" fmla="*/ 174915 h 175107"/>
                <a:gd name="connsiteX3" fmla="*/ 141300 w 143524"/>
                <a:gd name="connsiteY3" fmla="*/ 160627 h 175107"/>
                <a:gd name="connsiteX4" fmla="*/ 85737 w 143524"/>
                <a:gd name="connsiteY4" fmla="*/ 114590 h 175107"/>
                <a:gd name="connsiteX5" fmla="*/ 12 w 143524"/>
                <a:gd name="connsiteY5" fmla="*/ 290 h 17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524" h="175107">
                  <a:moveTo>
                    <a:pt x="12" y="290"/>
                  </a:moveTo>
                  <a:cubicBezTo>
                    <a:pt x="1070" y="6640"/>
                    <a:pt x="70656" y="123586"/>
                    <a:pt x="92087" y="152690"/>
                  </a:cubicBezTo>
                  <a:cubicBezTo>
                    <a:pt x="113518" y="181794"/>
                    <a:pt x="120398" y="173592"/>
                    <a:pt x="128600" y="174915"/>
                  </a:cubicBezTo>
                  <a:cubicBezTo>
                    <a:pt x="136802" y="176238"/>
                    <a:pt x="148444" y="170681"/>
                    <a:pt x="141300" y="160627"/>
                  </a:cubicBezTo>
                  <a:cubicBezTo>
                    <a:pt x="134156" y="150573"/>
                    <a:pt x="105316" y="135492"/>
                    <a:pt x="85737" y="114590"/>
                  </a:cubicBezTo>
                  <a:cubicBezTo>
                    <a:pt x="66158" y="93688"/>
                    <a:pt x="-1046" y="-6060"/>
                    <a:pt x="12" y="2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7D0B493-8E96-4C78-A160-956259C6FFEA}"/>
                </a:ext>
              </a:extLst>
            </p:cNvPr>
            <p:cNvSpPr/>
            <p:nvPr/>
          </p:nvSpPr>
          <p:spPr>
            <a:xfrm>
              <a:off x="9190038" y="2870200"/>
              <a:ext cx="250825" cy="796932"/>
            </a:xfrm>
            <a:custGeom>
              <a:avLst/>
              <a:gdLst>
                <a:gd name="connsiteX0" fmla="*/ 0 w 250825"/>
                <a:gd name="connsiteY0" fmla="*/ 0 h 796932"/>
                <a:gd name="connsiteX1" fmla="*/ 250825 w 250825"/>
                <a:gd name="connsiteY1" fmla="*/ 796925 h 796932"/>
                <a:gd name="connsiteX2" fmla="*/ 0 w 250825"/>
                <a:gd name="connsiteY2" fmla="*/ 0 h 79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825" h="796932">
                  <a:moveTo>
                    <a:pt x="0" y="0"/>
                  </a:moveTo>
                  <a:cubicBezTo>
                    <a:pt x="0" y="0"/>
                    <a:pt x="251354" y="794015"/>
                    <a:pt x="250825" y="796925"/>
                  </a:cubicBezTo>
                  <a:cubicBezTo>
                    <a:pt x="250296" y="7998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1EED2FCB-2262-4E51-9F1E-70F32771F0F3}"/>
                </a:ext>
              </a:extLst>
            </p:cNvPr>
            <p:cNvSpPr/>
            <p:nvPr/>
          </p:nvSpPr>
          <p:spPr>
            <a:xfrm>
              <a:off x="9176393" y="3686175"/>
              <a:ext cx="179987" cy="80988"/>
            </a:xfrm>
            <a:custGeom>
              <a:avLst/>
              <a:gdLst>
                <a:gd name="connsiteX0" fmla="*/ 16820 w 179987"/>
                <a:gd name="connsiteY0" fmla="*/ 0 h 80988"/>
                <a:gd name="connsiteX1" fmla="*/ 32695 w 179987"/>
                <a:gd name="connsiteY1" fmla="*/ 77788 h 80988"/>
                <a:gd name="connsiteX2" fmla="*/ 178745 w 179987"/>
                <a:gd name="connsiteY2" fmla="*/ 26988 h 80988"/>
                <a:gd name="connsiteX3" fmla="*/ 97782 w 179987"/>
                <a:gd name="connsiteY3" fmla="*/ 73025 h 80988"/>
                <a:gd name="connsiteX4" fmla="*/ 5707 w 179987"/>
                <a:gd name="connsiteY4" fmla="*/ 76200 h 80988"/>
                <a:gd name="connsiteX5" fmla="*/ 16820 w 179987"/>
                <a:gd name="connsiteY5" fmla="*/ 0 h 8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87" h="80988">
                  <a:moveTo>
                    <a:pt x="16820" y="0"/>
                  </a:moveTo>
                  <a:cubicBezTo>
                    <a:pt x="21318" y="265"/>
                    <a:pt x="5708" y="73290"/>
                    <a:pt x="32695" y="77788"/>
                  </a:cubicBezTo>
                  <a:cubicBezTo>
                    <a:pt x="59682" y="82286"/>
                    <a:pt x="167897" y="27782"/>
                    <a:pt x="178745" y="26988"/>
                  </a:cubicBezTo>
                  <a:cubicBezTo>
                    <a:pt x="189593" y="26194"/>
                    <a:pt x="126622" y="64823"/>
                    <a:pt x="97782" y="73025"/>
                  </a:cubicBezTo>
                  <a:cubicBezTo>
                    <a:pt x="68942" y="81227"/>
                    <a:pt x="21847" y="84402"/>
                    <a:pt x="5707" y="76200"/>
                  </a:cubicBezTo>
                  <a:cubicBezTo>
                    <a:pt x="-10433" y="67998"/>
                    <a:pt x="12322" y="-265"/>
                    <a:pt x="168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6CA5F208-787D-4B90-8BD4-EB3E7DC1A382}"/>
                </a:ext>
              </a:extLst>
            </p:cNvPr>
            <p:cNvSpPr/>
            <p:nvPr/>
          </p:nvSpPr>
          <p:spPr>
            <a:xfrm>
              <a:off x="9190038" y="3630411"/>
              <a:ext cx="38111" cy="116089"/>
            </a:xfrm>
            <a:custGeom>
              <a:avLst/>
              <a:gdLst>
                <a:gd name="connsiteX0" fmla="*/ 0 w 38111"/>
                <a:gd name="connsiteY0" fmla="*/ 116089 h 116089"/>
                <a:gd name="connsiteX1" fmla="*/ 38100 w 38111"/>
                <a:gd name="connsiteY1" fmla="*/ 202 h 116089"/>
                <a:gd name="connsiteX2" fmla="*/ 0 w 38111"/>
                <a:gd name="connsiteY2" fmla="*/ 116089 h 11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11" h="116089">
                  <a:moveTo>
                    <a:pt x="0" y="116089"/>
                  </a:moveTo>
                  <a:cubicBezTo>
                    <a:pt x="0" y="116089"/>
                    <a:pt x="38894" y="6023"/>
                    <a:pt x="38100" y="202"/>
                  </a:cubicBezTo>
                  <a:cubicBezTo>
                    <a:pt x="37306" y="-5619"/>
                    <a:pt x="0" y="116089"/>
                    <a:pt x="0" y="116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6D943526-B493-4C45-B3D7-3D658B05EFA0}"/>
                </a:ext>
              </a:extLst>
            </p:cNvPr>
            <p:cNvSpPr/>
            <p:nvPr/>
          </p:nvSpPr>
          <p:spPr>
            <a:xfrm>
              <a:off x="9346207" y="3655014"/>
              <a:ext cx="160239" cy="813688"/>
            </a:xfrm>
            <a:custGeom>
              <a:avLst/>
              <a:gdLst>
                <a:gd name="connsiteX0" fmla="*/ 4168 w 160239"/>
                <a:gd name="connsiteY0" fmla="*/ 39099 h 813688"/>
                <a:gd name="connsiteX1" fmla="*/ 143868 w 160239"/>
                <a:gd name="connsiteY1" fmla="*/ 777286 h 813688"/>
                <a:gd name="connsiteX2" fmla="*/ 151806 w 160239"/>
                <a:gd name="connsiteY2" fmla="*/ 666161 h 813688"/>
                <a:gd name="connsiteX3" fmla="*/ 93068 w 160239"/>
                <a:gd name="connsiteY3" fmla="*/ 364536 h 813688"/>
                <a:gd name="connsiteX4" fmla="*/ 40681 w 160239"/>
                <a:gd name="connsiteY4" fmla="*/ 127999 h 813688"/>
                <a:gd name="connsiteX5" fmla="*/ 4168 w 160239"/>
                <a:gd name="connsiteY5" fmla="*/ 39099 h 81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9" h="813688">
                  <a:moveTo>
                    <a:pt x="4168" y="39099"/>
                  </a:moveTo>
                  <a:cubicBezTo>
                    <a:pt x="21366" y="147313"/>
                    <a:pt x="119262" y="672776"/>
                    <a:pt x="143868" y="777286"/>
                  </a:cubicBezTo>
                  <a:cubicBezTo>
                    <a:pt x="168474" y="881796"/>
                    <a:pt x="160273" y="734953"/>
                    <a:pt x="151806" y="666161"/>
                  </a:cubicBezTo>
                  <a:cubicBezTo>
                    <a:pt x="143339" y="597369"/>
                    <a:pt x="111589" y="454230"/>
                    <a:pt x="93068" y="364536"/>
                  </a:cubicBezTo>
                  <a:cubicBezTo>
                    <a:pt x="74547" y="274842"/>
                    <a:pt x="53645" y="179857"/>
                    <a:pt x="40681" y="127999"/>
                  </a:cubicBezTo>
                  <a:cubicBezTo>
                    <a:pt x="27717" y="76141"/>
                    <a:pt x="-13030" y="-69115"/>
                    <a:pt x="4168" y="390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02DADB1A-64EA-48AE-AADF-F2399995FBD6}"/>
                </a:ext>
              </a:extLst>
            </p:cNvPr>
            <p:cNvSpPr/>
            <p:nvPr/>
          </p:nvSpPr>
          <p:spPr>
            <a:xfrm>
              <a:off x="9180146" y="3646530"/>
              <a:ext cx="314903" cy="799737"/>
            </a:xfrm>
            <a:custGeom>
              <a:avLst/>
              <a:gdLst>
                <a:gd name="connsiteX0" fmla="*/ 59104 w 314903"/>
                <a:gd name="connsiteY0" fmla="*/ 1545 h 799737"/>
                <a:gd name="connsiteX1" fmla="*/ 367 w 314903"/>
                <a:gd name="connsiteY1" fmla="*/ 133308 h 799737"/>
                <a:gd name="connsiteX2" fmla="*/ 92442 w 314903"/>
                <a:gd name="connsiteY2" fmla="*/ 441283 h 799737"/>
                <a:gd name="connsiteX3" fmla="*/ 186104 w 314903"/>
                <a:gd name="connsiteY3" fmla="*/ 684170 h 799737"/>
                <a:gd name="connsiteX4" fmla="*/ 276592 w 314903"/>
                <a:gd name="connsiteY4" fmla="*/ 779420 h 799737"/>
                <a:gd name="connsiteX5" fmla="*/ 311517 w 314903"/>
                <a:gd name="connsiteY5" fmla="*/ 790533 h 799737"/>
                <a:gd name="connsiteX6" fmla="*/ 198804 w 314903"/>
                <a:gd name="connsiteY6" fmla="*/ 669883 h 799737"/>
                <a:gd name="connsiteX7" fmla="*/ 16242 w 314903"/>
                <a:gd name="connsiteY7" fmla="*/ 112670 h 799737"/>
                <a:gd name="connsiteX8" fmla="*/ 30529 w 314903"/>
                <a:gd name="connsiteY8" fmla="*/ 63458 h 799737"/>
                <a:gd name="connsiteX9" fmla="*/ 59104 w 314903"/>
                <a:gd name="connsiteY9" fmla="*/ 1545 h 7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903" h="799737">
                  <a:moveTo>
                    <a:pt x="59104" y="1545"/>
                  </a:moveTo>
                  <a:cubicBezTo>
                    <a:pt x="54077" y="13187"/>
                    <a:pt x="-5189" y="60018"/>
                    <a:pt x="367" y="133308"/>
                  </a:cubicBezTo>
                  <a:cubicBezTo>
                    <a:pt x="5923" y="206598"/>
                    <a:pt x="61486" y="349473"/>
                    <a:pt x="92442" y="441283"/>
                  </a:cubicBezTo>
                  <a:cubicBezTo>
                    <a:pt x="123398" y="533093"/>
                    <a:pt x="155412" y="627814"/>
                    <a:pt x="186104" y="684170"/>
                  </a:cubicBezTo>
                  <a:cubicBezTo>
                    <a:pt x="216796" y="740526"/>
                    <a:pt x="255690" y="761693"/>
                    <a:pt x="276592" y="779420"/>
                  </a:cubicBezTo>
                  <a:cubicBezTo>
                    <a:pt x="297494" y="797147"/>
                    <a:pt x="324482" y="808789"/>
                    <a:pt x="311517" y="790533"/>
                  </a:cubicBezTo>
                  <a:cubicBezTo>
                    <a:pt x="298552" y="772277"/>
                    <a:pt x="248017" y="782860"/>
                    <a:pt x="198804" y="669883"/>
                  </a:cubicBezTo>
                  <a:cubicBezTo>
                    <a:pt x="149591" y="556906"/>
                    <a:pt x="44288" y="213741"/>
                    <a:pt x="16242" y="112670"/>
                  </a:cubicBezTo>
                  <a:cubicBezTo>
                    <a:pt x="-11804" y="11599"/>
                    <a:pt x="22592" y="79597"/>
                    <a:pt x="30529" y="63458"/>
                  </a:cubicBezTo>
                  <a:cubicBezTo>
                    <a:pt x="38466" y="47319"/>
                    <a:pt x="64131" y="-10097"/>
                    <a:pt x="59104" y="1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242D7D6C-AE86-4D5A-811C-213C5E6D8D2B}"/>
                </a:ext>
              </a:extLst>
            </p:cNvPr>
            <p:cNvSpPr/>
            <p:nvPr/>
          </p:nvSpPr>
          <p:spPr>
            <a:xfrm>
              <a:off x="9210325" y="4008240"/>
              <a:ext cx="252634" cy="468610"/>
            </a:xfrm>
            <a:custGeom>
              <a:avLst/>
              <a:gdLst>
                <a:gd name="connsiteX0" fmla="*/ 33688 w 252634"/>
                <a:gd name="connsiteY0" fmla="*/ 198 h 468610"/>
                <a:gd name="connsiteX1" fmla="*/ 350 w 252634"/>
                <a:gd name="connsiteY1" fmla="*/ 93860 h 468610"/>
                <a:gd name="connsiteX2" fmla="*/ 59088 w 252634"/>
                <a:gd name="connsiteY2" fmla="*/ 281185 h 468610"/>
                <a:gd name="connsiteX3" fmla="*/ 114650 w 252634"/>
                <a:gd name="connsiteY3" fmla="*/ 449460 h 468610"/>
                <a:gd name="connsiteX4" fmla="*/ 206725 w 252634"/>
                <a:gd name="connsiteY4" fmla="*/ 451048 h 468610"/>
                <a:gd name="connsiteX5" fmla="*/ 251175 w 252634"/>
                <a:gd name="connsiteY5" fmla="*/ 439935 h 468610"/>
                <a:gd name="connsiteX6" fmla="*/ 155925 w 252634"/>
                <a:gd name="connsiteY6" fmla="*/ 443110 h 468610"/>
                <a:gd name="connsiteX7" fmla="*/ 13050 w 252634"/>
                <a:gd name="connsiteY7" fmla="*/ 81160 h 468610"/>
                <a:gd name="connsiteX8" fmla="*/ 33688 w 252634"/>
                <a:gd name="connsiteY8" fmla="*/ 198 h 4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634" h="468610">
                  <a:moveTo>
                    <a:pt x="33688" y="198"/>
                  </a:moveTo>
                  <a:cubicBezTo>
                    <a:pt x="31571" y="2315"/>
                    <a:pt x="-3883" y="47029"/>
                    <a:pt x="350" y="93860"/>
                  </a:cubicBezTo>
                  <a:cubicBezTo>
                    <a:pt x="4583" y="140691"/>
                    <a:pt x="40038" y="221918"/>
                    <a:pt x="59088" y="281185"/>
                  </a:cubicBezTo>
                  <a:cubicBezTo>
                    <a:pt x="78138" y="340452"/>
                    <a:pt x="90044" y="421150"/>
                    <a:pt x="114650" y="449460"/>
                  </a:cubicBezTo>
                  <a:cubicBezTo>
                    <a:pt x="139256" y="477771"/>
                    <a:pt x="183971" y="452635"/>
                    <a:pt x="206725" y="451048"/>
                  </a:cubicBezTo>
                  <a:cubicBezTo>
                    <a:pt x="229479" y="449461"/>
                    <a:pt x="259642" y="441258"/>
                    <a:pt x="251175" y="439935"/>
                  </a:cubicBezTo>
                  <a:cubicBezTo>
                    <a:pt x="242708" y="438612"/>
                    <a:pt x="195613" y="502906"/>
                    <a:pt x="155925" y="443110"/>
                  </a:cubicBezTo>
                  <a:cubicBezTo>
                    <a:pt x="116237" y="383314"/>
                    <a:pt x="34746" y="150216"/>
                    <a:pt x="13050" y="81160"/>
                  </a:cubicBezTo>
                  <a:cubicBezTo>
                    <a:pt x="-8646" y="12104"/>
                    <a:pt x="35805" y="-1919"/>
                    <a:pt x="33688" y="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58FACF54-DCDB-42DE-A7DF-939E440BBF77}"/>
                </a:ext>
              </a:extLst>
            </p:cNvPr>
            <p:cNvSpPr/>
            <p:nvPr/>
          </p:nvSpPr>
          <p:spPr>
            <a:xfrm>
              <a:off x="9396893" y="3536932"/>
              <a:ext cx="300959" cy="950486"/>
            </a:xfrm>
            <a:custGeom>
              <a:avLst/>
              <a:gdLst>
                <a:gd name="connsiteX0" fmla="*/ 13807 w 300959"/>
                <a:gd name="connsiteY0" fmla="*/ 15893 h 950486"/>
                <a:gd name="connsiteX1" fmla="*/ 26507 w 300959"/>
                <a:gd name="connsiteY1" fmla="*/ 109556 h 950486"/>
                <a:gd name="connsiteX2" fmla="*/ 290032 w 300959"/>
                <a:gd name="connsiteY2" fmla="*/ 925531 h 950486"/>
                <a:gd name="connsiteX3" fmla="*/ 232882 w 300959"/>
                <a:gd name="connsiteY3" fmla="*/ 690581 h 950486"/>
                <a:gd name="connsiteX4" fmla="*/ 67782 w 300959"/>
                <a:gd name="connsiteY4" fmla="*/ 180993 h 950486"/>
                <a:gd name="connsiteX5" fmla="*/ 13807 w 300959"/>
                <a:gd name="connsiteY5" fmla="*/ 15893 h 95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959" h="950486">
                  <a:moveTo>
                    <a:pt x="13807" y="15893"/>
                  </a:moveTo>
                  <a:cubicBezTo>
                    <a:pt x="6928" y="3987"/>
                    <a:pt x="-19530" y="-42050"/>
                    <a:pt x="26507" y="109556"/>
                  </a:cubicBezTo>
                  <a:cubicBezTo>
                    <a:pt x="72544" y="261162"/>
                    <a:pt x="255636" y="828694"/>
                    <a:pt x="290032" y="925531"/>
                  </a:cubicBezTo>
                  <a:cubicBezTo>
                    <a:pt x="324428" y="1022368"/>
                    <a:pt x="269924" y="814671"/>
                    <a:pt x="232882" y="690581"/>
                  </a:cubicBezTo>
                  <a:cubicBezTo>
                    <a:pt x="195840" y="566491"/>
                    <a:pt x="104824" y="291589"/>
                    <a:pt x="67782" y="180993"/>
                  </a:cubicBezTo>
                  <a:cubicBezTo>
                    <a:pt x="30740" y="70397"/>
                    <a:pt x="20686" y="27799"/>
                    <a:pt x="13807" y="158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100E597E-E9E2-4686-9746-2E4E0D155B73}"/>
                </a:ext>
              </a:extLst>
            </p:cNvPr>
            <p:cNvSpPr/>
            <p:nvPr/>
          </p:nvSpPr>
          <p:spPr>
            <a:xfrm>
              <a:off x="9414657" y="3697415"/>
              <a:ext cx="203916" cy="961925"/>
            </a:xfrm>
            <a:custGeom>
              <a:avLst/>
              <a:gdLst>
                <a:gd name="connsiteX0" fmla="*/ 2393 w 203916"/>
                <a:gd name="connsiteY0" fmla="*/ 4635 h 961925"/>
                <a:gd name="connsiteX1" fmla="*/ 13506 w 203916"/>
                <a:gd name="connsiteY1" fmla="*/ 69723 h 961925"/>
                <a:gd name="connsiteX2" fmla="*/ 59543 w 203916"/>
                <a:gd name="connsiteY2" fmla="*/ 191960 h 961925"/>
                <a:gd name="connsiteX3" fmla="*/ 50018 w 203916"/>
                <a:gd name="connsiteY3" fmla="*/ 261810 h 961925"/>
                <a:gd name="connsiteX4" fmla="*/ 178606 w 203916"/>
                <a:gd name="connsiteY4" fmla="*/ 836485 h 961925"/>
                <a:gd name="connsiteX5" fmla="*/ 202418 w 203916"/>
                <a:gd name="connsiteY5" fmla="*/ 957135 h 961925"/>
                <a:gd name="connsiteX6" fmla="*/ 184956 w 203916"/>
                <a:gd name="connsiteY6" fmla="*/ 739648 h 961925"/>
                <a:gd name="connsiteX7" fmla="*/ 53193 w 203916"/>
                <a:gd name="connsiteY7" fmla="*/ 195135 h 961925"/>
                <a:gd name="connsiteX8" fmla="*/ 2393 w 203916"/>
                <a:gd name="connsiteY8" fmla="*/ 4635 h 9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16" h="961925">
                  <a:moveTo>
                    <a:pt x="2393" y="4635"/>
                  </a:moveTo>
                  <a:cubicBezTo>
                    <a:pt x="-4221" y="-16267"/>
                    <a:pt x="3981" y="38502"/>
                    <a:pt x="13506" y="69723"/>
                  </a:cubicBezTo>
                  <a:cubicBezTo>
                    <a:pt x="23031" y="100944"/>
                    <a:pt x="53458" y="159946"/>
                    <a:pt x="59543" y="191960"/>
                  </a:cubicBezTo>
                  <a:cubicBezTo>
                    <a:pt x="65628" y="223975"/>
                    <a:pt x="30174" y="154389"/>
                    <a:pt x="50018" y="261810"/>
                  </a:cubicBezTo>
                  <a:cubicBezTo>
                    <a:pt x="69862" y="369231"/>
                    <a:pt x="153206" y="720598"/>
                    <a:pt x="178606" y="836485"/>
                  </a:cubicBezTo>
                  <a:cubicBezTo>
                    <a:pt x="204006" y="952372"/>
                    <a:pt x="201360" y="973274"/>
                    <a:pt x="202418" y="957135"/>
                  </a:cubicBezTo>
                  <a:cubicBezTo>
                    <a:pt x="203476" y="940996"/>
                    <a:pt x="209827" y="866648"/>
                    <a:pt x="184956" y="739648"/>
                  </a:cubicBezTo>
                  <a:cubicBezTo>
                    <a:pt x="160085" y="612648"/>
                    <a:pt x="79916" y="315256"/>
                    <a:pt x="53193" y="195135"/>
                  </a:cubicBezTo>
                  <a:cubicBezTo>
                    <a:pt x="26470" y="75014"/>
                    <a:pt x="9007" y="25537"/>
                    <a:pt x="2393" y="46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BAB6464D-98EB-476E-8B14-5DA001575FE4}"/>
                </a:ext>
              </a:extLst>
            </p:cNvPr>
            <p:cNvSpPr/>
            <p:nvPr/>
          </p:nvSpPr>
          <p:spPr>
            <a:xfrm>
              <a:off x="9398493" y="3659824"/>
              <a:ext cx="201126" cy="979112"/>
            </a:xfrm>
            <a:custGeom>
              <a:avLst/>
              <a:gdLst>
                <a:gd name="connsiteX0" fmla="*/ 4270 w 201126"/>
                <a:gd name="connsiteY0" fmla="*/ 42226 h 979112"/>
                <a:gd name="connsiteX1" fmla="*/ 150320 w 201126"/>
                <a:gd name="connsiteY1" fmla="*/ 872489 h 979112"/>
                <a:gd name="connsiteX2" fmla="*/ 201120 w 201126"/>
                <a:gd name="connsiteY2" fmla="*/ 966151 h 979112"/>
                <a:gd name="connsiteX3" fmla="*/ 153495 w 201126"/>
                <a:gd name="connsiteY3" fmla="*/ 853439 h 979112"/>
                <a:gd name="connsiteX4" fmla="*/ 96345 w 201126"/>
                <a:gd name="connsiteY4" fmla="*/ 516889 h 979112"/>
                <a:gd name="connsiteX5" fmla="*/ 42370 w 201126"/>
                <a:gd name="connsiteY5" fmla="*/ 159701 h 979112"/>
                <a:gd name="connsiteX6" fmla="*/ 4270 w 201126"/>
                <a:gd name="connsiteY6" fmla="*/ 42226 h 97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126" h="979112">
                  <a:moveTo>
                    <a:pt x="4270" y="42226"/>
                  </a:moveTo>
                  <a:cubicBezTo>
                    <a:pt x="22262" y="161024"/>
                    <a:pt x="117512" y="718502"/>
                    <a:pt x="150320" y="872489"/>
                  </a:cubicBezTo>
                  <a:cubicBezTo>
                    <a:pt x="183128" y="1026476"/>
                    <a:pt x="200591" y="969326"/>
                    <a:pt x="201120" y="966151"/>
                  </a:cubicBezTo>
                  <a:cubicBezTo>
                    <a:pt x="201649" y="962976"/>
                    <a:pt x="170957" y="928316"/>
                    <a:pt x="153495" y="853439"/>
                  </a:cubicBezTo>
                  <a:cubicBezTo>
                    <a:pt x="136033" y="778562"/>
                    <a:pt x="114866" y="632512"/>
                    <a:pt x="96345" y="516889"/>
                  </a:cubicBezTo>
                  <a:cubicBezTo>
                    <a:pt x="77824" y="401266"/>
                    <a:pt x="54541" y="234049"/>
                    <a:pt x="42370" y="159701"/>
                  </a:cubicBezTo>
                  <a:cubicBezTo>
                    <a:pt x="30199" y="85353"/>
                    <a:pt x="-13722" y="-76572"/>
                    <a:pt x="4270" y="42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6352353F-160B-4F0C-8096-26A6E9E16C72}"/>
                </a:ext>
              </a:extLst>
            </p:cNvPr>
            <p:cNvSpPr/>
            <p:nvPr/>
          </p:nvSpPr>
          <p:spPr>
            <a:xfrm>
              <a:off x="8118251" y="3869926"/>
              <a:ext cx="326995" cy="596118"/>
            </a:xfrm>
            <a:custGeom>
              <a:avLst/>
              <a:gdLst>
                <a:gd name="connsiteX0" fmla="*/ 224 w 326995"/>
                <a:gd name="connsiteY0" fmla="*/ 399 h 596118"/>
                <a:gd name="connsiteX1" fmla="*/ 103412 w 326995"/>
                <a:gd name="connsiteY1" fmla="*/ 48024 h 596118"/>
                <a:gd name="connsiteX2" fmla="*/ 165324 w 326995"/>
                <a:gd name="connsiteY2" fmla="*/ 109937 h 596118"/>
                <a:gd name="connsiteX3" fmla="*/ 298674 w 326995"/>
                <a:gd name="connsiteY3" fmla="*/ 352824 h 596118"/>
                <a:gd name="connsiteX4" fmla="*/ 322487 w 326995"/>
                <a:gd name="connsiteY4" fmla="*/ 468712 h 596118"/>
                <a:gd name="connsiteX5" fmla="*/ 298674 w 326995"/>
                <a:gd name="connsiteY5" fmla="*/ 576662 h 596118"/>
                <a:gd name="connsiteX6" fmla="*/ 281212 w 326995"/>
                <a:gd name="connsiteY6" fmla="*/ 587774 h 596118"/>
                <a:gd name="connsiteX7" fmla="*/ 325662 w 326995"/>
                <a:gd name="connsiteY7" fmla="*/ 486174 h 596118"/>
                <a:gd name="connsiteX8" fmla="*/ 308199 w 326995"/>
                <a:gd name="connsiteY8" fmla="*/ 357587 h 596118"/>
                <a:gd name="connsiteX9" fmla="*/ 236762 w 326995"/>
                <a:gd name="connsiteY9" fmla="*/ 184549 h 596118"/>
                <a:gd name="connsiteX10" fmla="*/ 133574 w 326995"/>
                <a:gd name="connsiteY10" fmla="*/ 35324 h 596118"/>
                <a:gd name="connsiteX11" fmla="*/ 224 w 326995"/>
                <a:gd name="connsiteY11" fmla="*/ 399 h 5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995" h="596118">
                  <a:moveTo>
                    <a:pt x="224" y="399"/>
                  </a:moveTo>
                  <a:cubicBezTo>
                    <a:pt x="-4803" y="2516"/>
                    <a:pt x="75895" y="29768"/>
                    <a:pt x="103412" y="48024"/>
                  </a:cubicBezTo>
                  <a:cubicBezTo>
                    <a:pt x="130929" y="66280"/>
                    <a:pt x="132780" y="59137"/>
                    <a:pt x="165324" y="109937"/>
                  </a:cubicBezTo>
                  <a:cubicBezTo>
                    <a:pt x="197868" y="160737"/>
                    <a:pt x="272480" y="293028"/>
                    <a:pt x="298674" y="352824"/>
                  </a:cubicBezTo>
                  <a:cubicBezTo>
                    <a:pt x="324868" y="412620"/>
                    <a:pt x="322487" y="431406"/>
                    <a:pt x="322487" y="468712"/>
                  </a:cubicBezTo>
                  <a:cubicBezTo>
                    <a:pt x="322487" y="506018"/>
                    <a:pt x="305553" y="556818"/>
                    <a:pt x="298674" y="576662"/>
                  </a:cubicBezTo>
                  <a:cubicBezTo>
                    <a:pt x="291795" y="596506"/>
                    <a:pt x="276714" y="602855"/>
                    <a:pt x="281212" y="587774"/>
                  </a:cubicBezTo>
                  <a:cubicBezTo>
                    <a:pt x="285710" y="572693"/>
                    <a:pt x="321164" y="524538"/>
                    <a:pt x="325662" y="486174"/>
                  </a:cubicBezTo>
                  <a:cubicBezTo>
                    <a:pt x="330160" y="447810"/>
                    <a:pt x="323016" y="407858"/>
                    <a:pt x="308199" y="357587"/>
                  </a:cubicBezTo>
                  <a:cubicBezTo>
                    <a:pt x="293382" y="307316"/>
                    <a:pt x="265866" y="238259"/>
                    <a:pt x="236762" y="184549"/>
                  </a:cubicBezTo>
                  <a:cubicBezTo>
                    <a:pt x="207658" y="130839"/>
                    <a:pt x="170086" y="66809"/>
                    <a:pt x="133574" y="35324"/>
                  </a:cubicBezTo>
                  <a:cubicBezTo>
                    <a:pt x="97062" y="3839"/>
                    <a:pt x="5251" y="-1718"/>
                    <a:pt x="224" y="3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D66B0305-0A9A-4560-A1DE-22AB5C77B0FF}"/>
                </a:ext>
              </a:extLst>
            </p:cNvPr>
            <p:cNvSpPr/>
            <p:nvPr/>
          </p:nvSpPr>
          <p:spPr>
            <a:xfrm>
              <a:off x="8095846" y="3901868"/>
              <a:ext cx="293916" cy="260698"/>
            </a:xfrm>
            <a:custGeom>
              <a:avLst/>
              <a:gdLst>
                <a:gd name="connsiteX0" fmla="*/ 404 w 293916"/>
                <a:gd name="connsiteY0" fmla="*/ 207 h 260698"/>
                <a:gd name="connsiteX1" fmla="*/ 152804 w 293916"/>
                <a:gd name="connsiteY1" fmla="*/ 89107 h 260698"/>
                <a:gd name="connsiteX2" fmla="*/ 203604 w 293916"/>
                <a:gd name="connsiteY2" fmla="*/ 141495 h 260698"/>
                <a:gd name="connsiteX3" fmla="*/ 254404 w 293916"/>
                <a:gd name="connsiteY3" fmla="*/ 220870 h 260698"/>
                <a:gd name="connsiteX4" fmla="*/ 292504 w 293916"/>
                <a:gd name="connsiteY4" fmla="*/ 255795 h 260698"/>
                <a:gd name="connsiteX5" fmla="*/ 203604 w 293916"/>
                <a:gd name="connsiteY5" fmla="*/ 116095 h 260698"/>
                <a:gd name="connsiteX6" fmla="*/ 404 w 293916"/>
                <a:gd name="connsiteY6" fmla="*/ 207 h 26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916" h="260698">
                  <a:moveTo>
                    <a:pt x="404" y="207"/>
                  </a:moveTo>
                  <a:cubicBezTo>
                    <a:pt x="-8063" y="-4291"/>
                    <a:pt x="118937" y="65559"/>
                    <a:pt x="152804" y="89107"/>
                  </a:cubicBezTo>
                  <a:cubicBezTo>
                    <a:pt x="186671" y="112655"/>
                    <a:pt x="186671" y="119535"/>
                    <a:pt x="203604" y="141495"/>
                  </a:cubicBezTo>
                  <a:cubicBezTo>
                    <a:pt x="220537" y="163455"/>
                    <a:pt x="239587" y="201820"/>
                    <a:pt x="254404" y="220870"/>
                  </a:cubicBezTo>
                  <a:cubicBezTo>
                    <a:pt x="269221" y="239920"/>
                    <a:pt x="300971" y="273257"/>
                    <a:pt x="292504" y="255795"/>
                  </a:cubicBezTo>
                  <a:cubicBezTo>
                    <a:pt x="284037" y="238333"/>
                    <a:pt x="249377" y="160810"/>
                    <a:pt x="203604" y="116095"/>
                  </a:cubicBezTo>
                  <a:cubicBezTo>
                    <a:pt x="157831" y="71380"/>
                    <a:pt x="8871" y="4705"/>
                    <a:pt x="404" y="2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DA56E539-8305-44C8-A5AD-7CF34BEFECB9}"/>
                </a:ext>
              </a:extLst>
            </p:cNvPr>
            <p:cNvSpPr/>
            <p:nvPr/>
          </p:nvSpPr>
          <p:spPr>
            <a:xfrm>
              <a:off x="8044838" y="3957591"/>
              <a:ext cx="225055" cy="79277"/>
            </a:xfrm>
            <a:custGeom>
              <a:avLst/>
              <a:gdLst>
                <a:gd name="connsiteX0" fmla="*/ 612 w 225055"/>
                <a:gd name="connsiteY0" fmla="*/ 47 h 79277"/>
                <a:gd name="connsiteX1" fmla="*/ 156187 w 225055"/>
                <a:gd name="connsiteY1" fmla="*/ 63547 h 79277"/>
                <a:gd name="connsiteX2" fmla="*/ 219687 w 225055"/>
                <a:gd name="connsiteY2" fmla="*/ 74659 h 79277"/>
                <a:gd name="connsiteX3" fmla="*/ 612 w 225055"/>
                <a:gd name="connsiteY3" fmla="*/ 47 h 7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055" h="79277">
                  <a:moveTo>
                    <a:pt x="612" y="47"/>
                  </a:moveTo>
                  <a:cubicBezTo>
                    <a:pt x="-9971" y="-1805"/>
                    <a:pt x="119675" y="51112"/>
                    <a:pt x="156187" y="63547"/>
                  </a:cubicBezTo>
                  <a:cubicBezTo>
                    <a:pt x="192699" y="75982"/>
                    <a:pt x="241383" y="85242"/>
                    <a:pt x="219687" y="74659"/>
                  </a:cubicBezTo>
                  <a:cubicBezTo>
                    <a:pt x="197991" y="64076"/>
                    <a:pt x="11195" y="1899"/>
                    <a:pt x="612" y="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9FDB6D93-0768-44C8-9B20-761419B7320F}"/>
                </a:ext>
              </a:extLst>
            </p:cNvPr>
            <p:cNvSpPr/>
            <p:nvPr/>
          </p:nvSpPr>
          <p:spPr>
            <a:xfrm>
              <a:off x="8032189" y="3867150"/>
              <a:ext cx="100706" cy="55563"/>
            </a:xfrm>
            <a:custGeom>
              <a:avLst/>
              <a:gdLst>
                <a:gd name="connsiteX0" fmla="*/ 561 w 100706"/>
                <a:gd name="connsiteY0" fmla="*/ 55563 h 55563"/>
                <a:gd name="connsiteX1" fmla="*/ 86286 w 100706"/>
                <a:gd name="connsiteY1" fmla="*/ 30163 h 55563"/>
                <a:gd name="connsiteX2" fmla="*/ 97399 w 100706"/>
                <a:gd name="connsiteY2" fmla="*/ 0 h 55563"/>
                <a:gd name="connsiteX3" fmla="*/ 51361 w 100706"/>
                <a:gd name="connsiteY3" fmla="*/ 30163 h 55563"/>
                <a:gd name="connsiteX4" fmla="*/ 561 w 100706"/>
                <a:gd name="connsiteY4" fmla="*/ 55563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06" h="55563">
                  <a:moveTo>
                    <a:pt x="561" y="55563"/>
                  </a:moveTo>
                  <a:cubicBezTo>
                    <a:pt x="6382" y="55563"/>
                    <a:pt x="70146" y="39423"/>
                    <a:pt x="86286" y="30163"/>
                  </a:cubicBezTo>
                  <a:cubicBezTo>
                    <a:pt x="102426" y="20903"/>
                    <a:pt x="103220" y="0"/>
                    <a:pt x="97399" y="0"/>
                  </a:cubicBezTo>
                  <a:cubicBezTo>
                    <a:pt x="91578" y="0"/>
                    <a:pt x="66971" y="21432"/>
                    <a:pt x="51361" y="30163"/>
                  </a:cubicBezTo>
                  <a:cubicBezTo>
                    <a:pt x="35751" y="38894"/>
                    <a:pt x="-5260" y="55563"/>
                    <a:pt x="561" y="555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CD9679DB-B3CE-4421-BECB-05824C13BF62}"/>
                </a:ext>
              </a:extLst>
            </p:cNvPr>
            <p:cNvSpPr/>
            <p:nvPr/>
          </p:nvSpPr>
          <p:spPr>
            <a:xfrm>
              <a:off x="8022818" y="3952853"/>
              <a:ext cx="254553" cy="423122"/>
            </a:xfrm>
            <a:custGeom>
              <a:avLst/>
              <a:gdLst>
                <a:gd name="connsiteX0" fmla="*/ 14695 w 254553"/>
                <a:gd name="connsiteY0" fmla="*/ 22 h 423122"/>
                <a:gd name="connsiteX1" fmla="*/ 407 w 254553"/>
                <a:gd name="connsiteY1" fmla="*/ 82572 h 423122"/>
                <a:gd name="connsiteX2" fmla="*/ 32157 w 254553"/>
                <a:gd name="connsiteY2" fmla="*/ 152422 h 423122"/>
                <a:gd name="connsiteX3" fmla="*/ 95657 w 254553"/>
                <a:gd name="connsiteY3" fmla="*/ 234972 h 423122"/>
                <a:gd name="connsiteX4" fmla="*/ 186145 w 254553"/>
                <a:gd name="connsiteY4" fmla="*/ 320697 h 423122"/>
                <a:gd name="connsiteX5" fmla="*/ 246470 w 254553"/>
                <a:gd name="connsiteY5" fmla="*/ 366735 h 423122"/>
                <a:gd name="connsiteX6" fmla="*/ 238532 w 254553"/>
                <a:gd name="connsiteY6" fmla="*/ 404835 h 423122"/>
                <a:gd name="connsiteX7" fmla="*/ 202020 w 254553"/>
                <a:gd name="connsiteY7" fmla="*/ 411185 h 423122"/>
                <a:gd name="connsiteX8" fmla="*/ 19457 w 254553"/>
                <a:gd name="connsiteY8" fmla="*/ 350860 h 423122"/>
                <a:gd name="connsiteX9" fmla="*/ 198845 w 254553"/>
                <a:gd name="connsiteY9" fmla="*/ 414360 h 423122"/>
                <a:gd name="connsiteX10" fmla="*/ 235357 w 254553"/>
                <a:gd name="connsiteY10" fmla="*/ 415947 h 423122"/>
                <a:gd name="connsiteX11" fmla="*/ 243295 w 254553"/>
                <a:gd name="connsiteY11" fmla="*/ 352447 h 423122"/>
                <a:gd name="connsiteX12" fmla="*/ 78195 w 254553"/>
                <a:gd name="connsiteY12" fmla="*/ 198460 h 423122"/>
                <a:gd name="connsiteX13" fmla="*/ 22632 w 254553"/>
                <a:gd name="connsiteY13" fmla="*/ 90510 h 423122"/>
                <a:gd name="connsiteX14" fmla="*/ 14695 w 254553"/>
                <a:gd name="connsiteY14" fmla="*/ 22 h 42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553" h="423122">
                  <a:moveTo>
                    <a:pt x="14695" y="22"/>
                  </a:moveTo>
                  <a:cubicBezTo>
                    <a:pt x="10991" y="-1301"/>
                    <a:pt x="-2503" y="57172"/>
                    <a:pt x="407" y="82572"/>
                  </a:cubicBezTo>
                  <a:cubicBezTo>
                    <a:pt x="3317" y="107972"/>
                    <a:pt x="16282" y="127022"/>
                    <a:pt x="32157" y="152422"/>
                  </a:cubicBezTo>
                  <a:cubicBezTo>
                    <a:pt x="48032" y="177822"/>
                    <a:pt x="69992" y="206926"/>
                    <a:pt x="95657" y="234972"/>
                  </a:cubicBezTo>
                  <a:cubicBezTo>
                    <a:pt x="121322" y="263018"/>
                    <a:pt x="161010" y="298737"/>
                    <a:pt x="186145" y="320697"/>
                  </a:cubicBezTo>
                  <a:cubicBezTo>
                    <a:pt x="211281" y="342658"/>
                    <a:pt x="237739" y="352712"/>
                    <a:pt x="246470" y="366735"/>
                  </a:cubicBezTo>
                  <a:cubicBezTo>
                    <a:pt x="255201" y="380758"/>
                    <a:pt x="245940" y="397427"/>
                    <a:pt x="238532" y="404835"/>
                  </a:cubicBezTo>
                  <a:cubicBezTo>
                    <a:pt x="231124" y="412243"/>
                    <a:pt x="238532" y="420181"/>
                    <a:pt x="202020" y="411185"/>
                  </a:cubicBezTo>
                  <a:cubicBezTo>
                    <a:pt x="165508" y="402189"/>
                    <a:pt x="19986" y="350331"/>
                    <a:pt x="19457" y="350860"/>
                  </a:cubicBezTo>
                  <a:cubicBezTo>
                    <a:pt x="18928" y="351389"/>
                    <a:pt x="162862" y="403512"/>
                    <a:pt x="198845" y="414360"/>
                  </a:cubicBezTo>
                  <a:cubicBezTo>
                    <a:pt x="234828" y="425208"/>
                    <a:pt x="227949" y="426266"/>
                    <a:pt x="235357" y="415947"/>
                  </a:cubicBezTo>
                  <a:cubicBezTo>
                    <a:pt x="242765" y="405628"/>
                    <a:pt x="269489" y="388695"/>
                    <a:pt x="243295" y="352447"/>
                  </a:cubicBezTo>
                  <a:cubicBezTo>
                    <a:pt x="217101" y="316199"/>
                    <a:pt x="114972" y="242116"/>
                    <a:pt x="78195" y="198460"/>
                  </a:cubicBezTo>
                  <a:cubicBezTo>
                    <a:pt x="41418" y="154804"/>
                    <a:pt x="32422" y="120408"/>
                    <a:pt x="22632" y="90510"/>
                  </a:cubicBezTo>
                  <a:cubicBezTo>
                    <a:pt x="12842" y="60612"/>
                    <a:pt x="18399" y="1345"/>
                    <a:pt x="14695" y="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CB37FB7D-4F59-46C6-8016-533CD25F53B5}"/>
                </a:ext>
              </a:extLst>
            </p:cNvPr>
            <p:cNvSpPr/>
            <p:nvPr/>
          </p:nvSpPr>
          <p:spPr>
            <a:xfrm>
              <a:off x="8031163" y="4184222"/>
              <a:ext cx="374080" cy="232265"/>
            </a:xfrm>
            <a:custGeom>
              <a:avLst/>
              <a:gdLst>
                <a:gd name="connsiteX0" fmla="*/ 0 w 374080"/>
                <a:gd name="connsiteY0" fmla="*/ 127428 h 232265"/>
                <a:gd name="connsiteX1" fmla="*/ 115887 w 374080"/>
                <a:gd name="connsiteY1" fmla="*/ 221091 h 232265"/>
                <a:gd name="connsiteX2" fmla="*/ 258762 w 374080"/>
                <a:gd name="connsiteY2" fmla="*/ 225853 h 232265"/>
                <a:gd name="connsiteX3" fmla="*/ 327025 w 374080"/>
                <a:gd name="connsiteY3" fmla="*/ 225853 h 232265"/>
                <a:gd name="connsiteX4" fmla="*/ 354012 w 374080"/>
                <a:gd name="connsiteY4" fmla="*/ 141716 h 232265"/>
                <a:gd name="connsiteX5" fmla="*/ 373062 w 374080"/>
                <a:gd name="connsiteY5" fmla="*/ 428 h 232265"/>
                <a:gd name="connsiteX6" fmla="*/ 322262 w 374080"/>
                <a:gd name="connsiteY6" fmla="*/ 190928 h 232265"/>
                <a:gd name="connsiteX7" fmla="*/ 244475 w 374080"/>
                <a:gd name="connsiteY7" fmla="*/ 209978 h 232265"/>
                <a:gd name="connsiteX8" fmla="*/ 114300 w 374080"/>
                <a:gd name="connsiteY8" fmla="*/ 195691 h 232265"/>
                <a:gd name="connsiteX9" fmla="*/ 0 w 374080"/>
                <a:gd name="connsiteY9" fmla="*/ 127428 h 2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080" h="232265">
                  <a:moveTo>
                    <a:pt x="0" y="127428"/>
                  </a:moveTo>
                  <a:cubicBezTo>
                    <a:pt x="264" y="131661"/>
                    <a:pt x="72760" y="204687"/>
                    <a:pt x="115887" y="221091"/>
                  </a:cubicBezTo>
                  <a:cubicBezTo>
                    <a:pt x="159014" y="237495"/>
                    <a:pt x="223572" y="225059"/>
                    <a:pt x="258762" y="225853"/>
                  </a:cubicBezTo>
                  <a:cubicBezTo>
                    <a:pt x="293952" y="226647"/>
                    <a:pt x="311150" y="239876"/>
                    <a:pt x="327025" y="225853"/>
                  </a:cubicBezTo>
                  <a:cubicBezTo>
                    <a:pt x="342900" y="211830"/>
                    <a:pt x="346339" y="179287"/>
                    <a:pt x="354012" y="141716"/>
                  </a:cubicBezTo>
                  <a:cubicBezTo>
                    <a:pt x="361685" y="104145"/>
                    <a:pt x="378354" y="-7774"/>
                    <a:pt x="373062" y="428"/>
                  </a:cubicBezTo>
                  <a:cubicBezTo>
                    <a:pt x="367770" y="8630"/>
                    <a:pt x="343693" y="156003"/>
                    <a:pt x="322262" y="190928"/>
                  </a:cubicBezTo>
                  <a:cubicBezTo>
                    <a:pt x="300831" y="225853"/>
                    <a:pt x="279135" y="209184"/>
                    <a:pt x="244475" y="209978"/>
                  </a:cubicBezTo>
                  <a:cubicBezTo>
                    <a:pt x="209815" y="210772"/>
                    <a:pt x="152400" y="208126"/>
                    <a:pt x="114300" y="195691"/>
                  </a:cubicBezTo>
                  <a:cubicBezTo>
                    <a:pt x="76200" y="183256"/>
                    <a:pt x="-264" y="123195"/>
                    <a:pt x="0" y="1274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1B1A079A-33D7-436A-A9C5-77A142D12BB4}"/>
                </a:ext>
              </a:extLst>
            </p:cNvPr>
            <p:cNvSpPr/>
            <p:nvPr/>
          </p:nvSpPr>
          <p:spPr>
            <a:xfrm>
              <a:off x="8019957" y="4356066"/>
              <a:ext cx="404906" cy="96872"/>
            </a:xfrm>
            <a:custGeom>
              <a:avLst/>
              <a:gdLst>
                <a:gd name="connsiteX0" fmla="*/ 93 w 404906"/>
                <a:gd name="connsiteY0" fmla="*/ 34 h 96872"/>
                <a:gd name="connsiteX1" fmla="*/ 211231 w 404906"/>
                <a:gd name="connsiteY1" fmla="*/ 77822 h 96872"/>
                <a:gd name="connsiteX2" fmla="*/ 339818 w 404906"/>
                <a:gd name="connsiteY2" fmla="*/ 88934 h 96872"/>
                <a:gd name="connsiteX3" fmla="*/ 404906 w 404906"/>
                <a:gd name="connsiteY3" fmla="*/ 96872 h 96872"/>
                <a:gd name="connsiteX4" fmla="*/ 187418 w 404906"/>
                <a:gd name="connsiteY4" fmla="*/ 68297 h 96872"/>
                <a:gd name="connsiteX5" fmla="*/ 93 w 404906"/>
                <a:gd name="connsiteY5" fmla="*/ 34 h 9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906" h="96872">
                  <a:moveTo>
                    <a:pt x="93" y="34"/>
                  </a:moveTo>
                  <a:cubicBezTo>
                    <a:pt x="4062" y="1622"/>
                    <a:pt x="154610" y="63005"/>
                    <a:pt x="211231" y="77822"/>
                  </a:cubicBezTo>
                  <a:cubicBezTo>
                    <a:pt x="267852" y="92639"/>
                    <a:pt x="307539" y="85759"/>
                    <a:pt x="339818" y="88934"/>
                  </a:cubicBezTo>
                  <a:cubicBezTo>
                    <a:pt x="372097" y="92109"/>
                    <a:pt x="404906" y="96872"/>
                    <a:pt x="404906" y="96872"/>
                  </a:cubicBezTo>
                  <a:cubicBezTo>
                    <a:pt x="379506" y="93433"/>
                    <a:pt x="254887" y="84701"/>
                    <a:pt x="187418" y="68297"/>
                  </a:cubicBezTo>
                  <a:cubicBezTo>
                    <a:pt x="119949" y="51893"/>
                    <a:pt x="-3876" y="-1554"/>
                    <a:pt x="93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9DC3B776-778B-459C-9175-3B8DF73BE5EC}"/>
                </a:ext>
              </a:extLst>
            </p:cNvPr>
            <p:cNvSpPr/>
            <p:nvPr/>
          </p:nvSpPr>
          <p:spPr>
            <a:xfrm>
              <a:off x="8307244" y="4208458"/>
              <a:ext cx="96017" cy="227767"/>
            </a:xfrm>
            <a:custGeom>
              <a:avLst/>
              <a:gdLst>
                <a:gd name="connsiteX0" fmla="*/ 95394 w 96017"/>
                <a:gd name="connsiteY0" fmla="*/ 5 h 227767"/>
                <a:gd name="connsiteX1" fmla="*/ 47769 w 96017"/>
                <a:gd name="connsiteY1" fmla="*/ 195267 h 227767"/>
                <a:gd name="connsiteX2" fmla="*/ 33481 w 96017"/>
                <a:gd name="connsiteY2" fmla="*/ 211142 h 227767"/>
                <a:gd name="connsiteX3" fmla="*/ 144 w 96017"/>
                <a:gd name="connsiteY3" fmla="*/ 227017 h 227767"/>
                <a:gd name="connsiteX4" fmla="*/ 47769 w 96017"/>
                <a:gd name="connsiteY4" fmla="*/ 185742 h 227767"/>
                <a:gd name="connsiteX5" fmla="*/ 73169 w 96017"/>
                <a:gd name="connsiteY5" fmla="*/ 112717 h 227767"/>
                <a:gd name="connsiteX6" fmla="*/ 74756 w 96017"/>
                <a:gd name="connsiteY6" fmla="*/ 201617 h 227767"/>
                <a:gd name="connsiteX7" fmla="*/ 95394 w 96017"/>
                <a:gd name="connsiteY7" fmla="*/ 5 h 22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17" h="227767">
                  <a:moveTo>
                    <a:pt x="95394" y="5"/>
                  </a:moveTo>
                  <a:cubicBezTo>
                    <a:pt x="90896" y="-1053"/>
                    <a:pt x="58088" y="160078"/>
                    <a:pt x="47769" y="195267"/>
                  </a:cubicBezTo>
                  <a:cubicBezTo>
                    <a:pt x="37450" y="230456"/>
                    <a:pt x="41418" y="205850"/>
                    <a:pt x="33481" y="211142"/>
                  </a:cubicBezTo>
                  <a:cubicBezTo>
                    <a:pt x="25544" y="216434"/>
                    <a:pt x="-2237" y="231250"/>
                    <a:pt x="144" y="227017"/>
                  </a:cubicBezTo>
                  <a:cubicBezTo>
                    <a:pt x="2525" y="222784"/>
                    <a:pt x="35598" y="204792"/>
                    <a:pt x="47769" y="185742"/>
                  </a:cubicBezTo>
                  <a:cubicBezTo>
                    <a:pt x="59940" y="166692"/>
                    <a:pt x="68671" y="110071"/>
                    <a:pt x="73169" y="112717"/>
                  </a:cubicBezTo>
                  <a:cubicBezTo>
                    <a:pt x="77667" y="115363"/>
                    <a:pt x="70787" y="218021"/>
                    <a:pt x="74756" y="201617"/>
                  </a:cubicBezTo>
                  <a:cubicBezTo>
                    <a:pt x="78725" y="185213"/>
                    <a:pt x="99892" y="1063"/>
                    <a:pt x="95394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4113718E-56C1-4724-9678-6A5B390C7A63}"/>
                </a:ext>
              </a:extLst>
            </p:cNvPr>
            <p:cNvSpPr/>
            <p:nvPr/>
          </p:nvSpPr>
          <p:spPr>
            <a:xfrm>
              <a:off x="7986710" y="3967138"/>
              <a:ext cx="62029" cy="193841"/>
            </a:xfrm>
            <a:custGeom>
              <a:avLst/>
              <a:gdLst>
                <a:gd name="connsiteX0" fmla="*/ 61915 w 62029"/>
                <a:gd name="connsiteY0" fmla="*/ 25 h 193841"/>
                <a:gd name="connsiteX1" fmla="*/ 15878 w 62029"/>
                <a:gd name="connsiteY1" fmla="*/ 88925 h 193841"/>
                <a:gd name="connsiteX2" fmla="*/ 34928 w 62029"/>
                <a:gd name="connsiteY2" fmla="*/ 166712 h 193841"/>
                <a:gd name="connsiteX3" fmla="*/ 52390 w 62029"/>
                <a:gd name="connsiteY3" fmla="*/ 188937 h 193841"/>
                <a:gd name="connsiteX4" fmla="*/ 3 w 62029"/>
                <a:gd name="connsiteY4" fmla="*/ 80987 h 193841"/>
                <a:gd name="connsiteX5" fmla="*/ 61915 w 62029"/>
                <a:gd name="connsiteY5" fmla="*/ 25 h 19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029" h="193841">
                  <a:moveTo>
                    <a:pt x="61915" y="25"/>
                  </a:moveTo>
                  <a:cubicBezTo>
                    <a:pt x="64561" y="1348"/>
                    <a:pt x="20376" y="61144"/>
                    <a:pt x="15878" y="88925"/>
                  </a:cubicBezTo>
                  <a:cubicBezTo>
                    <a:pt x="11380" y="116706"/>
                    <a:pt x="28843" y="150044"/>
                    <a:pt x="34928" y="166712"/>
                  </a:cubicBezTo>
                  <a:cubicBezTo>
                    <a:pt x="41013" y="183380"/>
                    <a:pt x="58211" y="203224"/>
                    <a:pt x="52390" y="188937"/>
                  </a:cubicBezTo>
                  <a:cubicBezTo>
                    <a:pt x="46569" y="174650"/>
                    <a:pt x="532" y="113531"/>
                    <a:pt x="3" y="80987"/>
                  </a:cubicBezTo>
                  <a:cubicBezTo>
                    <a:pt x="-526" y="48443"/>
                    <a:pt x="59269" y="-1298"/>
                    <a:pt x="61915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71DFD163-A38C-44BF-937E-72B0E5810B24}"/>
                </a:ext>
              </a:extLst>
            </p:cNvPr>
            <p:cNvSpPr/>
            <p:nvPr/>
          </p:nvSpPr>
          <p:spPr>
            <a:xfrm>
              <a:off x="7941083" y="3894023"/>
              <a:ext cx="161597" cy="462507"/>
            </a:xfrm>
            <a:custGeom>
              <a:avLst/>
              <a:gdLst>
                <a:gd name="connsiteX0" fmla="*/ 48805 w 161597"/>
                <a:gd name="connsiteY0" fmla="*/ 115 h 462507"/>
                <a:gd name="connsiteX1" fmla="*/ 7530 w 161597"/>
                <a:gd name="connsiteY1" fmla="*/ 96952 h 462507"/>
                <a:gd name="connsiteX2" fmla="*/ 1180 w 161597"/>
                <a:gd name="connsiteY2" fmla="*/ 147752 h 462507"/>
                <a:gd name="connsiteX3" fmla="*/ 21817 w 161597"/>
                <a:gd name="connsiteY3" fmla="*/ 228715 h 462507"/>
                <a:gd name="connsiteX4" fmla="*/ 56742 w 161597"/>
                <a:gd name="connsiteY4" fmla="*/ 327140 h 462507"/>
                <a:gd name="connsiteX5" fmla="*/ 44042 w 161597"/>
                <a:gd name="connsiteY5" fmla="*/ 374765 h 462507"/>
                <a:gd name="connsiteX6" fmla="*/ 161517 w 161597"/>
                <a:gd name="connsiteY6" fmla="*/ 462077 h 462507"/>
                <a:gd name="connsiteX7" fmla="*/ 61505 w 161597"/>
                <a:gd name="connsiteY7" fmla="*/ 335077 h 462507"/>
                <a:gd name="connsiteX8" fmla="*/ 7530 w 161597"/>
                <a:gd name="connsiteY8" fmla="*/ 150927 h 462507"/>
                <a:gd name="connsiteX9" fmla="*/ 10705 w 161597"/>
                <a:gd name="connsiteY9" fmla="*/ 77902 h 462507"/>
                <a:gd name="connsiteX10" fmla="*/ 48805 w 161597"/>
                <a:gd name="connsiteY10" fmla="*/ 115 h 4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597" h="462507">
                  <a:moveTo>
                    <a:pt x="48805" y="115"/>
                  </a:moveTo>
                  <a:cubicBezTo>
                    <a:pt x="48276" y="3290"/>
                    <a:pt x="15467" y="72346"/>
                    <a:pt x="7530" y="96952"/>
                  </a:cubicBezTo>
                  <a:cubicBezTo>
                    <a:pt x="-407" y="121558"/>
                    <a:pt x="-1201" y="125792"/>
                    <a:pt x="1180" y="147752"/>
                  </a:cubicBezTo>
                  <a:cubicBezTo>
                    <a:pt x="3561" y="169713"/>
                    <a:pt x="12557" y="198817"/>
                    <a:pt x="21817" y="228715"/>
                  </a:cubicBezTo>
                  <a:cubicBezTo>
                    <a:pt x="31077" y="258613"/>
                    <a:pt x="53038" y="302798"/>
                    <a:pt x="56742" y="327140"/>
                  </a:cubicBezTo>
                  <a:cubicBezTo>
                    <a:pt x="60446" y="351482"/>
                    <a:pt x="26580" y="352276"/>
                    <a:pt x="44042" y="374765"/>
                  </a:cubicBezTo>
                  <a:cubicBezTo>
                    <a:pt x="61504" y="397254"/>
                    <a:pt x="158607" y="468692"/>
                    <a:pt x="161517" y="462077"/>
                  </a:cubicBezTo>
                  <a:cubicBezTo>
                    <a:pt x="164428" y="455462"/>
                    <a:pt x="87169" y="386935"/>
                    <a:pt x="61505" y="335077"/>
                  </a:cubicBezTo>
                  <a:cubicBezTo>
                    <a:pt x="35841" y="283219"/>
                    <a:pt x="15997" y="193789"/>
                    <a:pt x="7530" y="150927"/>
                  </a:cubicBezTo>
                  <a:cubicBezTo>
                    <a:pt x="-937" y="108065"/>
                    <a:pt x="386" y="95629"/>
                    <a:pt x="10705" y="77902"/>
                  </a:cubicBezTo>
                  <a:cubicBezTo>
                    <a:pt x="21024" y="60175"/>
                    <a:pt x="49334" y="-3060"/>
                    <a:pt x="48805" y="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910C5E25-BDBA-4593-93EB-F1BCCDDC8791}"/>
                </a:ext>
              </a:extLst>
            </p:cNvPr>
            <p:cNvSpPr/>
            <p:nvPr/>
          </p:nvSpPr>
          <p:spPr>
            <a:xfrm>
              <a:off x="7960578" y="3933986"/>
              <a:ext cx="189648" cy="18892"/>
            </a:xfrm>
            <a:custGeom>
              <a:avLst/>
              <a:gdLst>
                <a:gd name="connsiteX0" fmla="*/ 189647 w 189648"/>
                <a:gd name="connsiteY0" fmla="*/ 18889 h 18892"/>
                <a:gd name="connsiteX1" fmla="*/ 19785 w 189648"/>
                <a:gd name="connsiteY1" fmla="*/ 3014 h 18892"/>
                <a:gd name="connsiteX2" fmla="*/ 22960 w 189648"/>
                <a:gd name="connsiteY2" fmla="*/ 1427 h 18892"/>
                <a:gd name="connsiteX3" fmla="*/ 189647 w 189648"/>
                <a:gd name="connsiteY3" fmla="*/ 18889 h 1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8" h="18892">
                  <a:moveTo>
                    <a:pt x="189647" y="18889"/>
                  </a:moveTo>
                  <a:cubicBezTo>
                    <a:pt x="189118" y="19154"/>
                    <a:pt x="47566" y="5924"/>
                    <a:pt x="19785" y="3014"/>
                  </a:cubicBezTo>
                  <a:cubicBezTo>
                    <a:pt x="-7996" y="104"/>
                    <a:pt x="-6144" y="-1219"/>
                    <a:pt x="22960" y="1427"/>
                  </a:cubicBezTo>
                  <a:cubicBezTo>
                    <a:pt x="52064" y="4073"/>
                    <a:pt x="190176" y="18624"/>
                    <a:pt x="189647" y="188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1D4521C6-7F2D-43AB-AC64-94EB618DD3F5}"/>
                </a:ext>
              </a:extLst>
            </p:cNvPr>
            <p:cNvSpPr/>
            <p:nvPr/>
          </p:nvSpPr>
          <p:spPr>
            <a:xfrm>
              <a:off x="7362714" y="3578891"/>
              <a:ext cx="554360" cy="289914"/>
            </a:xfrm>
            <a:custGeom>
              <a:avLst/>
              <a:gdLst>
                <a:gd name="connsiteX0" fmla="*/ 111 w 554360"/>
                <a:gd name="connsiteY0" fmla="*/ 32672 h 289914"/>
                <a:gd name="connsiteX1" fmla="*/ 322374 w 554360"/>
                <a:gd name="connsiteY1" fmla="*/ 2509 h 289914"/>
                <a:gd name="connsiteX2" fmla="*/ 376349 w 554360"/>
                <a:gd name="connsiteY2" fmla="*/ 26322 h 289914"/>
                <a:gd name="connsiteX3" fmla="*/ 431911 w 554360"/>
                <a:gd name="connsiteY3" fmla="*/ 105697 h 289914"/>
                <a:gd name="connsiteX4" fmla="*/ 484299 w 554360"/>
                <a:gd name="connsiteY4" fmla="*/ 234284 h 289914"/>
                <a:gd name="connsiteX5" fmla="*/ 554149 w 554360"/>
                <a:gd name="connsiteY5" fmla="*/ 289847 h 289914"/>
                <a:gd name="connsiteX6" fmla="*/ 503349 w 554360"/>
                <a:gd name="connsiteY6" fmla="*/ 224759 h 289914"/>
                <a:gd name="connsiteX7" fmla="*/ 430324 w 554360"/>
                <a:gd name="connsiteY7" fmla="*/ 107284 h 289914"/>
                <a:gd name="connsiteX8" fmla="*/ 360474 w 554360"/>
                <a:gd name="connsiteY8" fmla="*/ 2509 h 289914"/>
                <a:gd name="connsiteX9" fmla="*/ 111 w 554360"/>
                <a:gd name="connsiteY9" fmla="*/ 32672 h 28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4360" h="289914">
                  <a:moveTo>
                    <a:pt x="111" y="32672"/>
                  </a:moveTo>
                  <a:cubicBezTo>
                    <a:pt x="-6239" y="32672"/>
                    <a:pt x="259668" y="3567"/>
                    <a:pt x="322374" y="2509"/>
                  </a:cubicBezTo>
                  <a:cubicBezTo>
                    <a:pt x="385080" y="1451"/>
                    <a:pt x="358093" y="9124"/>
                    <a:pt x="376349" y="26322"/>
                  </a:cubicBezTo>
                  <a:cubicBezTo>
                    <a:pt x="394605" y="43520"/>
                    <a:pt x="413919" y="71037"/>
                    <a:pt x="431911" y="105697"/>
                  </a:cubicBezTo>
                  <a:cubicBezTo>
                    <a:pt x="449903" y="140357"/>
                    <a:pt x="463926" y="203592"/>
                    <a:pt x="484299" y="234284"/>
                  </a:cubicBezTo>
                  <a:cubicBezTo>
                    <a:pt x="504672" y="264976"/>
                    <a:pt x="550974" y="291434"/>
                    <a:pt x="554149" y="289847"/>
                  </a:cubicBezTo>
                  <a:cubicBezTo>
                    <a:pt x="557324" y="288260"/>
                    <a:pt x="523987" y="255186"/>
                    <a:pt x="503349" y="224759"/>
                  </a:cubicBezTo>
                  <a:cubicBezTo>
                    <a:pt x="482712" y="194332"/>
                    <a:pt x="454136" y="144326"/>
                    <a:pt x="430324" y="107284"/>
                  </a:cubicBezTo>
                  <a:cubicBezTo>
                    <a:pt x="406512" y="70242"/>
                    <a:pt x="437732" y="15738"/>
                    <a:pt x="360474" y="2509"/>
                  </a:cubicBezTo>
                  <a:cubicBezTo>
                    <a:pt x="283216" y="-10720"/>
                    <a:pt x="6461" y="32672"/>
                    <a:pt x="111" y="326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F1B4786E-50D0-41BA-A1EF-3E1564F90170}"/>
                </a:ext>
              </a:extLst>
            </p:cNvPr>
            <p:cNvSpPr/>
            <p:nvPr/>
          </p:nvSpPr>
          <p:spPr>
            <a:xfrm>
              <a:off x="7373708" y="3611563"/>
              <a:ext cx="551170" cy="254571"/>
            </a:xfrm>
            <a:custGeom>
              <a:avLst/>
              <a:gdLst>
                <a:gd name="connsiteX0" fmla="*/ 230 w 551170"/>
                <a:gd name="connsiteY0" fmla="*/ 85725 h 254571"/>
                <a:gd name="connsiteX1" fmla="*/ 55792 w 551170"/>
                <a:gd name="connsiteY1" fmla="*/ 25400 h 254571"/>
                <a:gd name="connsiteX2" fmla="*/ 325667 w 551170"/>
                <a:gd name="connsiteY2" fmla="*/ 0 h 254571"/>
                <a:gd name="connsiteX3" fmla="*/ 362180 w 551170"/>
                <a:gd name="connsiteY3" fmla="*/ 25400 h 254571"/>
                <a:gd name="connsiteX4" fmla="*/ 412980 w 551170"/>
                <a:gd name="connsiteY4" fmla="*/ 152400 h 254571"/>
                <a:gd name="connsiteX5" fmla="*/ 486005 w 551170"/>
                <a:gd name="connsiteY5" fmla="*/ 223837 h 254571"/>
                <a:gd name="connsiteX6" fmla="*/ 549505 w 551170"/>
                <a:gd name="connsiteY6" fmla="*/ 250825 h 254571"/>
                <a:gd name="connsiteX7" fmla="*/ 416155 w 551170"/>
                <a:gd name="connsiteY7" fmla="*/ 146050 h 254571"/>
                <a:gd name="connsiteX8" fmla="*/ 335192 w 551170"/>
                <a:gd name="connsiteY8" fmla="*/ 11112 h 254571"/>
                <a:gd name="connsiteX9" fmla="*/ 63730 w 551170"/>
                <a:gd name="connsiteY9" fmla="*/ 38100 h 254571"/>
                <a:gd name="connsiteX10" fmla="*/ 230 w 551170"/>
                <a:gd name="connsiteY10" fmla="*/ 85725 h 25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170" h="254571">
                  <a:moveTo>
                    <a:pt x="230" y="85725"/>
                  </a:moveTo>
                  <a:cubicBezTo>
                    <a:pt x="-1093" y="83608"/>
                    <a:pt x="1553" y="39687"/>
                    <a:pt x="55792" y="25400"/>
                  </a:cubicBezTo>
                  <a:cubicBezTo>
                    <a:pt x="110032" y="11112"/>
                    <a:pt x="274602" y="0"/>
                    <a:pt x="325667" y="0"/>
                  </a:cubicBezTo>
                  <a:cubicBezTo>
                    <a:pt x="376732" y="0"/>
                    <a:pt x="347628" y="0"/>
                    <a:pt x="362180" y="25400"/>
                  </a:cubicBezTo>
                  <a:cubicBezTo>
                    <a:pt x="376732" y="50800"/>
                    <a:pt x="392343" y="119327"/>
                    <a:pt x="412980" y="152400"/>
                  </a:cubicBezTo>
                  <a:cubicBezTo>
                    <a:pt x="433618" y="185473"/>
                    <a:pt x="463251" y="207433"/>
                    <a:pt x="486005" y="223837"/>
                  </a:cubicBezTo>
                  <a:cubicBezTo>
                    <a:pt x="508759" y="240241"/>
                    <a:pt x="561146" y="263789"/>
                    <a:pt x="549505" y="250825"/>
                  </a:cubicBezTo>
                  <a:cubicBezTo>
                    <a:pt x="537864" y="237861"/>
                    <a:pt x="451874" y="186002"/>
                    <a:pt x="416155" y="146050"/>
                  </a:cubicBezTo>
                  <a:cubicBezTo>
                    <a:pt x="380436" y="106098"/>
                    <a:pt x="393929" y="29104"/>
                    <a:pt x="335192" y="11112"/>
                  </a:cubicBezTo>
                  <a:cubicBezTo>
                    <a:pt x="276455" y="-6880"/>
                    <a:pt x="117440" y="28575"/>
                    <a:pt x="63730" y="38100"/>
                  </a:cubicBezTo>
                  <a:cubicBezTo>
                    <a:pt x="10020" y="47625"/>
                    <a:pt x="1553" y="87842"/>
                    <a:pt x="230" y="857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0154E460-7E0B-4410-9E50-EDEB6156AF11}"/>
                </a:ext>
              </a:extLst>
            </p:cNvPr>
            <p:cNvSpPr/>
            <p:nvPr/>
          </p:nvSpPr>
          <p:spPr>
            <a:xfrm>
              <a:off x="7316606" y="3600074"/>
              <a:ext cx="540786" cy="507439"/>
            </a:xfrm>
            <a:custGeom>
              <a:avLst/>
              <a:gdLst>
                <a:gd name="connsiteX0" fmla="*/ 146232 w 540786"/>
                <a:gd name="connsiteY0" fmla="*/ 376 h 507439"/>
                <a:gd name="connsiteX1" fmla="*/ 25582 w 540786"/>
                <a:gd name="connsiteY1" fmla="*/ 24189 h 507439"/>
                <a:gd name="connsiteX2" fmla="*/ 1769 w 540786"/>
                <a:gd name="connsiteY2" fmla="*/ 73401 h 507439"/>
                <a:gd name="connsiteX3" fmla="*/ 4944 w 540786"/>
                <a:gd name="connsiteY3" fmla="*/ 294064 h 507439"/>
                <a:gd name="connsiteX4" fmla="*/ 30344 w 540786"/>
                <a:gd name="connsiteY4" fmla="*/ 448051 h 507439"/>
                <a:gd name="connsiteX5" fmla="*/ 95432 w 540786"/>
                <a:gd name="connsiteY5" fmla="*/ 500439 h 507439"/>
                <a:gd name="connsiteX6" fmla="*/ 203382 w 540786"/>
                <a:gd name="connsiteY6" fmla="*/ 505201 h 507439"/>
                <a:gd name="connsiteX7" fmla="*/ 276407 w 540786"/>
                <a:gd name="connsiteY7" fmla="*/ 484564 h 507439"/>
                <a:gd name="connsiteX8" fmla="*/ 538344 w 540786"/>
                <a:gd name="connsiteY8" fmla="*/ 429001 h 507439"/>
                <a:gd name="connsiteX9" fmla="*/ 103369 w 540786"/>
                <a:gd name="connsiteY9" fmla="*/ 495676 h 507439"/>
                <a:gd name="connsiteX10" fmla="*/ 46219 w 540786"/>
                <a:gd name="connsiteY10" fmla="*/ 394076 h 507439"/>
                <a:gd name="connsiteX11" fmla="*/ 3357 w 540786"/>
                <a:gd name="connsiteY11" fmla="*/ 159126 h 507439"/>
                <a:gd name="connsiteX12" fmla="*/ 23994 w 540786"/>
                <a:gd name="connsiteY12" fmla="*/ 41651 h 507439"/>
                <a:gd name="connsiteX13" fmla="*/ 146232 w 540786"/>
                <a:gd name="connsiteY13" fmla="*/ 376 h 50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0786" h="507439">
                  <a:moveTo>
                    <a:pt x="146232" y="376"/>
                  </a:moveTo>
                  <a:cubicBezTo>
                    <a:pt x="146497" y="-2534"/>
                    <a:pt x="49659" y="12018"/>
                    <a:pt x="25582" y="24189"/>
                  </a:cubicBezTo>
                  <a:cubicBezTo>
                    <a:pt x="1505" y="36360"/>
                    <a:pt x="5209" y="28422"/>
                    <a:pt x="1769" y="73401"/>
                  </a:cubicBezTo>
                  <a:cubicBezTo>
                    <a:pt x="-1671" y="118380"/>
                    <a:pt x="182" y="231622"/>
                    <a:pt x="4944" y="294064"/>
                  </a:cubicBezTo>
                  <a:cubicBezTo>
                    <a:pt x="9706" y="356506"/>
                    <a:pt x="15263" y="413655"/>
                    <a:pt x="30344" y="448051"/>
                  </a:cubicBezTo>
                  <a:cubicBezTo>
                    <a:pt x="45425" y="482447"/>
                    <a:pt x="66592" y="490914"/>
                    <a:pt x="95432" y="500439"/>
                  </a:cubicBezTo>
                  <a:cubicBezTo>
                    <a:pt x="124272" y="509964"/>
                    <a:pt x="173220" y="507847"/>
                    <a:pt x="203382" y="505201"/>
                  </a:cubicBezTo>
                  <a:cubicBezTo>
                    <a:pt x="233544" y="502555"/>
                    <a:pt x="220580" y="497264"/>
                    <a:pt x="276407" y="484564"/>
                  </a:cubicBezTo>
                  <a:cubicBezTo>
                    <a:pt x="332234" y="471864"/>
                    <a:pt x="567184" y="427149"/>
                    <a:pt x="538344" y="429001"/>
                  </a:cubicBezTo>
                  <a:cubicBezTo>
                    <a:pt x="509504" y="430853"/>
                    <a:pt x="185390" y="501497"/>
                    <a:pt x="103369" y="495676"/>
                  </a:cubicBezTo>
                  <a:cubicBezTo>
                    <a:pt x="21348" y="489855"/>
                    <a:pt x="62888" y="450168"/>
                    <a:pt x="46219" y="394076"/>
                  </a:cubicBezTo>
                  <a:cubicBezTo>
                    <a:pt x="29550" y="337984"/>
                    <a:pt x="7061" y="217863"/>
                    <a:pt x="3357" y="159126"/>
                  </a:cubicBezTo>
                  <a:cubicBezTo>
                    <a:pt x="-347" y="100389"/>
                    <a:pt x="2034" y="68638"/>
                    <a:pt x="23994" y="41651"/>
                  </a:cubicBezTo>
                  <a:cubicBezTo>
                    <a:pt x="45954" y="14664"/>
                    <a:pt x="145967" y="3286"/>
                    <a:pt x="146232" y="3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30512C0B-038F-4A7A-87B4-49B85972550E}"/>
                </a:ext>
              </a:extLst>
            </p:cNvPr>
            <p:cNvSpPr/>
            <p:nvPr/>
          </p:nvSpPr>
          <p:spPr>
            <a:xfrm>
              <a:off x="7380130" y="3683892"/>
              <a:ext cx="524397" cy="314257"/>
            </a:xfrm>
            <a:custGeom>
              <a:avLst/>
              <a:gdLst>
                <a:gd name="connsiteX0" fmla="*/ 158 w 524397"/>
                <a:gd name="connsiteY0" fmla="*/ 7046 h 314257"/>
                <a:gd name="connsiteX1" fmla="*/ 39845 w 524397"/>
                <a:gd name="connsiteY1" fmla="*/ 276921 h 314257"/>
                <a:gd name="connsiteX2" fmla="*/ 73183 w 524397"/>
                <a:gd name="connsiteY2" fmla="*/ 308671 h 314257"/>
                <a:gd name="connsiteX3" fmla="*/ 260508 w 524397"/>
                <a:gd name="connsiteY3" fmla="*/ 313433 h 314257"/>
                <a:gd name="connsiteX4" fmla="*/ 431958 w 524397"/>
                <a:gd name="connsiteY4" fmla="*/ 299146 h 314257"/>
                <a:gd name="connsiteX5" fmla="*/ 482758 w 524397"/>
                <a:gd name="connsiteY5" fmla="*/ 267396 h 314257"/>
                <a:gd name="connsiteX6" fmla="*/ 522445 w 524397"/>
                <a:gd name="connsiteY6" fmla="*/ 183258 h 314257"/>
                <a:gd name="connsiteX7" fmla="*/ 419258 w 524397"/>
                <a:gd name="connsiteY7" fmla="*/ 299146 h 314257"/>
                <a:gd name="connsiteX8" fmla="*/ 65245 w 524397"/>
                <a:gd name="connsiteY8" fmla="*/ 254696 h 314257"/>
                <a:gd name="connsiteX9" fmla="*/ 27145 w 524397"/>
                <a:gd name="connsiteY9" fmla="*/ 94358 h 314257"/>
                <a:gd name="connsiteX10" fmla="*/ 158 w 524397"/>
                <a:gd name="connsiteY10" fmla="*/ 7046 h 31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397" h="314257">
                  <a:moveTo>
                    <a:pt x="158" y="7046"/>
                  </a:moveTo>
                  <a:cubicBezTo>
                    <a:pt x="2275" y="37473"/>
                    <a:pt x="27674" y="226650"/>
                    <a:pt x="39845" y="276921"/>
                  </a:cubicBezTo>
                  <a:cubicBezTo>
                    <a:pt x="52016" y="327192"/>
                    <a:pt x="36406" y="302586"/>
                    <a:pt x="73183" y="308671"/>
                  </a:cubicBezTo>
                  <a:cubicBezTo>
                    <a:pt x="109960" y="314756"/>
                    <a:pt x="200712" y="315020"/>
                    <a:pt x="260508" y="313433"/>
                  </a:cubicBezTo>
                  <a:cubicBezTo>
                    <a:pt x="320304" y="311846"/>
                    <a:pt x="394916" y="306819"/>
                    <a:pt x="431958" y="299146"/>
                  </a:cubicBezTo>
                  <a:cubicBezTo>
                    <a:pt x="469000" y="291473"/>
                    <a:pt x="467677" y="286711"/>
                    <a:pt x="482758" y="267396"/>
                  </a:cubicBezTo>
                  <a:cubicBezTo>
                    <a:pt x="497839" y="248081"/>
                    <a:pt x="533028" y="177966"/>
                    <a:pt x="522445" y="183258"/>
                  </a:cubicBezTo>
                  <a:cubicBezTo>
                    <a:pt x="511862" y="188550"/>
                    <a:pt x="495458" y="287240"/>
                    <a:pt x="419258" y="299146"/>
                  </a:cubicBezTo>
                  <a:cubicBezTo>
                    <a:pt x="343058" y="311052"/>
                    <a:pt x="130597" y="288827"/>
                    <a:pt x="65245" y="254696"/>
                  </a:cubicBezTo>
                  <a:cubicBezTo>
                    <a:pt x="-107" y="220565"/>
                    <a:pt x="36670" y="136691"/>
                    <a:pt x="27145" y="94358"/>
                  </a:cubicBezTo>
                  <a:cubicBezTo>
                    <a:pt x="17620" y="52025"/>
                    <a:pt x="-1959" y="-23381"/>
                    <a:pt x="158" y="70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53340836-03CE-4D35-A690-0A1602AACCB0}"/>
                </a:ext>
              </a:extLst>
            </p:cNvPr>
            <p:cNvSpPr/>
            <p:nvPr/>
          </p:nvSpPr>
          <p:spPr>
            <a:xfrm>
              <a:off x="7828862" y="3866769"/>
              <a:ext cx="95076" cy="168845"/>
            </a:xfrm>
            <a:custGeom>
              <a:avLst/>
              <a:gdLst>
                <a:gd name="connsiteX0" fmla="*/ 81651 w 95076"/>
                <a:gd name="connsiteY0" fmla="*/ 381 h 168845"/>
                <a:gd name="connsiteX1" fmla="*/ 89588 w 95076"/>
                <a:gd name="connsiteY1" fmla="*/ 55944 h 168845"/>
                <a:gd name="connsiteX2" fmla="*/ 688 w 95076"/>
                <a:gd name="connsiteY2" fmla="*/ 168656 h 168845"/>
                <a:gd name="connsiteX3" fmla="*/ 49901 w 95076"/>
                <a:gd name="connsiteY3" fmla="*/ 81344 h 168845"/>
                <a:gd name="connsiteX4" fmla="*/ 81651 w 95076"/>
                <a:gd name="connsiteY4" fmla="*/ 381 h 16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76" h="168845">
                  <a:moveTo>
                    <a:pt x="81651" y="381"/>
                  </a:moveTo>
                  <a:cubicBezTo>
                    <a:pt x="88265" y="-3852"/>
                    <a:pt x="103082" y="27898"/>
                    <a:pt x="89588" y="55944"/>
                  </a:cubicBezTo>
                  <a:cubicBezTo>
                    <a:pt x="76094" y="83990"/>
                    <a:pt x="7302" y="164423"/>
                    <a:pt x="688" y="168656"/>
                  </a:cubicBezTo>
                  <a:cubicBezTo>
                    <a:pt x="-5926" y="172889"/>
                    <a:pt x="36936" y="105156"/>
                    <a:pt x="49901" y="81344"/>
                  </a:cubicBezTo>
                  <a:cubicBezTo>
                    <a:pt x="62866" y="57532"/>
                    <a:pt x="75037" y="4614"/>
                    <a:pt x="81651" y="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CE521907-00D0-47AC-BF8B-70960B4B7E91}"/>
                </a:ext>
              </a:extLst>
            </p:cNvPr>
            <p:cNvSpPr/>
            <p:nvPr/>
          </p:nvSpPr>
          <p:spPr>
            <a:xfrm>
              <a:off x="7905271" y="3884612"/>
              <a:ext cx="86150" cy="54117"/>
            </a:xfrm>
            <a:custGeom>
              <a:avLst/>
              <a:gdLst>
                <a:gd name="connsiteX0" fmla="*/ 479 w 86150"/>
                <a:gd name="connsiteY0" fmla="*/ 1 h 54117"/>
                <a:gd name="connsiteX1" fmla="*/ 68742 w 86150"/>
                <a:gd name="connsiteY1" fmla="*/ 46038 h 54117"/>
                <a:gd name="connsiteX2" fmla="*/ 84617 w 86150"/>
                <a:gd name="connsiteY2" fmla="*/ 53976 h 54117"/>
                <a:gd name="connsiteX3" fmla="*/ 40167 w 86150"/>
                <a:gd name="connsiteY3" fmla="*/ 44451 h 54117"/>
                <a:gd name="connsiteX4" fmla="*/ 479 w 86150"/>
                <a:gd name="connsiteY4" fmla="*/ 1 h 5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50" h="54117">
                  <a:moveTo>
                    <a:pt x="479" y="1"/>
                  </a:moveTo>
                  <a:cubicBezTo>
                    <a:pt x="5241" y="265"/>
                    <a:pt x="54719" y="37042"/>
                    <a:pt x="68742" y="46038"/>
                  </a:cubicBezTo>
                  <a:cubicBezTo>
                    <a:pt x="82765" y="55034"/>
                    <a:pt x="89379" y="54240"/>
                    <a:pt x="84617" y="53976"/>
                  </a:cubicBezTo>
                  <a:cubicBezTo>
                    <a:pt x="79855" y="53712"/>
                    <a:pt x="52603" y="50801"/>
                    <a:pt x="40167" y="44451"/>
                  </a:cubicBezTo>
                  <a:cubicBezTo>
                    <a:pt x="27732" y="38101"/>
                    <a:pt x="-4283" y="-263"/>
                    <a:pt x="47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D92CF88E-6D36-407D-AF7D-76FDE390272F}"/>
                </a:ext>
              </a:extLst>
            </p:cNvPr>
            <p:cNvSpPr/>
            <p:nvPr/>
          </p:nvSpPr>
          <p:spPr>
            <a:xfrm>
              <a:off x="7897763" y="3930415"/>
              <a:ext cx="68067" cy="40630"/>
            </a:xfrm>
            <a:custGeom>
              <a:avLst/>
              <a:gdLst>
                <a:gd name="connsiteX0" fmla="*/ 50 w 68067"/>
                <a:gd name="connsiteY0" fmla="*/ 235 h 40630"/>
                <a:gd name="connsiteX1" fmla="*/ 65137 w 68067"/>
                <a:gd name="connsiteY1" fmla="*/ 39923 h 40630"/>
                <a:gd name="connsiteX2" fmla="*/ 54025 w 68067"/>
                <a:gd name="connsiteY2" fmla="*/ 24048 h 40630"/>
                <a:gd name="connsiteX3" fmla="*/ 50 w 68067"/>
                <a:gd name="connsiteY3" fmla="*/ 235 h 4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67" h="40630">
                  <a:moveTo>
                    <a:pt x="50" y="235"/>
                  </a:moveTo>
                  <a:cubicBezTo>
                    <a:pt x="1902" y="2881"/>
                    <a:pt x="56141" y="35954"/>
                    <a:pt x="65137" y="39923"/>
                  </a:cubicBezTo>
                  <a:cubicBezTo>
                    <a:pt x="74133" y="43892"/>
                    <a:pt x="60110" y="30133"/>
                    <a:pt x="54025" y="24048"/>
                  </a:cubicBezTo>
                  <a:cubicBezTo>
                    <a:pt x="47940" y="17963"/>
                    <a:pt x="-1802" y="-2411"/>
                    <a:pt x="50" y="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89EABB9E-38E6-4760-9098-E10A4DC0A8B8}"/>
                </a:ext>
              </a:extLst>
            </p:cNvPr>
            <p:cNvSpPr/>
            <p:nvPr/>
          </p:nvSpPr>
          <p:spPr>
            <a:xfrm>
              <a:off x="8424645" y="4402356"/>
              <a:ext cx="949573" cy="125209"/>
            </a:xfrm>
            <a:custGeom>
              <a:avLst/>
              <a:gdLst>
                <a:gd name="connsiteX0" fmla="*/ 12388 w 949573"/>
                <a:gd name="connsiteY0" fmla="*/ 311 h 125209"/>
                <a:gd name="connsiteX1" fmla="*/ 44138 w 949573"/>
                <a:gd name="connsiteY1" fmla="*/ 63811 h 125209"/>
                <a:gd name="connsiteX2" fmla="*/ 300255 w 949573"/>
                <a:gd name="connsiteY2" fmla="*/ 125194 h 125209"/>
                <a:gd name="connsiteX3" fmla="*/ 939488 w 949573"/>
                <a:gd name="connsiteY3" fmla="*/ 70161 h 125209"/>
                <a:gd name="connsiteX4" fmla="*/ 655855 w 949573"/>
                <a:gd name="connsiteY4" fmla="*/ 118844 h 125209"/>
                <a:gd name="connsiteX5" fmla="*/ 177488 w 949573"/>
                <a:gd name="connsiteY5" fmla="*/ 91327 h 125209"/>
                <a:gd name="connsiteX6" fmla="*/ 12388 w 949573"/>
                <a:gd name="connsiteY6" fmla="*/ 311 h 12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9573" h="125209">
                  <a:moveTo>
                    <a:pt x="12388" y="311"/>
                  </a:moveTo>
                  <a:cubicBezTo>
                    <a:pt x="-9837" y="-4275"/>
                    <a:pt x="-3840" y="42997"/>
                    <a:pt x="44138" y="63811"/>
                  </a:cubicBezTo>
                  <a:cubicBezTo>
                    <a:pt x="92116" y="84625"/>
                    <a:pt x="151030" y="124136"/>
                    <a:pt x="300255" y="125194"/>
                  </a:cubicBezTo>
                  <a:cubicBezTo>
                    <a:pt x="449480" y="126252"/>
                    <a:pt x="880221" y="71219"/>
                    <a:pt x="939488" y="70161"/>
                  </a:cubicBezTo>
                  <a:cubicBezTo>
                    <a:pt x="998755" y="69103"/>
                    <a:pt x="782855" y="115316"/>
                    <a:pt x="655855" y="118844"/>
                  </a:cubicBezTo>
                  <a:cubicBezTo>
                    <a:pt x="528855" y="122372"/>
                    <a:pt x="287555" y="104027"/>
                    <a:pt x="177488" y="91327"/>
                  </a:cubicBezTo>
                  <a:cubicBezTo>
                    <a:pt x="67421" y="78627"/>
                    <a:pt x="34613" y="4897"/>
                    <a:pt x="12388" y="3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83E0272D-22CA-4E82-81EF-A122CC4D51A5}"/>
                </a:ext>
              </a:extLst>
            </p:cNvPr>
            <p:cNvSpPr/>
            <p:nvPr/>
          </p:nvSpPr>
          <p:spPr>
            <a:xfrm>
              <a:off x="8427571" y="4460388"/>
              <a:ext cx="1104474" cy="101045"/>
            </a:xfrm>
            <a:custGeom>
              <a:avLst/>
              <a:gdLst>
                <a:gd name="connsiteX0" fmla="*/ 1082612 w 1104474"/>
                <a:gd name="connsiteY0" fmla="*/ 50229 h 101045"/>
                <a:gd name="connsiteX1" fmla="*/ 661396 w 1104474"/>
                <a:gd name="connsiteY1" fmla="*/ 98912 h 101045"/>
                <a:gd name="connsiteX2" fmla="*/ 375646 w 1104474"/>
                <a:gd name="connsiteY2" fmla="*/ 86212 h 101045"/>
                <a:gd name="connsiteX3" fmla="*/ 87779 w 1104474"/>
                <a:gd name="connsiteY3" fmla="*/ 31179 h 101045"/>
                <a:gd name="connsiteX4" fmla="*/ 22162 w 1104474"/>
                <a:gd name="connsiteY4" fmla="*/ 1545 h 101045"/>
                <a:gd name="connsiteX5" fmla="*/ 428562 w 1104474"/>
                <a:gd name="connsiteY5" fmla="*/ 77745 h 101045"/>
                <a:gd name="connsiteX6" fmla="*/ 981012 w 1104474"/>
                <a:gd name="connsiteY6" fmla="*/ 37529 h 101045"/>
                <a:gd name="connsiteX7" fmla="*/ 1082612 w 1104474"/>
                <a:gd name="connsiteY7" fmla="*/ 50229 h 1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474" h="101045">
                  <a:moveTo>
                    <a:pt x="1082612" y="50229"/>
                  </a:moveTo>
                  <a:cubicBezTo>
                    <a:pt x="1029343" y="60459"/>
                    <a:pt x="779224" y="92915"/>
                    <a:pt x="661396" y="98912"/>
                  </a:cubicBezTo>
                  <a:cubicBezTo>
                    <a:pt x="543568" y="104909"/>
                    <a:pt x="471249" y="97501"/>
                    <a:pt x="375646" y="86212"/>
                  </a:cubicBezTo>
                  <a:cubicBezTo>
                    <a:pt x="280043" y="74923"/>
                    <a:pt x="146693" y="45290"/>
                    <a:pt x="87779" y="31179"/>
                  </a:cubicBezTo>
                  <a:cubicBezTo>
                    <a:pt x="28865" y="17068"/>
                    <a:pt x="-34635" y="-6216"/>
                    <a:pt x="22162" y="1545"/>
                  </a:cubicBezTo>
                  <a:cubicBezTo>
                    <a:pt x="78959" y="9306"/>
                    <a:pt x="268754" y="71748"/>
                    <a:pt x="428562" y="77745"/>
                  </a:cubicBezTo>
                  <a:cubicBezTo>
                    <a:pt x="588370" y="83742"/>
                    <a:pt x="874120" y="44584"/>
                    <a:pt x="981012" y="37529"/>
                  </a:cubicBezTo>
                  <a:cubicBezTo>
                    <a:pt x="1087904" y="30474"/>
                    <a:pt x="1135881" y="39999"/>
                    <a:pt x="1082612" y="502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3F445442-34B5-48CE-93EE-BDA65A302575}"/>
                </a:ext>
              </a:extLst>
            </p:cNvPr>
            <p:cNvSpPr/>
            <p:nvPr/>
          </p:nvSpPr>
          <p:spPr>
            <a:xfrm>
              <a:off x="7827264" y="4373725"/>
              <a:ext cx="355647" cy="163133"/>
            </a:xfrm>
            <a:custGeom>
              <a:avLst/>
              <a:gdLst>
                <a:gd name="connsiteX0" fmla="*/ 4403 w 355647"/>
                <a:gd name="connsiteY0" fmla="*/ 3542 h 163133"/>
                <a:gd name="connsiteX1" fmla="*/ 353653 w 355647"/>
                <a:gd name="connsiteY1" fmla="*/ 162292 h 163133"/>
                <a:gd name="connsiteX2" fmla="*/ 154686 w 355647"/>
                <a:gd name="connsiteY2" fmla="*/ 69158 h 163133"/>
                <a:gd name="connsiteX3" fmla="*/ 324019 w 355647"/>
                <a:gd name="connsiteY3" fmla="*/ 132658 h 163133"/>
                <a:gd name="connsiteX4" fmla="*/ 167386 w 355647"/>
                <a:gd name="connsiteY4" fmla="*/ 58575 h 163133"/>
                <a:gd name="connsiteX5" fmla="*/ 4403 w 355647"/>
                <a:gd name="connsiteY5" fmla="*/ 3542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647" h="163133">
                  <a:moveTo>
                    <a:pt x="4403" y="3542"/>
                  </a:moveTo>
                  <a:cubicBezTo>
                    <a:pt x="35447" y="20828"/>
                    <a:pt x="328606" y="151356"/>
                    <a:pt x="353653" y="162292"/>
                  </a:cubicBezTo>
                  <a:cubicBezTo>
                    <a:pt x="378700" y="173228"/>
                    <a:pt x="159625" y="74097"/>
                    <a:pt x="154686" y="69158"/>
                  </a:cubicBezTo>
                  <a:cubicBezTo>
                    <a:pt x="149747" y="64219"/>
                    <a:pt x="321902" y="134422"/>
                    <a:pt x="324019" y="132658"/>
                  </a:cubicBezTo>
                  <a:cubicBezTo>
                    <a:pt x="326136" y="130894"/>
                    <a:pt x="219950" y="80447"/>
                    <a:pt x="167386" y="58575"/>
                  </a:cubicBezTo>
                  <a:cubicBezTo>
                    <a:pt x="114822" y="36703"/>
                    <a:pt x="-26641" y="-13744"/>
                    <a:pt x="4403" y="3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9C3CF0A0-259F-4EC2-A7F8-D4EC1038A934}"/>
                </a:ext>
              </a:extLst>
            </p:cNvPr>
            <p:cNvSpPr/>
            <p:nvPr/>
          </p:nvSpPr>
          <p:spPr>
            <a:xfrm>
              <a:off x="7835758" y="4257383"/>
              <a:ext cx="205469" cy="114445"/>
            </a:xfrm>
            <a:custGeom>
              <a:avLst/>
              <a:gdLst>
                <a:gd name="connsiteX0" fmla="*/ 205459 w 205469"/>
                <a:gd name="connsiteY0" fmla="*/ 58500 h 114445"/>
                <a:gd name="connsiteX1" fmla="*/ 101742 w 205469"/>
                <a:gd name="connsiteY1" fmla="*/ 9817 h 114445"/>
                <a:gd name="connsiteX2" fmla="*/ 84809 w 205469"/>
                <a:gd name="connsiteY2" fmla="*/ 9817 h 114445"/>
                <a:gd name="connsiteX3" fmla="*/ 142 w 205469"/>
                <a:gd name="connsiteY3" fmla="*/ 113534 h 114445"/>
                <a:gd name="connsiteX4" fmla="*/ 65759 w 205469"/>
                <a:gd name="connsiteY4" fmla="*/ 58500 h 114445"/>
                <a:gd name="connsiteX5" fmla="*/ 108092 w 205469"/>
                <a:gd name="connsiteY5" fmla="*/ 24634 h 114445"/>
                <a:gd name="connsiteX6" fmla="*/ 205459 w 205469"/>
                <a:gd name="connsiteY6" fmla="*/ 58500 h 11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69" h="114445">
                  <a:moveTo>
                    <a:pt x="205459" y="58500"/>
                  </a:moveTo>
                  <a:cubicBezTo>
                    <a:pt x="204401" y="56030"/>
                    <a:pt x="121850" y="17931"/>
                    <a:pt x="101742" y="9817"/>
                  </a:cubicBezTo>
                  <a:cubicBezTo>
                    <a:pt x="81634" y="1703"/>
                    <a:pt x="101742" y="-7469"/>
                    <a:pt x="84809" y="9817"/>
                  </a:cubicBezTo>
                  <a:cubicBezTo>
                    <a:pt x="67876" y="27103"/>
                    <a:pt x="3317" y="105420"/>
                    <a:pt x="142" y="113534"/>
                  </a:cubicBezTo>
                  <a:cubicBezTo>
                    <a:pt x="-3033" y="121648"/>
                    <a:pt x="47767" y="73317"/>
                    <a:pt x="65759" y="58500"/>
                  </a:cubicBezTo>
                  <a:cubicBezTo>
                    <a:pt x="83751" y="43683"/>
                    <a:pt x="88689" y="25692"/>
                    <a:pt x="108092" y="24634"/>
                  </a:cubicBezTo>
                  <a:cubicBezTo>
                    <a:pt x="127495" y="23576"/>
                    <a:pt x="206517" y="60970"/>
                    <a:pt x="205459" y="585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5FFEA7FD-0376-4166-AD6C-9A1BC8EEF696}"/>
                </a:ext>
              </a:extLst>
            </p:cNvPr>
            <p:cNvSpPr/>
            <p:nvPr/>
          </p:nvSpPr>
          <p:spPr>
            <a:xfrm>
              <a:off x="7821057" y="4385713"/>
              <a:ext cx="19427" cy="156667"/>
            </a:xfrm>
            <a:custGeom>
              <a:avLst/>
              <a:gdLst>
                <a:gd name="connsiteX0" fmla="*/ 14843 w 19427"/>
                <a:gd name="connsiteY0" fmla="*/ 20 h 156667"/>
                <a:gd name="connsiteX1" fmla="*/ 26 w 19427"/>
                <a:gd name="connsiteY1" fmla="*/ 65637 h 156667"/>
                <a:gd name="connsiteX2" fmla="*/ 19076 w 19427"/>
                <a:gd name="connsiteY2" fmla="*/ 156654 h 156667"/>
                <a:gd name="connsiteX3" fmla="*/ 12726 w 19427"/>
                <a:gd name="connsiteY3" fmla="*/ 71987 h 156667"/>
                <a:gd name="connsiteX4" fmla="*/ 14843 w 19427"/>
                <a:gd name="connsiteY4" fmla="*/ 20 h 1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7" h="156667">
                  <a:moveTo>
                    <a:pt x="14843" y="20"/>
                  </a:moveTo>
                  <a:cubicBezTo>
                    <a:pt x="12726" y="-1038"/>
                    <a:pt x="-679" y="39531"/>
                    <a:pt x="26" y="65637"/>
                  </a:cubicBezTo>
                  <a:cubicBezTo>
                    <a:pt x="731" y="91743"/>
                    <a:pt x="16959" y="155596"/>
                    <a:pt x="19076" y="156654"/>
                  </a:cubicBezTo>
                  <a:cubicBezTo>
                    <a:pt x="21193" y="157712"/>
                    <a:pt x="13079" y="94212"/>
                    <a:pt x="12726" y="71987"/>
                  </a:cubicBezTo>
                  <a:cubicBezTo>
                    <a:pt x="12373" y="49762"/>
                    <a:pt x="16960" y="1078"/>
                    <a:pt x="14843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A3CAFA97-58B8-49FB-A6F9-96390AAAF5D5}"/>
                </a:ext>
              </a:extLst>
            </p:cNvPr>
            <p:cNvSpPr/>
            <p:nvPr/>
          </p:nvSpPr>
          <p:spPr>
            <a:xfrm>
              <a:off x="7826955" y="4464962"/>
              <a:ext cx="452266" cy="302790"/>
            </a:xfrm>
            <a:custGeom>
              <a:avLst/>
              <a:gdLst>
                <a:gd name="connsiteX0" fmla="*/ 2595 w 452266"/>
                <a:gd name="connsiteY0" fmla="*/ 3321 h 302790"/>
                <a:gd name="connsiteX1" fmla="*/ 201562 w 452266"/>
                <a:gd name="connsiteY1" fmla="*/ 81638 h 302790"/>
                <a:gd name="connsiteX2" fmla="*/ 368778 w 452266"/>
                <a:gd name="connsiteY2" fmla="*/ 195938 h 302790"/>
                <a:gd name="connsiteX3" fmla="*/ 419578 w 452266"/>
                <a:gd name="connsiteY3" fmla="*/ 293305 h 302790"/>
                <a:gd name="connsiteX4" fmla="*/ 451328 w 452266"/>
                <a:gd name="connsiteY4" fmla="*/ 261555 h 302790"/>
                <a:gd name="connsiteX5" fmla="*/ 440745 w 452266"/>
                <a:gd name="connsiteY5" fmla="*/ 291188 h 302790"/>
                <a:gd name="connsiteX6" fmla="*/ 408995 w 452266"/>
                <a:gd name="connsiteY6" fmla="*/ 295421 h 302790"/>
                <a:gd name="connsiteX7" fmla="*/ 351845 w 452266"/>
                <a:gd name="connsiteY7" fmla="*/ 193821 h 302790"/>
                <a:gd name="connsiteX8" fmla="*/ 2595 w 452266"/>
                <a:gd name="connsiteY8" fmla="*/ 3321 h 30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266" h="302790">
                  <a:moveTo>
                    <a:pt x="2595" y="3321"/>
                  </a:moveTo>
                  <a:cubicBezTo>
                    <a:pt x="-22452" y="-15376"/>
                    <a:pt x="140532" y="49535"/>
                    <a:pt x="201562" y="81638"/>
                  </a:cubicBezTo>
                  <a:cubicBezTo>
                    <a:pt x="262592" y="113741"/>
                    <a:pt x="332442" y="160660"/>
                    <a:pt x="368778" y="195938"/>
                  </a:cubicBezTo>
                  <a:cubicBezTo>
                    <a:pt x="405114" y="231216"/>
                    <a:pt x="405820" y="282369"/>
                    <a:pt x="419578" y="293305"/>
                  </a:cubicBezTo>
                  <a:cubicBezTo>
                    <a:pt x="433336" y="304241"/>
                    <a:pt x="447800" y="261908"/>
                    <a:pt x="451328" y="261555"/>
                  </a:cubicBezTo>
                  <a:cubicBezTo>
                    <a:pt x="454856" y="261202"/>
                    <a:pt x="447800" y="285544"/>
                    <a:pt x="440745" y="291188"/>
                  </a:cubicBezTo>
                  <a:cubicBezTo>
                    <a:pt x="433690" y="296832"/>
                    <a:pt x="423812" y="311649"/>
                    <a:pt x="408995" y="295421"/>
                  </a:cubicBezTo>
                  <a:cubicBezTo>
                    <a:pt x="394178" y="279193"/>
                    <a:pt x="415698" y="241446"/>
                    <a:pt x="351845" y="193821"/>
                  </a:cubicBezTo>
                  <a:cubicBezTo>
                    <a:pt x="287992" y="146196"/>
                    <a:pt x="27642" y="22018"/>
                    <a:pt x="2595" y="33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7613597E-D542-4B8F-BF4B-3426689CE07E}"/>
                </a:ext>
              </a:extLst>
            </p:cNvPr>
            <p:cNvSpPr/>
            <p:nvPr/>
          </p:nvSpPr>
          <p:spPr>
            <a:xfrm>
              <a:off x="7833781" y="4436527"/>
              <a:ext cx="438212" cy="302677"/>
            </a:xfrm>
            <a:custGeom>
              <a:avLst/>
              <a:gdLst>
                <a:gd name="connsiteX0" fmla="*/ 2 w 438212"/>
                <a:gd name="connsiteY0" fmla="*/ 6 h 302677"/>
                <a:gd name="connsiteX1" fmla="*/ 361952 w 438212"/>
                <a:gd name="connsiteY1" fmla="*/ 173573 h 302677"/>
                <a:gd name="connsiteX2" fmla="*/ 433919 w 438212"/>
                <a:gd name="connsiteY2" fmla="*/ 300573 h 302677"/>
                <a:gd name="connsiteX3" fmla="*/ 423336 w 438212"/>
                <a:gd name="connsiteY3" fmla="*/ 247656 h 302677"/>
                <a:gd name="connsiteX4" fmla="*/ 368302 w 438212"/>
                <a:gd name="connsiteY4" fmla="*/ 179923 h 302677"/>
                <a:gd name="connsiteX5" fmla="*/ 2 w 438212"/>
                <a:gd name="connsiteY5" fmla="*/ 6 h 30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212" h="302677">
                  <a:moveTo>
                    <a:pt x="2" y="6"/>
                  </a:moveTo>
                  <a:cubicBezTo>
                    <a:pt x="-1056" y="-1052"/>
                    <a:pt x="289633" y="123479"/>
                    <a:pt x="361952" y="173573"/>
                  </a:cubicBezTo>
                  <a:cubicBezTo>
                    <a:pt x="434271" y="223667"/>
                    <a:pt x="423688" y="288226"/>
                    <a:pt x="433919" y="300573"/>
                  </a:cubicBezTo>
                  <a:cubicBezTo>
                    <a:pt x="444150" y="312920"/>
                    <a:pt x="434272" y="267764"/>
                    <a:pt x="423336" y="247656"/>
                  </a:cubicBezTo>
                  <a:cubicBezTo>
                    <a:pt x="412400" y="227548"/>
                    <a:pt x="435330" y="221551"/>
                    <a:pt x="368302" y="179923"/>
                  </a:cubicBezTo>
                  <a:cubicBezTo>
                    <a:pt x="301274" y="138295"/>
                    <a:pt x="1060" y="1064"/>
                    <a:pt x="2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25C2B78B-F77D-434B-BC8F-E8E809CDC78B}"/>
                </a:ext>
              </a:extLst>
            </p:cNvPr>
            <p:cNvSpPr/>
            <p:nvPr/>
          </p:nvSpPr>
          <p:spPr>
            <a:xfrm>
              <a:off x="7835862" y="4464036"/>
              <a:ext cx="610402" cy="804540"/>
            </a:xfrm>
            <a:custGeom>
              <a:avLst/>
              <a:gdLst>
                <a:gd name="connsiteX0" fmla="*/ 38 w 610402"/>
                <a:gd name="connsiteY0" fmla="*/ 14 h 804540"/>
                <a:gd name="connsiteX1" fmla="*/ 186305 w 610402"/>
                <a:gd name="connsiteY1" fmla="*/ 643481 h 804540"/>
                <a:gd name="connsiteX2" fmla="*/ 209588 w 610402"/>
                <a:gd name="connsiteY2" fmla="*/ 751431 h 804540"/>
                <a:gd name="connsiteX3" fmla="*/ 264621 w 610402"/>
                <a:gd name="connsiteY3" fmla="*/ 755664 h 804540"/>
                <a:gd name="connsiteX4" fmla="*/ 548255 w 610402"/>
                <a:gd name="connsiteY4" fmla="*/ 800114 h 804540"/>
                <a:gd name="connsiteX5" fmla="*/ 571538 w 610402"/>
                <a:gd name="connsiteY5" fmla="*/ 800114 h 804540"/>
                <a:gd name="connsiteX6" fmla="*/ 590588 w 610402"/>
                <a:gd name="connsiteY6" fmla="*/ 785297 h 804540"/>
                <a:gd name="connsiteX7" fmla="*/ 609638 w 610402"/>
                <a:gd name="connsiteY7" fmla="*/ 732381 h 804540"/>
                <a:gd name="connsiteX8" fmla="*/ 563071 w 610402"/>
                <a:gd name="connsiteY8" fmla="*/ 804347 h 804540"/>
                <a:gd name="connsiteX9" fmla="*/ 211705 w 610402"/>
                <a:gd name="connsiteY9" fmla="*/ 753547 h 804540"/>
                <a:gd name="connsiteX10" fmla="*/ 247688 w 610402"/>
                <a:gd name="connsiteY10" fmla="*/ 753547 h 804540"/>
                <a:gd name="connsiteX11" fmla="*/ 203238 w 610402"/>
                <a:gd name="connsiteY11" fmla="*/ 662531 h 804540"/>
                <a:gd name="connsiteX12" fmla="*/ 38 w 610402"/>
                <a:gd name="connsiteY12" fmla="*/ 14 h 80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402" h="804540">
                  <a:moveTo>
                    <a:pt x="38" y="14"/>
                  </a:moveTo>
                  <a:cubicBezTo>
                    <a:pt x="-2784" y="-3161"/>
                    <a:pt x="151380" y="518245"/>
                    <a:pt x="186305" y="643481"/>
                  </a:cubicBezTo>
                  <a:cubicBezTo>
                    <a:pt x="221230" y="768717"/>
                    <a:pt x="196535" y="732734"/>
                    <a:pt x="209588" y="751431"/>
                  </a:cubicBezTo>
                  <a:cubicBezTo>
                    <a:pt x="222641" y="770128"/>
                    <a:pt x="208177" y="747550"/>
                    <a:pt x="264621" y="755664"/>
                  </a:cubicBezTo>
                  <a:cubicBezTo>
                    <a:pt x="321065" y="763778"/>
                    <a:pt x="497102" y="792706"/>
                    <a:pt x="548255" y="800114"/>
                  </a:cubicBezTo>
                  <a:cubicBezTo>
                    <a:pt x="599408" y="807522"/>
                    <a:pt x="564483" y="802583"/>
                    <a:pt x="571538" y="800114"/>
                  </a:cubicBezTo>
                  <a:cubicBezTo>
                    <a:pt x="578593" y="797645"/>
                    <a:pt x="584238" y="796586"/>
                    <a:pt x="590588" y="785297"/>
                  </a:cubicBezTo>
                  <a:cubicBezTo>
                    <a:pt x="596938" y="774008"/>
                    <a:pt x="614224" y="729206"/>
                    <a:pt x="609638" y="732381"/>
                  </a:cubicBezTo>
                  <a:cubicBezTo>
                    <a:pt x="605052" y="735556"/>
                    <a:pt x="629393" y="800819"/>
                    <a:pt x="563071" y="804347"/>
                  </a:cubicBezTo>
                  <a:cubicBezTo>
                    <a:pt x="496749" y="807875"/>
                    <a:pt x="264269" y="762014"/>
                    <a:pt x="211705" y="753547"/>
                  </a:cubicBezTo>
                  <a:cubicBezTo>
                    <a:pt x="159141" y="745080"/>
                    <a:pt x="249099" y="768716"/>
                    <a:pt x="247688" y="753547"/>
                  </a:cubicBezTo>
                  <a:cubicBezTo>
                    <a:pt x="246277" y="738378"/>
                    <a:pt x="243807" y="784945"/>
                    <a:pt x="203238" y="662531"/>
                  </a:cubicBezTo>
                  <a:cubicBezTo>
                    <a:pt x="162669" y="540117"/>
                    <a:pt x="2860" y="3189"/>
                    <a:pt x="38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A7CFABBF-2D96-41AA-B97E-7D71E0F18E06}"/>
                </a:ext>
              </a:extLst>
            </p:cNvPr>
            <p:cNvSpPr/>
            <p:nvPr/>
          </p:nvSpPr>
          <p:spPr>
            <a:xfrm>
              <a:off x="8077177" y="5092697"/>
              <a:ext cx="299138" cy="141671"/>
            </a:xfrm>
            <a:custGeom>
              <a:avLst/>
              <a:gdLst>
                <a:gd name="connsiteX0" fmla="*/ 298473 w 299138"/>
                <a:gd name="connsiteY0" fmla="*/ 3 h 141671"/>
                <a:gd name="connsiteX1" fmla="*/ 275190 w 299138"/>
                <a:gd name="connsiteY1" fmla="*/ 129120 h 141671"/>
                <a:gd name="connsiteX2" fmla="*/ 234973 w 299138"/>
                <a:gd name="connsiteY2" fmla="*/ 133353 h 141671"/>
                <a:gd name="connsiteX3" fmla="*/ 23 w 299138"/>
                <a:gd name="connsiteY3" fmla="*/ 99486 h 141671"/>
                <a:gd name="connsiteX4" fmla="*/ 249790 w 299138"/>
                <a:gd name="connsiteY4" fmla="*/ 124886 h 141671"/>
                <a:gd name="connsiteX5" fmla="*/ 298473 w 299138"/>
                <a:gd name="connsiteY5" fmla="*/ 3 h 14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38" h="141671">
                  <a:moveTo>
                    <a:pt x="298473" y="3"/>
                  </a:moveTo>
                  <a:cubicBezTo>
                    <a:pt x="302706" y="709"/>
                    <a:pt x="285773" y="106895"/>
                    <a:pt x="275190" y="129120"/>
                  </a:cubicBezTo>
                  <a:cubicBezTo>
                    <a:pt x="264607" y="151345"/>
                    <a:pt x="280834" y="138292"/>
                    <a:pt x="234973" y="133353"/>
                  </a:cubicBezTo>
                  <a:cubicBezTo>
                    <a:pt x="189112" y="128414"/>
                    <a:pt x="-2447" y="100897"/>
                    <a:pt x="23" y="99486"/>
                  </a:cubicBezTo>
                  <a:cubicBezTo>
                    <a:pt x="2492" y="98075"/>
                    <a:pt x="201460" y="137233"/>
                    <a:pt x="249790" y="124886"/>
                  </a:cubicBezTo>
                  <a:cubicBezTo>
                    <a:pt x="298120" y="112539"/>
                    <a:pt x="294240" y="-703"/>
                    <a:pt x="298473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4135CF03-A921-4FA5-BC06-95A74AA2C51F}"/>
                </a:ext>
              </a:extLst>
            </p:cNvPr>
            <p:cNvSpPr/>
            <p:nvPr/>
          </p:nvSpPr>
          <p:spPr>
            <a:xfrm>
              <a:off x="8342222" y="5079976"/>
              <a:ext cx="62869" cy="170127"/>
            </a:xfrm>
            <a:custGeom>
              <a:avLst/>
              <a:gdLst>
                <a:gd name="connsiteX0" fmla="*/ 30253 w 62869"/>
                <a:gd name="connsiteY0" fmla="*/ 24 h 170127"/>
                <a:gd name="connsiteX1" fmla="*/ 47716 w 62869"/>
                <a:gd name="connsiteY1" fmla="*/ 128612 h 170127"/>
                <a:gd name="connsiteX2" fmla="*/ 91 w 62869"/>
                <a:gd name="connsiteY2" fmla="*/ 169887 h 170127"/>
                <a:gd name="connsiteX3" fmla="*/ 62003 w 62869"/>
                <a:gd name="connsiteY3" fmla="*/ 139724 h 170127"/>
                <a:gd name="connsiteX4" fmla="*/ 30253 w 62869"/>
                <a:gd name="connsiteY4" fmla="*/ 24 h 17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69" h="170127">
                  <a:moveTo>
                    <a:pt x="30253" y="24"/>
                  </a:moveTo>
                  <a:cubicBezTo>
                    <a:pt x="27872" y="-1828"/>
                    <a:pt x="52743" y="100301"/>
                    <a:pt x="47716" y="128612"/>
                  </a:cubicBezTo>
                  <a:cubicBezTo>
                    <a:pt x="42689" y="156923"/>
                    <a:pt x="-2290" y="168035"/>
                    <a:pt x="91" y="169887"/>
                  </a:cubicBezTo>
                  <a:cubicBezTo>
                    <a:pt x="2472" y="171739"/>
                    <a:pt x="55124" y="163007"/>
                    <a:pt x="62003" y="139724"/>
                  </a:cubicBezTo>
                  <a:cubicBezTo>
                    <a:pt x="68882" y="116441"/>
                    <a:pt x="32634" y="1876"/>
                    <a:pt x="30253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42E448C5-4AA4-432B-9283-4D5D41647D57}"/>
                </a:ext>
              </a:extLst>
            </p:cNvPr>
            <p:cNvSpPr/>
            <p:nvPr/>
          </p:nvSpPr>
          <p:spPr>
            <a:xfrm>
              <a:off x="8270450" y="4744147"/>
              <a:ext cx="97307" cy="358138"/>
            </a:xfrm>
            <a:custGeom>
              <a:avLst/>
              <a:gdLst>
                <a:gd name="connsiteX0" fmla="*/ 3600 w 97307"/>
                <a:gd name="connsiteY0" fmla="*/ 891 h 358138"/>
                <a:gd name="connsiteX1" fmla="*/ 59163 w 97307"/>
                <a:gd name="connsiteY1" fmla="*/ 99316 h 358138"/>
                <a:gd name="connsiteX2" fmla="*/ 73450 w 97307"/>
                <a:gd name="connsiteY2" fmla="*/ 216791 h 358138"/>
                <a:gd name="connsiteX3" fmla="*/ 97263 w 97307"/>
                <a:gd name="connsiteY3" fmla="*/ 358078 h 358138"/>
                <a:gd name="connsiteX4" fmla="*/ 78213 w 97307"/>
                <a:gd name="connsiteY4" fmla="*/ 232666 h 358138"/>
                <a:gd name="connsiteX5" fmla="*/ 38525 w 97307"/>
                <a:gd name="connsiteY5" fmla="*/ 99316 h 358138"/>
                <a:gd name="connsiteX6" fmla="*/ 9950 w 97307"/>
                <a:gd name="connsiteY6" fmla="*/ 51691 h 358138"/>
                <a:gd name="connsiteX7" fmla="*/ 3600 w 97307"/>
                <a:gd name="connsiteY7" fmla="*/ 891 h 35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07" h="358138">
                  <a:moveTo>
                    <a:pt x="3600" y="891"/>
                  </a:moveTo>
                  <a:cubicBezTo>
                    <a:pt x="11802" y="8828"/>
                    <a:pt x="47521" y="63333"/>
                    <a:pt x="59163" y="99316"/>
                  </a:cubicBezTo>
                  <a:cubicBezTo>
                    <a:pt x="70805" y="135299"/>
                    <a:pt x="67100" y="173664"/>
                    <a:pt x="73450" y="216791"/>
                  </a:cubicBezTo>
                  <a:cubicBezTo>
                    <a:pt x="79800" y="259918"/>
                    <a:pt x="96469" y="355432"/>
                    <a:pt x="97263" y="358078"/>
                  </a:cubicBezTo>
                  <a:cubicBezTo>
                    <a:pt x="98057" y="360724"/>
                    <a:pt x="88003" y="275793"/>
                    <a:pt x="78213" y="232666"/>
                  </a:cubicBezTo>
                  <a:cubicBezTo>
                    <a:pt x="68423" y="189539"/>
                    <a:pt x="49902" y="129478"/>
                    <a:pt x="38525" y="99316"/>
                  </a:cubicBezTo>
                  <a:cubicBezTo>
                    <a:pt x="27148" y="69154"/>
                    <a:pt x="17094" y="63068"/>
                    <a:pt x="9950" y="51691"/>
                  </a:cubicBezTo>
                  <a:cubicBezTo>
                    <a:pt x="2806" y="40314"/>
                    <a:pt x="-4602" y="-7046"/>
                    <a:pt x="3600" y="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97DD0E9A-D08F-44DA-92DC-42362D6764D9}"/>
                </a:ext>
              </a:extLst>
            </p:cNvPr>
            <p:cNvSpPr/>
            <p:nvPr/>
          </p:nvSpPr>
          <p:spPr>
            <a:xfrm>
              <a:off x="8269100" y="4733294"/>
              <a:ext cx="380602" cy="468473"/>
            </a:xfrm>
            <a:custGeom>
              <a:avLst/>
              <a:gdLst>
                <a:gd name="connsiteX0" fmla="*/ 1775 w 380602"/>
                <a:gd name="connsiteY0" fmla="*/ 631 h 468473"/>
                <a:gd name="connsiteX1" fmla="*/ 157350 w 380602"/>
                <a:gd name="connsiteY1" fmla="*/ 27619 h 468473"/>
                <a:gd name="connsiteX2" fmla="*/ 257363 w 380602"/>
                <a:gd name="connsiteY2" fmla="*/ 65719 h 468473"/>
                <a:gd name="connsiteX3" fmla="*/ 285938 w 380602"/>
                <a:gd name="connsiteY3" fmla="*/ 105406 h 468473"/>
                <a:gd name="connsiteX4" fmla="*/ 335150 w 380602"/>
                <a:gd name="connsiteY4" fmla="*/ 233994 h 468473"/>
                <a:gd name="connsiteX5" fmla="*/ 371663 w 380602"/>
                <a:gd name="connsiteY5" fmla="*/ 367344 h 468473"/>
                <a:gd name="connsiteX6" fmla="*/ 366900 w 380602"/>
                <a:gd name="connsiteY6" fmla="*/ 437194 h 468473"/>
                <a:gd name="connsiteX7" fmla="*/ 355788 w 380602"/>
                <a:gd name="connsiteY7" fmla="*/ 467356 h 468473"/>
                <a:gd name="connsiteX8" fmla="*/ 308163 w 380602"/>
                <a:gd name="connsiteY8" fmla="*/ 461006 h 468473"/>
                <a:gd name="connsiteX9" fmla="*/ 131950 w 380602"/>
                <a:gd name="connsiteY9" fmla="*/ 451481 h 468473"/>
                <a:gd name="connsiteX10" fmla="*/ 355788 w 380602"/>
                <a:gd name="connsiteY10" fmla="*/ 453069 h 468473"/>
                <a:gd name="connsiteX11" fmla="*/ 374838 w 380602"/>
                <a:gd name="connsiteY11" fmla="*/ 345119 h 468473"/>
                <a:gd name="connsiteX12" fmla="*/ 354200 w 380602"/>
                <a:gd name="connsiteY12" fmla="*/ 235581 h 468473"/>
                <a:gd name="connsiteX13" fmla="*/ 268475 w 380602"/>
                <a:gd name="connsiteY13" fmla="*/ 54606 h 468473"/>
                <a:gd name="connsiteX14" fmla="*/ 1775 w 380602"/>
                <a:gd name="connsiteY14" fmla="*/ 631 h 46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602" h="468473">
                  <a:moveTo>
                    <a:pt x="1775" y="631"/>
                  </a:moveTo>
                  <a:cubicBezTo>
                    <a:pt x="-16746" y="-3867"/>
                    <a:pt x="114752" y="16771"/>
                    <a:pt x="157350" y="27619"/>
                  </a:cubicBezTo>
                  <a:cubicBezTo>
                    <a:pt x="199948" y="38467"/>
                    <a:pt x="235932" y="52755"/>
                    <a:pt x="257363" y="65719"/>
                  </a:cubicBezTo>
                  <a:cubicBezTo>
                    <a:pt x="278794" y="78684"/>
                    <a:pt x="272974" y="77360"/>
                    <a:pt x="285938" y="105406"/>
                  </a:cubicBezTo>
                  <a:cubicBezTo>
                    <a:pt x="298902" y="133452"/>
                    <a:pt x="320863" y="190338"/>
                    <a:pt x="335150" y="233994"/>
                  </a:cubicBezTo>
                  <a:cubicBezTo>
                    <a:pt x="349437" y="277650"/>
                    <a:pt x="366371" y="333477"/>
                    <a:pt x="371663" y="367344"/>
                  </a:cubicBezTo>
                  <a:cubicBezTo>
                    <a:pt x="376955" y="401211"/>
                    <a:pt x="369546" y="420525"/>
                    <a:pt x="366900" y="437194"/>
                  </a:cubicBezTo>
                  <a:cubicBezTo>
                    <a:pt x="364254" y="453863"/>
                    <a:pt x="365578" y="463387"/>
                    <a:pt x="355788" y="467356"/>
                  </a:cubicBezTo>
                  <a:cubicBezTo>
                    <a:pt x="345999" y="471325"/>
                    <a:pt x="345469" y="463652"/>
                    <a:pt x="308163" y="461006"/>
                  </a:cubicBezTo>
                  <a:cubicBezTo>
                    <a:pt x="270857" y="458360"/>
                    <a:pt x="124013" y="452804"/>
                    <a:pt x="131950" y="451481"/>
                  </a:cubicBezTo>
                  <a:cubicBezTo>
                    <a:pt x="139888" y="450158"/>
                    <a:pt x="315307" y="470796"/>
                    <a:pt x="355788" y="453069"/>
                  </a:cubicBezTo>
                  <a:cubicBezTo>
                    <a:pt x="396269" y="435342"/>
                    <a:pt x="375103" y="381367"/>
                    <a:pt x="374838" y="345119"/>
                  </a:cubicBezTo>
                  <a:cubicBezTo>
                    <a:pt x="374573" y="308871"/>
                    <a:pt x="371927" y="284000"/>
                    <a:pt x="354200" y="235581"/>
                  </a:cubicBezTo>
                  <a:cubicBezTo>
                    <a:pt x="336473" y="187162"/>
                    <a:pt x="325096" y="95087"/>
                    <a:pt x="268475" y="54606"/>
                  </a:cubicBezTo>
                  <a:cubicBezTo>
                    <a:pt x="211854" y="14125"/>
                    <a:pt x="20296" y="5129"/>
                    <a:pt x="1775" y="6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3257DF46-88CB-4889-9795-2FDC20140F38}"/>
                </a:ext>
              </a:extLst>
            </p:cNvPr>
            <p:cNvSpPr/>
            <p:nvPr/>
          </p:nvSpPr>
          <p:spPr>
            <a:xfrm>
              <a:off x="8292050" y="4756090"/>
              <a:ext cx="278865" cy="201770"/>
            </a:xfrm>
            <a:custGeom>
              <a:avLst/>
              <a:gdLst>
                <a:gd name="connsiteX0" fmla="*/ 1050 w 278865"/>
                <a:gd name="connsiteY0" fmla="*/ 3235 h 201770"/>
                <a:gd name="connsiteX1" fmla="*/ 197900 w 278865"/>
                <a:gd name="connsiteY1" fmla="*/ 50860 h 201770"/>
                <a:gd name="connsiteX2" fmla="*/ 243938 w 278865"/>
                <a:gd name="connsiteY2" fmla="*/ 104835 h 201770"/>
                <a:gd name="connsiteX3" fmla="*/ 278863 w 278865"/>
                <a:gd name="connsiteY3" fmla="*/ 201673 h 201770"/>
                <a:gd name="connsiteX4" fmla="*/ 242350 w 278865"/>
                <a:gd name="connsiteY4" fmla="*/ 85785 h 201770"/>
                <a:gd name="connsiteX5" fmla="*/ 124875 w 278865"/>
                <a:gd name="connsiteY5" fmla="*/ 14348 h 201770"/>
                <a:gd name="connsiteX6" fmla="*/ 1050 w 278865"/>
                <a:gd name="connsiteY6" fmla="*/ 3235 h 20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865" h="201770">
                  <a:moveTo>
                    <a:pt x="1050" y="3235"/>
                  </a:moveTo>
                  <a:cubicBezTo>
                    <a:pt x="13221" y="9320"/>
                    <a:pt x="157419" y="33927"/>
                    <a:pt x="197900" y="50860"/>
                  </a:cubicBezTo>
                  <a:cubicBezTo>
                    <a:pt x="238381" y="67793"/>
                    <a:pt x="230444" y="79700"/>
                    <a:pt x="243938" y="104835"/>
                  </a:cubicBezTo>
                  <a:cubicBezTo>
                    <a:pt x="257432" y="129970"/>
                    <a:pt x="279128" y="204848"/>
                    <a:pt x="278863" y="201673"/>
                  </a:cubicBezTo>
                  <a:cubicBezTo>
                    <a:pt x="278598" y="198498"/>
                    <a:pt x="268015" y="117006"/>
                    <a:pt x="242350" y="85785"/>
                  </a:cubicBezTo>
                  <a:cubicBezTo>
                    <a:pt x="216685" y="54564"/>
                    <a:pt x="164033" y="29694"/>
                    <a:pt x="124875" y="14348"/>
                  </a:cubicBezTo>
                  <a:cubicBezTo>
                    <a:pt x="85717" y="-998"/>
                    <a:pt x="-11121" y="-2850"/>
                    <a:pt x="1050" y="3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9CC02AAD-376E-4C21-ACB6-7BD0FEDF7999}"/>
                </a:ext>
              </a:extLst>
            </p:cNvPr>
            <p:cNvSpPr/>
            <p:nvPr/>
          </p:nvSpPr>
          <p:spPr>
            <a:xfrm>
              <a:off x="8308696" y="4779104"/>
              <a:ext cx="257578" cy="296187"/>
            </a:xfrm>
            <a:custGeom>
              <a:avLst/>
              <a:gdLst>
                <a:gd name="connsiteX0" fmla="*/ 3454 w 257578"/>
                <a:gd name="connsiteY0" fmla="*/ 5621 h 296187"/>
                <a:gd name="connsiteX1" fmla="*/ 173317 w 257578"/>
                <a:gd name="connsiteY1" fmla="*/ 72296 h 296187"/>
                <a:gd name="connsiteX2" fmla="*/ 208242 w 257578"/>
                <a:gd name="connsiteY2" fmla="*/ 164371 h 296187"/>
                <a:gd name="connsiteX3" fmla="*/ 257454 w 257578"/>
                <a:gd name="connsiteY3" fmla="*/ 296134 h 296187"/>
                <a:gd name="connsiteX4" fmla="*/ 220942 w 257578"/>
                <a:gd name="connsiteY4" fmla="*/ 148496 h 296187"/>
                <a:gd name="connsiteX5" fmla="*/ 178079 w 257578"/>
                <a:gd name="connsiteY5" fmla="*/ 65946 h 296187"/>
                <a:gd name="connsiteX6" fmla="*/ 68542 w 257578"/>
                <a:gd name="connsiteY6" fmla="*/ 11971 h 296187"/>
                <a:gd name="connsiteX7" fmla="*/ 3454 w 257578"/>
                <a:gd name="connsiteY7" fmla="*/ 5621 h 29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578" h="296187">
                  <a:moveTo>
                    <a:pt x="3454" y="5621"/>
                  </a:moveTo>
                  <a:cubicBezTo>
                    <a:pt x="20916" y="15675"/>
                    <a:pt x="139186" y="45838"/>
                    <a:pt x="173317" y="72296"/>
                  </a:cubicBezTo>
                  <a:cubicBezTo>
                    <a:pt x="207448" y="98754"/>
                    <a:pt x="194219" y="127065"/>
                    <a:pt x="208242" y="164371"/>
                  </a:cubicBezTo>
                  <a:cubicBezTo>
                    <a:pt x="222265" y="201677"/>
                    <a:pt x="255337" y="298780"/>
                    <a:pt x="257454" y="296134"/>
                  </a:cubicBezTo>
                  <a:cubicBezTo>
                    <a:pt x="259571" y="293488"/>
                    <a:pt x="234171" y="186861"/>
                    <a:pt x="220942" y="148496"/>
                  </a:cubicBezTo>
                  <a:cubicBezTo>
                    <a:pt x="207713" y="110131"/>
                    <a:pt x="203479" y="88700"/>
                    <a:pt x="178079" y="65946"/>
                  </a:cubicBezTo>
                  <a:cubicBezTo>
                    <a:pt x="152679" y="43192"/>
                    <a:pt x="98175" y="24142"/>
                    <a:pt x="68542" y="11971"/>
                  </a:cubicBezTo>
                  <a:cubicBezTo>
                    <a:pt x="38909" y="-200"/>
                    <a:pt x="-14008" y="-4433"/>
                    <a:pt x="3454" y="56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F3AC0C33-54AB-4C8A-A966-A083714AAA65}"/>
                </a:ext>
              </a:extLst>
            </p:cNvPr>
            <p:cNvSpPr/>
            <p:nvPr/>
          </p:nvSpPr>
          <p:spPr>
            <a:xfrm>
              <a:off x="8397801" y="5071554"/>
              <a:ext cx="224867" cy="35742"/>
            </a:xfrm>
            <a:custGeom>
              <a:avLst/>
              <a:gdLst>
                <a:gd name="connsiteX0" fmla="*/ 74 w 224867"/>
                <a:gd name="connsiteY0" fmla="*/ 509 h 35742"/>
                <a:gd name="connsiteX1" fmla="*/ 209624 w 224867"/>
                <a:gd name="connsiteY1" fmla="*/ 35434 h 35742"/>
                <a:gd name="connsiteX2" fmla="*/ 185812 w 224867"/>
                <a:gd name="connsiteY2" fmla="*/ 16384 h 35742"/>
                <a:gd name="connsiteX3" fmla="*/ 74 w 224867"/>
                <a:gd name="connsiteY3" fmla="*/ 509 h 3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67" h="35742">
                  <a:moveTo>
                    <a:pt x="74" y="509"/>
                  </a:moveTo>
                  <a:cubicBezTo>
                    <a:pt x="4043" y="3684"/>
                    <a:pt x="178668" y="32788"/>
                    <a:pt x="209624" y="35434"/>
                  </a:cubicBezTo>
                  <a:cubicBezTo>
                    <a:pt x="240580" y="38080"/>
                    <a:pt x="220208" y="22999"/>
                    <a:pt x="185812" y="16384"/>
                  </a:cubicBezTo>
                  <a:cubicBezTo>
                    <a:pt x="151416" y="9769"/>
                    <a:pt x="-3895" y="-2666"/>
                    <a:pt x="74" y="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E1C127FA-B98C-4B78-9489-AEBD65BA6F8F}"/>
                </a:ext>
              </a:extLst>
            </p:cNvPr>
            <p:cNvSpPr/>
            <p:nvPr/>
          </p:nvSpPr>
          <p:spPr>
            <a:xfrm>
              <a:off x="8394269" y="5103696"/>
              <a:ext cx="192965" cy="53388"/>
            </a:xfrm>
            <a:custGeom>
              <a:avLst/>
              <a:gdLst>
                <a:gd name="connsiteX0" fmla="*/ 3606 w 192965"/>
                <a:gd name="connsiteY0" fmla="*/ 117 h 53388"/>
                <a:gd name="connsiteX1" fmla="*/ 67106 w 192965"/>
                <a:gd name="connsiteY1" fmla="*/ 44567 h 53388"/>
                <a:gd name="connsiteX2" fmla="*/ 179819 w 192965"/>
                <a:gd name="connsiteY2" fmla="*/ 52504 h 53388"/>
                <a:gd name="connsiteX3" fmla="*/ 173469 w 192965"/>
                <a:gd name="connsiteY3" fmla="*/ 31867 h 53388"/>
                <a:gd name="connsiteX4" fmla="*/ 3606 w 192965"/>
                <a:gd name="connsiteY4" fmla="*/ 117 h 5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65" h="53388">
                  <a:moveTo>
                    <a:pt x="3606" y="117"/>
                  </a:moveTo>
                  <a:cubicBezTo>
                    <a:pt x="-14121" y="2234"/>
                    <a:pt x="37737" y="35836"/>
                    <a:pt x="67106" y="44567"/>
                  </a:cubicBezTo>
                  <a:cubicBezTo>
                    <a:pt x="96475" y="53298"/>
                    <a:pt x="162092" y="54621"/>
                    <a:pt x="179819" y="52504"/>
                  </a:cubicBezTo>
                  <a:cubicBezTo>
                    <a:pt x="197546" y="50387"/>
                    <a:pt x="199134" y="38746"/>
                    <a:pt x="173469" y="31867"/>
                  </a:cubicBezTo>
                  <a:cubicBezTo>
                    <a:pt x="147804" y="24988"/>
                    <a:pt x="21333" y="-2000"/>
                    <a:pt x="3606" y="1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F11247CB-7B88-4937-AC5D-210BAC8520BF}"/>
                </a:ext>
              </a:extLst>
            </p:cNvPr>
            <p:cNvSpPr/>
            <p:nvPr/>
          </p:nvSpPr>
          <p:spPr>
            <a:xfrm>
              <a:off x="8366848" y="4889337"/>
              <a:ext cx="118349" cy="115551"/>
            </a:xfrm>
            <a:custGeom>
              <a:avLst/>
              <a:gdLst>
                <a:gd name="connsiteX0" fmla="*/ 118340 w 118349"/>
                <a:gd name="connsiteY0" fmla="*/ 1751 h 115551"/>
                <a:gd name="connsiteX1" fmla="*/ 75477 w 118349"/>
                <a:gd name="connsiteY1" fmla="*/ 106526 h 115551"/>
                <a:gd name="connsiteX2" fmla="*/ 70715 w 118349"/>
                <a:gd name="connsiteY2" fmla="*/ 103351 h 115551"/>
                <a:gd name="connsiteX3" fmla="*/ 38965 w 118349"/>
                <a:gd name="connsiteY3" fmla="*/ 47788 h 115551"/>
                <a:gd name="connsiteX4" fmla="*/ 865 w 118349"/>
                <a:gd name="connsiteY4" fmla="*/ 30326 h 115551"/>
                <a:gd name="connsiteX5" fmla="*/ 78652 w 118349"/>
                <a:gd name="connsiteY5" fmla="*/ 39851 h 115551"/>
                <a:gd name="connsiteX6" fmla="*/ 118340 w 118349"/>
                <a:gd name="connsiteY6" fmla="*/ 1751 h 1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49" h="115551">
                  <a:moveTo>
                    <a:pt x="118340" y="1751"/>
                  </a:moveTo>
                  <a:cubicBezTo>
                    <a:pt x="117811" y="12863"/>
                    <a:pt x="83414" y="89593"/>
                    <a:pt x="75477" y="106526"/>
                  </a:cubicBezTo>
                  <a:cubicBezTo>
                    <a:pt x="67540" y="123459"/>
                    <a:pt x="76800" y="113141"/>
                    <a:pt x="70715" y="103351"/>
                  </a:cubicBezTo>
                  <a:cubicBezTo>
                    <a:pt x="64630" y="93561"/>
                    <a:pt x="50607" y="59959"/>
                    <a:pt x="38965" y="47788"/>
                  </a:cubicBezTo>
                  <a:cubicBezTo>
                    <a:pt x="27323" y="35617"/>
                    <a:pt x="-5749" y="31649"/>
                    <a:pt x="865" y="30326"/>
                  </a:cubicBezTo>
                  <a:cubicBezTo>
                    <a:pt x="7479" y="29003"/>
                    <a:pt x="60396" y="43820"/>
                    <a:pt x="78652" y="39851"/>
                  </a:cubicBezTo>
                  <a:cubicBezTo>
                    <a:pt x="96908" y="35882"/>
                    <a:pt x="118869" y="-9361"/>
                    <a:pt x="118340" y="17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F94491B8-E36E-4C89-9D1D-DDF95E2D681E}"/>
                </a:ext>
              </a:extLst>
            </p:cNvPr>
            <p:cNvSpPr/>
            <p:nvPr/>
          </p:nvSpPr>
          <p:spPr>
            <a:xfrm>
              <a:off x="9511984" y="4389362"/>
              <a:ext cx="133350" cy="437189"/>
            </a:xfrm>
            <a:custGeom>
              <a:avLst/>
              <a:gdLst>
                <a:gd name="connsiteX0" fmla="*/ 316 w 133350"/>
                <a:gd name="connsiteY0" fmla="*/ 76 h 437189"/>
                <a:gd name="connsiteX1" fmla="*/ 105091 w 133350"/>
                <a:gd name="connsiteY1" fmla="*/ 339801 h 437189"/>
                <a:gd name="connsiteX2" fmla="*/ 132079 w 133350"/>
                <a:gd name="connsiteY2" fmla="*/ 436638 h 437189"/>
                <a:gd name="connsiteX3" fmla="*/ 74929 w 133350"/>
                <a:gd name="connsiteY3" fmla="*/ 309638 h 437189"/>
                <a:gd name="connsiteX4" fmla="*/ 316 w 133350"/>
                <a:gd name="connsiteY4" fmla="*/ 76 h 43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37189">
                  <a:moveTo>
                    <a:pt x="316" y="76"/>
                  </a:moveTo>
                  <a:cubicBezTo>
                    <a:pt x="5343" y="5103"/>
                    <a:pt x="83131" y="267041"/>
                    <a:pt x="105091" y="339801"/>
                  </a:cubicBezTo>
                  <a:cubicBezTo>
                    <a:pt x="127052" y="412561"/>
                    <a:pt x="137106" y="441665"/>
                    <a:pt x="132079" y="436638"/>
                  </a:cubicBezTo>
                  <a:cubicBezTo>
                    <a:pt x="127052" y="431611"/>
                    <a:pt x="98477" y="380282"/>
                    <a:pt x="74929" y="309638"/>
                  </a:cubicBezTo>
                  <a:cubicBezTo>
                    <a:pt x="51381" y="238994"/>
                    <a:pt x="-4711" y="-4951"/>
                    <a:pt x="316" y="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4961C4F5-16E8-4F89-ABDF-E9ED05DBBC8B}"/>
                </a:ext>
              </a:extLst>
            </p:cNvPr>
            <p:cNvSpPr/>
            <p:nvPr/>
          </p:nvSpPr>
          <p:spPr>
            <a:xfrm>
              <a:off x="9507290" y="4409880"/>
              <a:ext cx="97279" cy="546589"/>
            </a:xfrm>
            <a:custGeom>
              <a:avLst/>
              <a:gdLst>
                <a:gd name="connsiteX0" fmla="*/ 248 w 97279"/>
                <a:gd name="connsiteY0" fmla="*/ 195 h 546589"/>
                <a:gd name="connsiteX1" fmla="*/ 36760 w 97279"/>
                <a:gd name="connsiteY1" fmla="*/ 289120 h 546589"/>
                <a:gd name="connsiteX2" fmla="*/ 97085 w 97279"/>
                <a:gd name="connsiteY2" fmla="*/ 546295 h 546589"/>
                <a:gd name="connsiteX3" fmla="*/ 54223 w 97279"/>
                <a:gd name="connsiteY3" fmla="*/ 333570 h 546589"/>
                <a:gd name="connsiteX4" fmla="*/ 248 w 97279"/>
                <a:gd name="connsiteY4" fmla="*/ 195 h 54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79" h="546589">
                  <a:moveTo>
                    <a:pt x="248" y="195"/>
                  </a:moveTo>
                  <a:cubicBezTo>
                    <a:pt x="-2663" y="-7213"/>
                    <a:pt x="20621" y="198103"/>
                    <a:pt x="36760" y="289120"/>
                  </a:cubicBezTo>
                  <a:cubicBezTo>
                    <a:pt x="52900" y="380137"/>
                    <a:pt x="94175" y="538887"/>
                    <a:pt x="97085" y="546295"/>
                  </a:cubicBezTo>
                  <a:cubicBezTo>
                    <a:pt x="99996" y="553703"/>
                    <a:pt x="69569" y="419824"/>
                    <a:pt x="54223" y="333570"/>
                  </a:cubicBezTo>
                  <a:cubicBezTo>
                    <a:pt x="38877" y="247316"/>
                    <a:pt x="3159" y="7603"/>
                    <a:pt x="248" y="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B3C61F36-0664-408C-90AE-20DBAB9A8033}"/>
                </a:ext>
              </a:extLst>
            </p:cNvPr>
            <p:cNvSpPr/>
            <p:nvPr/>
          </p:nvSpPr>
          <p:spPr>
            <a:xfrm>
              <a:off x="9694863" y="4446387"/>
              <a:ext cx="128606" cy="516169"/>
            </a:xfrm>
            <a:custGeom>
              <a:avLst/>
              <a:gdLst>
                <a:gd name="connsiteX0" fmla="*/ 0 w 128606"/>
                <a:gd name="connsiteY0" fmla="*/ 201 h 516169"/>
                <a:gd name="connsiteX1" fmla="*/ 77787 w 128606"/>
                <a:gd name="connsiteY1" fmla="*/ 219276 h 516169"/>
                <a:gd name="connsiteX2" fmla="*/ 84137 w 128606"/>
                <a:gd name="connsiteY2" fmla="*/ 292301 h 516169"/>
                <a:gd name="connsiteX3" fmla="*/ 107950 w 128606"/>
                <a:gd name="connsiteY3" fmla="*/ 463751 h 516169"/>
                <a:gd name="connsiteX4" fmla="*/ 123825 w 128606"/>
                <a:gd name="connsiteY4" fmla="*/ 516138 h 516169"/>
                <a:gd name="connsiteX5" fmla="*/ 47625 w 128606"/>
                <a:gd name="connsiteY5" fmla="*/ 471688 h 516169"/>
                <a:gd name="connsiteX6" fmla="*/ 92075 w 128606"/>
                <a:gd name="connsiteY6" fmla="*/ 485976 h 516169"/>
                <a:gd name="connsiteX7" fmla="*/ 128587 w 128606"/>
                <a:gd name="connsiteY7" fmla="*/ 489151 h 516169"/>
                <a:gd name="connsiteX8" fmla="*/ 96837 w 128606"/>
                <a:gd name="connsiteY8" fmla="*/ 330401 h 516169"/>
                <a:gd name="connsiteX9" fmla="*/ 76200 w 128606"/>
                <a:gd name="connsiteY9" fmla="*/ 182763 h 516169"/>
                <a:gd name="connsiteX10" fmla="*/ 0 w 128606"/>
                <a:gd name="connsiteY10" fmla="*/ 201 h 5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606" h="516169">
                  <a:moveTo>
                    <a:pt x="0" y="201"/>
                  </a:moveTo>
                  <a:cubicBezTo>
                    <a:pt x="264" y="6286"/>
                    <a:pt x="63764" y="170593"/>
                    <a:pt x="77787" y="219276"/>
                  </a:cubicBezTo>
                  <a:cubicBezTo>
                    <a:pt x="91810" y="267959"/>
                    <a:pt x="79110" y="251555"/>
                    <a:pt x="84137" y="292301"/>
                  </a:cubicBezTo>
                  <a:cubicBezTo>
                    <a:pt x="89164" y="333047"/>
                    <a:pt x="101335" y="426445"/>
                    <a:pt x="107950" y="463751"/>
                  </a:cubicBezTo>
                  <a:cubicBezTo>
                    <a:pt x="114565" y="501057"/>
                    <a:pt x="133879" y="514815"/>
                    <a:pt x="123825" y="516138"/>
                  </a:cubicBezTo>
                  <a:cubicBezTo>
                    <a:pt x="113771" y="517461"/>
                    <a:pt x="52917" y="476715"/>
                    <a:pt x="47625" y="471688"/>
                  </a:cubicBezTo>
                  <a:cubicBezTo>
                    <a:pt x="42333" y="466661"/>
                    <a:pt x="78581" y="483066"/>
                    <a:pt x="92075" y="485976"/>
                  </a:cubicBezTo>
                  <a:cubicBezTo>
                    <a:pt x="105569" y="488886"/>
                    <a:pt x="127793" y="515080"/>
                    <a:pt x="128587" y="489151"/>
                  </a:cubicBezTo>
                  <a:cubicBezTo>
                    <a:pt x="129381" y="463222"/>
                    <a:pt x="105568" y="381466"/>
                    <a:pt x="96837" y="330401"/>
                  </a:cubicBezTo>
                  <a:cubicBezTo>
                    <a:pt x="88106" y="279336"/>
                    <a:pt x="91017" y="237796"/>
                    <a:pt x="76200" y="182763"/>
                  </a:cubicBezTo>
                  <a:cubicBezTo>
                    <a:pt x="61383" y="127730"/>
                    <a:pt x="-264" y="-5884"/>
                    <a:pt x="0" y="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7E87C564-4693-4500-B750-119D4444B58B}"/>
                </a:ext>
              </a:extLst>
            </p:cNvPr>
            <p:cNvSpPr/>
            <p:nvPr/>
          </p:nvSpPr>
          <p:spPr>
            <a:xfrm>
              <a:off x="9513885" y="3993518"/>
              <a:ext cx="228675" cy="918495"/>
            </a:xfrm>
            <a:custGeom>
              <a:avLst/>
              <a:gdLst>
                <a:gd name="connsiteX0" fmla="*/ 1590 w 228675"/>
                <a:gd name="connsiteY0" fmla="*/ 5395 h 918495"/>
                <a:gd name="connsiteX1" fmla="*/ 182565 w 228675"/>
                <a:gd name="connsiteY1" fmla="*/ 591182 h 918495"/>
                <a:gd name="connsiteX2" fmla="*/ 215903 w 228675"/>
                <a:gd name="connsiteY2" fmla="*/ 797557 h 918495"/>
                <a:gd name="connsiteX3" fmla="*/ 228603 w 228675"/>
                <a:gd name="connsiteY3" fmla="*/ 915032 h 918495"/>
                <a:gd name="connsiteX4" fmla="*/ 211140 w 228675"/>
                <a:gd name="connsiteY4" fmla="*/ 667382 h 918495"/>
                <a:gd name="connsiteX5" fmla="*/ 174628 w 228675"/>
                <a:gd name="connsiteY5" fmla="*/ 502282 h 918495"/>
                <a:gd name="connsiteX6" fmla="*/ 98428 w 228675"/>
                <a:gd name="connsiteY6" fmla="*/ 310195 h 918495"/>
                <a:gd name="connsiteX7" fmla="*/ 1590 w 228675"/>
                <a:gd name="connsiteY7" fmla="*/ 5395 h 91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75" h="918495">
                  <a:moveTo>
                    <a:pt x="1590" y="5395"/>
                  </a:moveTo>
                  <a:cubicBezTo>
                    <a:pt x="15613" y="52226"/>
                    <a:pt x="146846" y="459155"/>
                    <a:pt x="182565" y="591182"/>
                  </a:cubicBezTo>
                  <a:cubicBezTo>
                    <a:pt x="218284" y="723209"/>
                    <a:pt x="208230" y="743582"/>
                    <a:pt x="215903" y="797557"/>
                  </a:cubicBezTo>
                  <a:cubicBezTo>
                    <a:pt x="223576" y="851532"/>
                    <a:pt x="229397" y="936728"/>
                    <a:pt x="228603" y="915032"/>
                  </a:cubicBezTo>
                  <a:cubicBezTo>
                    <a:pt x="227809" y="893336"/>
                    <a:pt x="220136" y="736174"/>
                    <a:pt x="211140" y="667382"/>
                  </a:cubicBezTo>
                  <a:cubicBezTo>
                    <a:pt x="202144" y="598590"/>
                    <a:pt x="193413" y="561813"/>
                    <a:pt x="174628" y="502282"/>
                  </a:cubicBezTo>
                  <a:cubicBezTo>
                    <a:pt x="155843" y="442751"/>
                    <a:pt x="126738" y="390628"/>
                    <a:pt x="98428" y="310195"/>
                  </a:cubicBezTo>
                  <a:cubicBezTo>
                    <a:pt x="70118" y="229762"/>
                    <a:pt x="-12433" y="-41436"/>
                    <a:pt x="1590" y="53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F18DA381-51BA-4975-B44F-D71CCFD92DE4}"/>
                </a:ext>
              </a:extLst>
            </p:cNvPr>
            <p:cNvSpPr/>
            <p:nvPr/>
          </p:nvSpPr>
          <p:spPr>
            <a:xfrm>
              <a:off x="9659938" y="4917901"/>
              <a:ext cx="93705" cy="70024"/>
            </a:xfrm>
            <a:custGeom>
              <a:avLst/>
              <a:gdLst>
                <a:gd name="connsiteX0" fmla="*/ 0 w 93705"/>
                <a:gd name="connsiteY0" fmla="*/ 70024 h 70024"/>
                <a:gd name="connsiteX1" fmla="*/ 93662 w 93705"/>
                <a:gd name="connsiteY1" fmla="*/ 174 h 70024"/>
                <a:gd name="connsiteX2" fmla="*/ 0 w 93705"/>
                <a:gd name="connsiteY2" fmla="*/ 70024 h 7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05" h="70024">
                  <a:moveTo>
                    <a:pt x="0" y="70024"/>
                  </a:moveTo>
                  <a:cubicBezTo>
                    <a:pt x="0" y="70024"/>
                    <a:pt x="91281" y="4407"/>
                    <a:pt x="93662" y="174"/>
                  </a:cubicBezTo>
                  <a:cubicBezTo>
                    <a:pt x="96043" y="-4059"/>
                    <a:pt x="0" y="70024"/>
                    <a:pt x="0" y="700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A927FB42-4C11-4567-9879-155CB3B7FD52}"/>
                </a:ext>
              </a:extLst>
            </p:cNvPr>
            <p:cNvSpPr/>
            <p:nvPr/>
          </p:nvSpPr>
          <p:spPr>
            <a:xfrm>
              <a:off x="9723790" y="4970129"/>
              <a:ext cx="98866" cy="54441"/>
            </a:xfrm>
            <a:custGeom>
              <a:avLst/>
              <a:gdLst>
                <a:gd name="connsiteX0" fmla="*/ 98073 w 98866"/>
                <a:gd name="connsiteY0" fmla="*/ 1921 h 54441"/>
                <a:gd name="connsiteX1" fmla="*/ 1235 w 98866"/>
                <a:gd name="connsiteY1" fmla="*/ 54309 h 54441"/>
                <a:gd name="connsiteX2" fmla="*/ 45685 w 98866"/>
                <a:gd name="connsiteY2" fmla="*/ 16209 h 54441"/>
                <a:gd name="connsiteX3" fmla="*/ 98073 w 98866"/>
                <a:gd name="connsiteY3" fmla="*/ 1921 h 5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66" h="54441">
                  <a:moveTo>
                    <a:pt x="98073" y="1921"/>
                  </a:moveTo>
                  <a:cubicBezTo>
                    <a:pt x="90665" y="8271"/>
                    <a:pt x="9966" y="51928"/>
                    <a:pt x="1235" y="54309"/>
                  </a:cubicBezTo>
                  <a:cubicBezTo>
                    <a:pt x="-7496" y="56690"/>
                    <a:pt x="32456" y="26263"/>
                    <a:pt x="45685" y="16209"/>
                  </a:cubicBezTo>
                  <a:cubicBezTo>
                    <a:pt x="58914" y="6155"/>
                    <a:pt x="105481" y="-4429"/>
                    <a:pt x="98073" y="19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155FD4F0-8897-45A8-AECA-D9195B593E6F}"/>
                </a:ext>
              </a:extLst>
            </p:cNvPr>
            <p:cNvSpPr/>
            <p:nvPr/>
          </p:nvSpPr>
          <p:spPr>
            <a:xfrm>
              <a:off x="9678988" y="4970463"/>
              <a:ext cx="55570" cy="52497"/>
            </a:xfrm>
            <a:custGeom>
              <a:avLst/>
              <a:gdLst>
                <a:gd name="connsiteX0" fmla="*/ 0 w 55570"/>
                <a:gd name="connsiteY0" fmla="*/ 0 h 52497"/>
                <a:gd name="connsiteX1" fmla="*/ 55562 w 55570"/>
                <a:gd name="connsiteY1" fmla="*/ 52387 h 52497"/>
                <a:gd name="connsiteX2" fmla="*/ 0 w 55570"/>
                <a:gd name="connsiteY2" fmla="*/ 0 h 5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570" h="52497">
                  <a:moveTo>
                    <a:pt x="0" y="0"/>
                  </a:moveTo>
                  <a:cubicBezTo>
                    <a:pt x="0" y="0"/>
                    <a:pt x="56356" y="49477"/>
                    <a:pt x="55562" y="52387"/>
                  </a:cubicBezTo>
                  <a:cubicBezTo>
                    <a:pt x="54768" y="5529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FAB36D45-A3C3-42EF-BF01-4262CF4BAD6D}"/>
                </a:ext>
              </a:extLst>
            </p:cNvPr>
            <p:cNvSpPr/>
            <p:nvPr/>
          </p:nvSpPr>
          <p:spPr>
            <a:xfrm>
              <a:off x="9621944" y="4607331"/>
              <a:ext cx="33233" cy="215905"/>
            </a:xfrm>
            <a:custGeom>
              <a:avLst/>
              <a:gdLst>
                <a:gd name="connsiteX0" fmla="*/ 4656 w 33233"/>
                <a:gd name="connsiteY0" fmla="*/ 7532 h 215905"/>
                <a:gd name="connsiteX1" fmla="*/ 33231 w 33233"/>
                <a:gd name="connsiteY1" fmla="*/ 215494 h 215905"/>
                <a:gd name="connsiteX2" fmla="*/ 3069 w 33233"/>
                <a:gd name="connsiteY2" fmla="*/ 59919 h 215905"/>
                <a:gd name="connsiteX3" fmla="*/ 4656 w 33233"/>
                <a:gd name="connsiteY3" fmla="*/ 7532 h 21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33" h="215905">
                  <a:moveTo>
                    <a:pt x="4656" y="7532"/>
                  </a:moveTo>
                  <a:cubicBezTo>
                    <a:pt x="9683" y="33461"/>
                    <a:pt x="33495" y="206763"/>
                    <a:pt x="33231" y="215494"/>
                  </a:cubicBezTo>
                  <a:cubicBezTo>
                    <a:pt x="32967" y="224225"/>
                    <a:pt x="8096" y="91404"/>
                    <a:pt x="3069" y="59919"/>
                  </a:cubicBezTo>
                  <a:cubicBezTo>
                    <a:pt x="-1958" y="28434"/>
                    <a:pt x="-371" y="-18397"/>
                    <a:pt x="4656" y="75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2001433B-3CD6-41BD-9D54-810D4B4DF7AC}"/>
                </a:ext>
              </a:extLst>
            </p:cNvPr>
            <p:cNvSpPr/>
            <p:nvPr/>
          </p:nvSpPr>
          <p:spPr>
            <a:xfrm>
              <a:off x="9582078" y="4750827"/>
              <a:ext cx="67202" cy="211765"/>
            </a:xfrm>
            <a:custGeom>
              <a:avLst/>
              <a:gdLst>
                <a:gd name="connsiteX0" fmla="*/ 1660 w 67202"/>
                <a:gd name="connsiteY0" fmla="*/ 561 h 211765"/>
                <a:gd name="connsiteX1" fmla="*/ 14360 w 67202"/>
                <a:gd name="connsiteY1" fmla="*/ 52948 h 211765"/>
                <a:gd name="connsiteX2" fmla="*/ 60397 w 67202"/>
                <a:gd name="connsiteY2" fmla="*/ 125973 h 211765"/>
                <a:gd name="connsiteX3" fmla="*/ 60397 w 67202"/>
                <a:gd name="connsiteY3" fmla="*/ 211698 h 211765"/>
                <a:gd name="connsiteX4" fmla="*/ 66747 w 67202"/>
                <a:gd name="connsiteY4" fmla="*/ 111686 h 211765"/>
                <a:gd name="connsiteX5" fmla="*/ 46110 w 67202"/>
                <a:gd name="connsiteY5" fmla="*/ 86286 h 211765"/>
                <a:gd name="connsiteX6" fmla="*/ 1660 w 67202"/>
                <a:gd name="connsiteY6" fmla="*/ 561 h 21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02" h="211765">
                  <a:moveTo>
                    <a:pt x="1660" y="561"/>
                  </a:moveTo>
                  <a:cubicBezTo>
                    <a:pt x="-3632" y="-4995"/>
                    <a:pt x="4571" y="32046"/>
                    <a:pt x="14360" y="52948"/>
                  </a:cubicBezTo>
                  <a:cubicBezTo>
                    <a:pt x="24149" y="73850"/>
                    <a:pt x="52724" y="99515"/>
                    <a:pt x="60397" y="125973"/>
                  </a:cubicBezTo>
                  <a:cubicBezTo>
                    <a:pt x="68070" y="152431"/>
                    <a:pt x="59339" y="214079"/>
                    <a:pt x="60397" y="211698"/>
                  </a:cubicBezTo>
                  <a:cubicBezTo>
                    <a:pt x="61455" y="209317"/>
                    <a:pt x="69128" y="132588"/>
                    <a:pt x="66747" y="111686"/>
                  </a:cubicBezTo>
                  <a:cubicBezTo>
                    <a:pt x="64366" y="90784"/>
                    <a:pt x="56958" y="101632"/>
                    <a:pt x="46110" y="86286"/>
                  </a:cubicBezTo>
                  <a:cubicBezTo>
                    <a:pt x="35262" y="70940"/>
                    <a:pt x="6952" y="6117"/>
                    <a:pt x="1660" y="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8FA8CBDC-D0E2-4F0D-898E-A6F484B8F2EC}"/>
                </a:ext>
              </a:extLst>
            </p:cNvPr>
            <p:cNvSpPr/>
            <p:nvPr/>
          </p:nvSpPr>
          <p:spPr>
            <a:xfrm>
              <a:off x="9667862" y="4703709"/>
              <a:ext cx="112737" cy="67338"/>
            </a:xfrm>
            <a:custGeom>
              <a:avLst/>
              <a:gdLst>
                <a:gd name="connsiteX0" fmla="*/ 112726 w 112737"/>
                <a:gd name="connsiteY0" fmla="*/ 20691 h 67338"/>
                <a:gd name="connsiteX1" fmla="*/ 52401 w 112737"/>
                <a:gd name="connsiteY1" fmla="*/ 1641 h 67338"/>
                <a:gd name="connsiteX2" fmla="*/ 13 w 112737"/>
                <a:gd name="connsiteY2" fmla="*/ 66729 h 67338"/>
                <a:gd name="connsiteX3" fmla="*/ 57163 w 112737"/>
                <a:gd name="connsiteY3" fmla="*/ 33391 h 67338"/>
                <a:gd name="connsiteX4" fmla="*/ 112726 w 112737"/>
                <a:gd name="connsiteY4" fmla="*/ 20691 h 6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37" h="67338">
                  <a:moveTo>
                    <a:pt x="112726" y="20691"/>
                  </a:moveTo>
                  <a:cubicBezTo>
                    <a:pt x="111932" y="15399"/>
                    <a:pt x="71186" y="-6032"/>
                    <a:pt x="52401" y="1641"/>
                  </a:cubicBezTo>
                  <a:cubicBezTo>
                    <a:pt x="33615" y="9314"/>
                    <a:pt x="-781" y="61437"/>
                    <a:pt x="13" y="66729"/>
                  </a:cubicBezTo>
                  <a:cubicBezTo>
                    <a:pt x="807" y="72021"/>
                    <a:pt x="39701" y="41328"/>
                    <a:pt x="57163" y="33391"/>
                  </a:cubicBezTo>
                  <a:cubicBezTo>
                    <a:pt x="74625" y="25454"/>
                    <a:pt x="113520" y="25983"/>
                    <a:pt x="112726" y="20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7EDE93D9-527F-4A32-8523-6C870206C766}"/>
                </a:ext>
              </a:extLst>
            </p:cNvPr>
            <p:cNvSpPr/>
            <p:nvPr/>
          </p:nvSpPr>
          <p:spPr>
            <a:xfrm>
              <a:off x="9635693" y="4664617"/>
              <a:ext cx="145021" cy="31353"/>
            </a:xfrm>
            <a:custGeom>
              <a:avLst/>
              <a:gdLst>
                <a:gd name="connsiteX0" fmla="*/ 144895 w 145021"/>
                <a:gd name="connsiteY0" fmla="*/ 7396 h 31353"/>
                <a:gd name="connsiteX1" fmla="*/ 38532 w 145021"/>
                <a:gd name="connsiteY1" fmla="*/ 1046 h 31353"/>
                <a:gd name="connsiteX2" fmla="*/ 432 w 145021"/>
                <a:gd name="connsiteY2" fmla="*/ 31208 h 31353"/>
                <a:gd name="connsiteX3" fmla="*/ 59170 w 145021"/>
                <a:gd name="connsiteY3" fmla="*/ 12158 h 31353"/>
                <a:gd name="connsiteX4" fmla="*/ 144895 w 145021"/>
                <a:gd name="connsiteY4" fmla="*/ 7396 h 3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021" h="31353">
                  <a:moveTo>
                    <a:pt x="144895" y="7396"/>
                  </a:moveTo>
                  <a:cubicBezTo>
                    <a:pt x="141455" y="5544"/>
                    <a:pt x="62609" y="-2923"/>
                    <a:pt x="38532" y="1046"/>
                  </a:cubicBezTo>
                  <a:cubicBezTo>
                    <a:pt x="14455" y="5015"/>
                    <a:pt x="-3008" y="29356"/>
                    <a:pt x="432" y="31208"/>
                  </a:cubicBezTo>
                  <a:cubicBezTo>
                    <a:pt x="3872" y="33060"/>
                    <a:pt x="37474" y="16656"/>
                    <a:pt x="59170" y="12158"/>
                  </a:cubicBezTo>
                  <a:cubicBezTo>
                    <a:pt x="80866" y="7660"/>
                    <a:pt x="148335" y="9248"/>
                    <a:pt x="144895" y="7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004F9AE7-A311-439B-8B36-F9367B4A815B}"/>
                </a:ext>
              </a:extLst>
            </p:cNvPr>
            <p:cNvSpPr/>
            <p:nvPr/>
          </p:nvSpPr>
          <p:spPr>
            <a:xfrm>
              <a:off x="9558140" y="4794122"/>
              <a:ext cx="111566" cy="211305"/>
            </a:xfrm>
            <a:custGeom>
              <a:avLst/>
              <a:gdLst>
                <a:gd name="connsiteX0" fmla="*/ 198 w 111566"/>
                <a:gd name="connsiteY0" fmla="*/ 128 h 211305"/>
                <a:gd name="connsiteX1" fmla="*/ 38298 w 111566"/>
                <a:gd name="connsiteY1" fmla="*/ 198566 h 211305"/>
                <a:gd name="connsiteX2" fmla="*/ 98623 w 111566"/>
                <a:gd name="connsiteY2" fmla="*/ 190628 h 211305"/>
                <a:gd name="connsiteX3" fmla="*/ 108148 w 111566"/>
                <a:gd name="connsiteY3" fmla="*/ 184278 h 211305"/>
                <a:gd name="connsiteX4" fmla="*/ 54173 w 111566"/>
                <a:gd name="connsiteY4" fmla="*/ 168403 h 211305"/>
                <a:gd name="connsiteX5" fmla="*/ 198 w 111566"/>
                <a:gd name="connsiteY5" fmla="*/ 128 h 2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566" h="211305">
                  <a:moveTo>
                    <a:pt x="198" y="128"/>
                  </a:moveTo>
                  <a:cubicBezTo>
                    <a:pt x="-2448" y="5155"/>
                    <a:pt x="21894" y="166816"/>
                    <a:pt x="38298" y="198566"/>
                  </a:cubicBezTo>
                  <a:cubicBezTo>
                    <a:pt x="54702" y="230316"/>
                    <a:pt x="86982" y="193009"/>
                    <a:pt x="98623" y="190628"/>
                  </a:cubicBezTo>
                  <a:cubicBezTo>
                    <a:pt x="110264" y="188247"/>
                    <a:pt x="115556" y="187982"/>
                    <a:pt x="108148" y="184278"/>
                  </a:cubicBezTo>
                  <a:cubicBezTo>
                    <a:pt x="100740" y="180574"/>
                    <a:pt x="71106" y="197242"/>
                    <a:pt x="54173" y="168403"/>
                  </a:cubicBezTo>
                  <a:cubicBezTo>
                    <a:pt x="37240" y="139564"/>
                    <a:pt x="2844" y="-4899"/>
                    <a:pt x="198" y="1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1C4F4463-059E-4DD5-9B4D-B7A5567B6F5A}"/>
                </a:ext>
              </a:extLst>
            </p:cNvPr>
            <p:cNvSpPr/>
            <p:nvPr/>
          </p:nvSpPr>
          <p:spPr>
            <a:xfrm>
              <a:off x="9632591" y="5022848"/>
              <a:ext cx="93060" cy="122637"/>
            </a:xfrm>
            <a:custGeom>
              <a:avLst/>
              <a:gdLst>
                <a:gd name="connsiteX0" fmla="*/ 92434 w 93060"/>
                <a:gd name="connsiteY0" fmla="*/ 2 h 122637"/>
                <a:gd name="connsiteX1" fmla="*/ 40047 w 93060"/>
                <a:gd name="connsiteY1" fmla="*/ 109540 h 122637"/>
                <a:gd name="connsiteX2" fmla="*/ 1947 w 93060"/>
                <a:gd name="connsiteY2" fmla="*/ 112715 h 122637"/>
                <a:gd name="connsiteX3" fmla="*/ 92434 w 93060"/>
                <a:gd name="connsiteY3" fmla="*/ 2 h 12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60" h="122637">
                  <a:moveTo>
                    <a:pt x="92434" y="2"/>
                  </a:moveTo>
                  <a:cubicBezTo>
                    <a:pt x="98784" y="-527"/>
                    <a:pt x="55128" y="90754"/>
                    <a:pt x="40047" y="109540"/>
                  </a:cubicBezTo>
                  <a:cubicBezTo>
                    <a:pt x="24966" y="128326"/>
                    <a:pt x="-8372" y="124621"/>
                    <a:pt x="1947" y="112715"/>
                  </a:cubicBezTo>
                  <a:cubicBezTo>
                    <a:pt x="12266" y="100809"/>
                    <a:pt x="86084" y="531"/>
                    <a:pt x="92434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05A04738-6DFE-4870-A148-1DD5063DDEB8}"/>
                </a:ext>
              </a:extLst>
            </p:cNvPr>
            <p:cNvSpPr/>
            <p:nvPr/>
          </p:nvSpPr>
          <p:spPr>
            <a:xfrm>
              <a:off x="9599613" y="4993699"/>
              <a:ext cx="48265" cy="123688"/>
            </a:xfrm>
            <a:custGeom>
              <a:avLst/>
              <a:gdLst>
                <a:gd name="connsiteX0" fmla="*/ 0 w 48265"/>
                <a:gd name="connsiteY0" fmla="*/ 576 h 123688"/>
                <a:gd name="connsiteX1" fmla="*/ 44450 w 48265"/>
                <a:gd name="connsiteY1" fmla="*/ 121226 h 123688"/>
                <a:gd name="connsiteX2" fmla="*/ 44450 w 48265"/>
                <a:gd name="connsiteY2" fmla="*/ 76776 h 123688"/>
                <a:gd name="connsiteX3" fmla="*/ 0 w 48265"/>
                <a:gd name="connsiteY3" fmla="*/ 576 h 12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5" h="123688">
                  <a:moveTo>
                    <a:pt x="0" y="576"/>
                  </a:moveTo>
                  <a:cubicBezTo>
                    <a:pt x="0" y="7984"/>
                    <a:pt x="37042" y="108526"/>
                    <a:pt x="44450" y="121226"/>
                  </a:cubicBezTo>
                  <a:cubicBezTo>
                    <a:pt x="51858" y="133926"/>
                    <a:pt x="46567" y="94238"/>
                    <a:pt x="44450" y="76776"/>
                  </a:cubicBezTo>
                  <a:cubicBezTo>
                    <a:pt x="42333" y="59314"/>
                    <a:pt x="0" y="-6832"/>
                    <a:pt x="0" y="5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CC79B035-1FAF-44E0-8D89-1B8F049DAFF8}"/>
                </a:ext>
              </a:extLst>
            </p:cNvPr>
            <p:cNvSpPr/>
            <p:nvPr/>
          </p:nvSpPr>
          <p:spPr>
            <a:xfrm>
              <a:off x="9275363" y="4673465"/>
              <a:ext cx="268718" cy="100512"/>
            </a:xfrm>
            <a:custGeom>
              <a:avLst/>
              <a:gdLst>
                <a:gd name="connsiteX0" fmla="*/ 268687 w 268718"/>
                <a:gd name="connsiteY0" fmla="*/ 135 h 100512"/>
                <a:gd name="connsiteX1" fmla="*/ 19450 w 268718"/>
                <a:gd name="connsiteY1" fmla="*/ 27123 h 100512"/>
                <a:gd name="connsiteX2" fmla="*/ 48025 w 268718"/>
                <a:gd name="connsiteY2" fmla="*/ 35060 h 100512"/>
                <a:gd name="connsiteX3" fmla="*/ 400 w 268718"/>
                <a:gd name="connsiteY3" fmla="*/ 100148 h 100512"/>
                <a:gd name="connsiteX4" fmla="*/ 25800 w 268718"/>
                <a:gd name="connsiteY4" fmla="*/ 60460 h 100512"/>
                <a:gd name="connsiteX5" fmla="*/ 36912 w 268718"/>
                <a:gd name="connsiteY5" fmla="*/ 39823 h 100512"/>
                <a:gd name="connsiteX6" fmla="*/ 268687 w 268718"/>
                <a:gd name="connsiteY6" fmla="*/ 135 h 10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718" h="100512">
                  <a:moveTo>
                    <a:pt x="268687" y="135"/>
                  </a:moveTo>
                  <a:cubicBezTo>
                    <a:pt x="265777" y="-1982"/>
                    <a:pt x="56227" y="21302"/>
                    <a:pt x="19450" y="27123"/>
                  </a:cubicBezTo>
                  <a:cubicBezTo>
                    <a:pt x="-17327" y="32944"/>
                    <a:pt x="51200" y="22889"/>
                    <a:pt x="48025" y="35060"/>
                  </a:cubicBezTo>
                  <a:cubicBezTo>
                    <a:pt x="44850" y="47231"/>
                    <a:pt x="4104" y="95915"/>
                    <a:pt x="400" y="100148"/>
                  </a:cubicBezTo>
                  <a:cubicBezTo>
                    <a:pt x="-3304" y="104381"/>
                    <a:pt x="19715" y="70514"/>
                    <a:pt x="25800" y="60460"/>
                  </a:cubicBezTo>
                  <a:cubicBezTo>
                    <a:pt x="31885" y="50406"/>
                    <a:pt x="-659" y="48554"/>
                    <a:pt x="36912" y="39823"/>
                  </a:cubicBezTo>
                  <a:cubicBezTo>
                    <a:pt x="74483" y="31092"/>
                    <a:pt x="271597" y="2252"/>
                    <a:pt x="268687" y="1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3B4124BC-623C-471C-B375-4DC6A2F1AD73}"/>
                </a:ext>
              </a:extLst>
            </p:cNvPr>
            <p:cNvSpPr/>
            <p:nvPr/>
          </p:nvSpPr>
          <p:spPr>
            <a:xfrm>
              <a:off x="9256028" y="4649653"/>
              <a:ext cx="264228" cy="114240"/>
            </a:xfrm>
            <a:custGeom>
              <a:avLst/>
              <a:gdLst>
                <a:gd name="connsiteX0" fmla="*/ 264210 w 264228"/>
                <a:gd name="connsiteY0" fmla="*/ 135 h 114240"/>
                <a:gd name="connsiteX1" fmla="*/ 32435 w 264228"/>
                <a:gd name="connsiteY1" fmla="*/ 46172 h 114240"/>
                <a:gd name="connsiteX2" fmla="*/ 685 w 264228"/>
                <a:gd name="connsiteY2" fmla="*/ 112847 h 114240"/>
                <a:gd name="connsiteX3" fmla="*/ 13385 w 264228"/>
                <a:gd name="connsiteY3" fmla="*/ 89035 h 114240"/>
                <a:gd name="connsiteX4" fmla="*/ 45135 w 264228"/>
                <a:gd name="connsiteY4" fmla="*/ 60460 h 114240"/>
                <a:gd name="connsiteX5" fmla="*/ 264210 w 264228"/>
                <a:gd name="connsiteY5" fmla="*/ 135 h 11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228" h="114240">
                  <a:moveTo>
                    <a:pt x="264210" y="135"/>
                  </a:moveTo>
                  <a:cubicBezTo>
                    <a:pt x="262093" y="-2246"/>
                    <a:pt x="76356" y="27387"/>
                    <a:pt x="32435" y="46172"/>
                  </a:cubicBezTo>
                  <a:cubicBezTo>
                    <a:pt x="-11486" y="64957"/>
                    <a:pt x="3860" y="105703"/>
                    <a:pt x="685" y="112847"/>
                  </a:cubicBezTo>
                  <a:cubicBezTo>
                    <a:pt x="-2490" y="119991"/>
                    <a:pt x="5977" y="97766"/>
                    <a:pt x="13385" y="89035"/>
                  </a:cubicBezTo>
                  <a:cubicBezTo>
                    <a:pt x="20793" y="80304"/>
                    <a:pt x="6506" y="73954"/>
                    <a:pt x="45135" y="60460"/>
                  </a:cubicBezTo>
                  <a:cubicBezTo>
                    <a:pt x="83764" y="46966"/>
                    <a:pt x="266327" y="2516"/>
                    <a:pt x="264210" y="1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18D85D2D-F55B-4DDC-AA10-3DD6EE730E65}"/>
                </a:ext>
              </a:extLst>
            </p:cNvPr>
            <p:cNvSpPr/>
            <p:nvPr/>
          </p:nvSpPr>
          <p:spPr>
            <a:xfrm>
              <a:off x="9288242" y="4749739"/>
              <a:ext cx="213122" cy="389084"/>
            </a:xfrm>
            <a:custGeom>
              <a:avLst/>
              <a:gdLst>
                <a:gd name="connsiteX0" fmla="*/ 221 w 213122"/>
                <a:gd name="connsiteY0" fmla="*/ 61 h 389084"/>
                <a:gd name="connsiteX1" fmla="*/ 119283 w 213122"/>
                <a:gd name="connsiteY1" fmla="*/ 263586 h 389084"/>
                <a:gd name="connsiteX2" fmla="*/ 143096 w 213122"/>
                <a:gd name="connsiteY2" fmla="*/ 308036 h 389084"/>
                <a:gd name="connsiteX3" fmla="*/ 168496 w 213122"/>
                <a:gd name="connsiteY3" fmla="*/ 311211 h 389084"/>
                <a:gd name="connsiteX4" fmla="*/ 193896 w 213122"/>
                <a:gd name="connsiteY4" fmla="*/ 293749 h 389084"/>
                <a:gd name="connsiteX5" fmla="*/ 212946 w 213122"/>
                <a:gd name="connsiteY5" fmla="*/ 317561 h 389084"/>
                <a:gd name="connsiteX6" fmla="*/ 201833 w 213122"/>
                <a:gd name="connsiteY6" fmla="*/ 373124 h 389084"/>
                <a:gd name="connsiteX7" fmla="*/ 176433 w 213122"/>
                <a:gd name="connsiteY7" fmla="*/ 387411 h 389084"/>
                <a:gd name="connsiteX8" fmla="*/ 197071 w 213122"/>
                <a:gd name="connsiteY8" fmla="*/ 341374 h 389084"/>
                <a:gd name="connsiteX9" fmla="*/ 152621 w 213122"/>
                <a:gd name="connsiteY9" fmla="*/ 288986 h 389084"/>
                <a:gd name="connsiteX10" fmla="*/ 221 w 213122"/>
                <a:gd name="connsiteY10" fmla="*/ 61 h 38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122" h="389084">
                  <a:moveTo>
                    <a:pt x="221" y="61"/>
                  </a:moveTo>
                  <a:cubicBezTo>
                    <a:pt x="-5335" y="-4172"/>
                    <a:pt x="95471" y="212257"/>
                    <a:pt x="119283" y="263586"/>
                  </a:cubicBezTo>
                  <a:cubicBezTo>
                    <a:pt x="143095" y="314915"/>
                    <a:pt x="134894" y="300099"/>
                    <a:pt x="143096" y="308036"/>
                  </a:cubicBezTo>
                  <a:cubicBezTo>
                    <a:pt x="151298" y="315973"/>
                    <a:pt x="160030" y="313592"/>
                    <a:pt x="168496" y="311211"/>
                  </a:cubicBezTo>
                  <a:cubicBezTo>
                    <a:pt x="176962" y="308830"/>
                    <a:pt x="186488" y="292691"/>
                    <a:pt x="193896" y="293749"/>
                  </a:cubicBezTo>
                  <a:cubicBezTo>
                    <a:pt x="201304" y="294807"/>
                    <a:pt x="211623" y="304332"/>
                    <a:pt x="212946" y="317561"/>
                  </a:cubicBezTo>
                  <a:cubicBezTo>
                    <a:pt x="214269" y="330790"/>
                    <a:pt x="207918" y="361482"/>
                    <a:pt x="201833" y="373124"/>
                  </a:cubicBezTo>
                  <a:cubicBezTo>
                    <a:pt x="195748" y="384766"/>
                    <a:pt x="177227" y="392703"/>
                    <a:pt x="176433" y="387411"/>
                  </a:cubicBezTo>
                  <a:cubicBezTo>
                    <a:pt x="175639" y="382119"/>
                    <a:pt x="201040" y="357778"/>
                    <a:pt x="197071" y="341374"/>
                  </a:cubicBezTo>
                  <a:cubicBezTo>
                    <a:pt x="193102" y="324970"/>
                    <a:pt x="182783" y="344813"/>
                    <a:pt x="152621" y="288986"/>
                  </a:cubicBezTo>
                  <a:cubicBezTo>
                    <a:pt x="122459" y="233159"/>
                    <a:pt x="5777" y="4294"/>
                    <a:pt x="221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3AD62AEE-97E0-4AAB-B4EF-E22A0BD9AB99}"/>
                </a:ext>
              </a:extLst>
            </p:cNvPr>
            <p:cNvSpPr/>
            <p:nvPr/>
          </p:nvSpPr>
          <p:spPr>
            <a:xfrm>
              <a:off x="9273962" y="4751380"/>
              <a:ext cx="196159" cy="371534"/>
            </a:xfrm>
            <a:custGeom>
              <a:avLst/>
              <a:gdLst>
                <a:gd name="connsiteX0" fmla="*/ 213 w 196159"/>
                <a:gd name="connsiteY0" fmla="*/ 8 h 371534"/>
                <a:gd name="connsiteX1" fmla="*/ 63713 w 196159"/>
                <a:gd name="connsiteY1" fmla="*/ 219083 h 371534"/>
                <a:gd name="connsiteX2" fmla="*/ 168488 w 196159"/>
                <a:gd name="connsiteY2" fmla="*/ 330208 h 371534"/>
                <a:gd name="connsiteX3" fmla="*/ 190713 w 196159"/>
                <a:gd name="connsiteY3" fmla="*/ 365133 h 371534"/>
                <a:gd name="connsiteX4" fmla="*/ 84351 w 196159"/>
                <a:gd name="connsiteY4" fmla="*/ 211145 h 371534"/>
                <a:gd name="connsiteX5" fmla="*/ 213 w 196159"/>
                <a:gd name="connsiteY5" fmla="*/ 8 h 37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59" h="371534">
                  <a:moveTo>
                    <a:pt x="213" y="8"/>
                  </a:moveTo>
                  <a:cubicBezTo>
                    <a:pt x="-3227" y="1331"/>
                    <a:pt x="35667" y="164050"/>
                    <a:pt x="63713" y="219083"/>
                  </a:cubicBezTo>
                  <a:cubicBezTo>
                    <a:pt x="91759" y="274116"/>
                    <a:pt x="147321" y="305866"/>
                    <a:pt x="168488" y="330208"/>
                  </a:cubicBezTo>
                  <a:cubicBezTo>
                    <a:pt x="189655" y="354550"/>
                    <a:pt x="204736" y="384977"/>
                    <a:pt x="190713" y="365133"/>
                  </a:cubicBezTo>
                  <a:cubicBezTo>
                    <a:pt x="176690" y="345289"/>
                    <a:pt x="114249" y="270147"/>
                    <a:pt x="84351" y="211145"/>
                  </a:cubicBezTo>
                  <a:cubicBezTo>
                    <a:pt x="54453" y="152143"/>
                    <a:pt x="3653" y="-1315"/>
                    <a:pt x="213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C881B1E7-FA11-4FB4-89A2-85A32BD78C71}"/>
                </a:ext>
              </a:extLst>
            </p:cNvPr>
            <p:cNvSpPr/>
            <p:nvPr/>
          </p:nvSpPr>
          <p:spPr>
            <a:xfrm>
              <a:off x="9242325" y="4724143"/>
              <a:ext cx="292718" cy="79852"/>
            </a:xfrm>
            <a:custGeom>
              <a:avLst/>
              <a:gdLst>
                <a:gd name="connsiteX0" fmla="*/ 100 w 292718"/>
                <a:gd name="connsiteY0" fmla="*/ 79632 h 79852"/>
                <a:gd name="connsiteX1" fmla="*/ 220763 w 292718"/>
                <a:gd name="connsiteY1" fmla="*/ 20895 h 79852"/>
                <a:gd name="connsiteX2" fmla="*/ 241400 w 292718"/>
                <a:gd name="connsiteY2" fmla="*/ 257 h 79852"/>
                <a:gd name="connsiteX3" fmla="*/ 285850 w 292718"/>
                <a:gd name="connsiteY3" fmla="*/ 12957 h 79852"/>
                <a:gd name="connsiteX4" fmla="*/ 289025 w 292718"/>
                <a:gd name="connsiteY4" fmla="*/ 62170 h 79852"/>
                <a:gd name="connsiteX5" fmla="*/ 250925 w 292718"/>
                <a:gd name="connsiteY5" fmla="*/ 41532 h 79852"/>
                <a:gd name="connsiteX6" fmla="*/ 100 w 292718"/>
                <a:gd name="connsiteY6" fmla="*/ 79632 h 7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718" h="79852">
                  <a:moveTo>
                    <a:pt x="100" y="79632"/>
                  </a:moveTo>
                  <a:cubicBezTo>
                    <a:pt x="-4927" y="76193"/>
                    <a:pt x="180546" y="34124"/>
                    <a:pt x="220763" y="20895"/>
                  </a:cubicBezTo>
                  <a:cubicBezTo>
                    <a:pt x="260980" y="7666"/>
                    <a:pt x="230552" y="1580"/>
                    <a:pt x="241400" y="257"/>
                  </a:cubicBezTo>
                  <a:cubicBezTo>
                    <a:pt x="252248" y="-1066"/>
                    <a:pt x="277913" y="2638"/>
                    <a:pt x="285850" y="12957"/>
                  </a:cubicBezTo>
                  <a:cubicBezTo>
                    <a:pt x="293787" y="23276"/>
                    <a:pt x="294846" y="57408"/>
                    <a:pt x="289025" y="62170"/>
                  </a:cubicBezTo>
                  <a:cubicBezTo>
                    <a:pt x="283204" y="66932"/>
                    <a:pt x="295375" y="37828"/>
                    <a:pt x="250925" y="41532"/>
                  </a:cubicBezTo>
                  <a:cubicBezTo>
                    <a:pt x="206475" y="45236"/>
                    <a:pt x="5127" y="83071"/>
                    <a:pt x="100" y="796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F65C2232-6852-4A40-9D56-4DE202A4E4F3}"/>
                </a:ext>
              </a:extLst>
            </p:cNvPr>
            <p:cNvSpPr/>
            <p:nvPr/>
          </p:nvSpPr>
          <p:spPr>
            <a:xfrm>
              <a:off x="9470304" y="4719424"/>
              <a:ext cx="58541" cy="86968"/>
            </a:xfrm>
            <a:custGeom>
              <a:avLst/>
              <a:gdLst>
                <a:gd name="connsiteX0" fmla="*/ 7071 w 58541"/>
                <a:gd name="connsiteY0" fmla="*/ 214 h 86968"/>
                <a:gd name="connsiteX1" fmla="*/ 49934 w 58541"/>
                <a:gd name="connsiteY1" fmla="*/ 82764 h 86968"/>
                <a:gd name="connsiteX2" fmla="*/ 54696 w 58541"/>
                <a:gd name="connsiteY2" fmla="*/ 73239 h 86968"/>
                <a:gd name="connsiteX3" fmla="*/ 5484 w 58541"/>
                <a:gd name="connsiteY3" fmla="*/ 58951 h 86968"/>
                <a:gd name="connsiteX4" fmla="*/ 7071 w 58541"/>
                <a:gd name="connsiteY4" fmla="*/ 214 h 8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41" h="86968">
                  <a:moveTo>
                    <a:pt x="7071" y="214"/>
                  </a:moveTo>
                  <a:cubicBezTo>
                    <a:pt x="14479" y="4183"/>
                    <a:pt x="41997" y="70593"/>
                    <a:pt x="49934" y="82764"/>
                  </a:cubicBezTo>
                  <a:cubicBezTo>
                    <a:pt x="57871" y="94935"/>
                    <a:pt x="62104" y="77208"/>
                    <a:pt x="54696" y="73239"/>
                  </a:cubicBezTo>
                  <a:cubicBezTo>
                    <a:pt x="47288" y="69270"/>
                    <a:pt x="14480" y="69270"/>
                    <a:pt x="5484" y="58951"/>
                  </a:cubicBezTo>
                  <a:cubicBezTo>
                    <a:pt x="-3512" y="48632"/>
                    <a:pt x="-337" y="-3755"/>
                    <a:pt x="7071" y="2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ABB9C41C-CEB0-462C-9142-CF1B2C9EA9CB}"/>
                </a:ext>
              </a:extLst>
            </p:cNvPr>
            <p:cNvSpPr/>
            <p:nvPr/>
          </p:nvSpPr>
          <p:spPr>
            <a:xfrm>
              <a:off x="9316998" y="4801011"/>
              <a:ext cx="112765" cy="107539"/>
            </a:xfrm>
            <a:custGeom>
              <a:avLst/>
              <a:gdLst>
                <a:gd name="connsiteX0" fmla="*/ 40 w 112765"/>
                <a:gd name="connsiteY0" fmla="*/ 10702 h 107539"/>
                <a:gd name="connsiteX1" fmla="*/ 79415 w 112765"/>
                <a:gd name="connsiteY1" fmla="*/ 15464 h 107539"/>
                <a:gd name="connsiteX2" fmla="*/ 112752 w 112765"/>
                <a:gd name="connsiteY2" fmla="*/ 44039 h 107539"/>
                <a:gd name="connsiteX3" fmla="*/ 76240 w 112765"/>
                <a:gd name="connsiteY3" fmla="*/ 107539 h 107539"/>
                <a:gd name="connsiteX4" fmla="*/ 111165 w 112765"/>
                <a:gd name="connsiteY4" fmla="*/ 44039 h 107539"/>
                <a:gd name="connsiteX5" fmla="*/ 90527 w 112765"/>
                <a:gd name="connsiteY5" fmla="*/ 2764 h 107539"/>
                <a:gd name="connsiteX6" fmla="*/ 40 w 112765"/>
                <a:gd name="connsiteY6" fmla="*/ 10702 h 10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65" h="107539">
                  <a:moveTo>
                    <a:pt x="40" y="10702"/>
                  </a:moveTo>
                  <a:cubicBezTo>
                    <a:pt x="-1812" y="12819"/>
                    <a:pt x="60630" y="9908"/>
                    <a:pt x="79415" y="15464"/>
                  </a:cubicBezTo>
                  <a:cubicBezTo>
                    <a:pt x="98200" y="21020"/>
                    <a:pt x="113281" y="28693"/>
                    <a:pt x="112752" y="44039"/>
                  </a:cubicBezTo>
                  <a:cubicBezTo>
                    <a:pt x="112223" y="59385"/>
                    <a:pt x="76504" y="107539"/>
                    <a:pt x="76240" y="107539"/>
                  </a:cubicBezTo>
                  <a:cubicBezTo>
                    <a:pt x="75976" y="107539"/>
                    <a:pt x="108784" y="61501"/>
                    <a:pt x="111165" y="44039"/>
                  </a:cubicBezTo>
                  <a:cubicBezTo>
                    <a:pt x="113546" y="26577"/>
                    <a:pt x="104550" y="11495"/>
                    <a:pt x="90527" y="2764"/>
                  </a:cubicBezTo>
                  <a:cubicBezTo>
                    <a:pt x="76504" y="-5967"/>
                    <a:pt x="1892" y="8585"/>
                    <a:pt x="40" y="107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00FA36FD-76BF-477E-9511-74FACF14C1BC}"/>
                </a:ext>
              </a:extLst>
            </p:cNvPr>
            <p:cNvSpPr/>
            <p:nvPr/>
          </p:nvSpPr>
          <p:spPr>
            <a:xfrm>
              <a:off x="8130117" y="5236606"/>
              <a:ext cx="1194619" cy="296318"/>
            </a:xfrm>
            <a:custGeom>
              <a:avLst/>
              <a:gdLst>
                <a:gd name="connsiteX0" fmla="*/ 0 w 1194619"/>
                <a:gd name="connsiteY0" fmla="*/ 27 h 296318"/>
                <a:gd name="connsiteX1" fmla="*/ 1064683 w 1194619"/>
                <a:gd name="connsiteY1" fmla="*/ 270961 h 296318"/>
                <a:gd name="connsiteX2" fmla="*/ 1060450 w 1194619"/>
                <a:gd name="connsiteY2" fmla="*/ 254027 h 296318"/>
                <a:gd name="connsiteX3" fmla="*/ 0 w 1194619"/>
                <a:gd name="connsiteY3" fmla="*/ 27 h 29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4619" h="296318">
                  <a:moveTo>
                    <a:pt x="0" y="27"/>
                  </a:moveTo>
                  <a:cubicBezTo>
                    <a:pt x="705" y="2849"/>
                    <a:pt x="887941" y="228628"/>
                    <a:pt x="1064683" y="270961"/>
                  </a:cubicBezTo>
                  <a:cubicBezTo>
                    <a:pt x="1241425" y="313294"/>
                    <a:pt x="1235780" y="299183"/>
                    <a:pt x="1060450" y="254027"/>
                  </a:cubicBezTo>
                  <a:cubicBezTo>
                    <a:pt x="885120" y="208871"/>
                    <a:pt x="-705" y="-2795"/>
                    <a:pt x="0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64C7B76E-8AA8-4882-97FB-2E65F88B8F74}"/>
                </a:ext>
              </a:extLst>
            </p:cNvPr>
            <p:cNvSpPr/>
            <p:nvPr/>
          </p:nvSpPr>
          <p:spPr>
            <a:xfrm>
              <a:off x="8096182" y="5234109"/>
              <a:ext cx="1160133" cy="372811"/>
            </a:xfrm>
            <a:custGeom>
              <a:avLst/>
              <a:gdLst>
                <a:gd name="connsiteX0" fmla="*/ 68 w 1160133"/>
                <a:gd name="connsiteY0" fmla="*/ 408 h 372811"/>
                <a:gd name="connsiteX1" fmla="*/ 266768 w 1160133"/>
                <a:gd name="connsiteY1" fmla="*/ 241708 h 372811"/>
                <a:gd name="connsiteX2" fmla="*/ 323918 w 1160133"/>
                <a:gd name="connsiteY2" fmla="*/ 366591 h 372811"/>
                <a:gd name="connsiteX3" fmla="*/ 342968 w 1160133"/>
                <a:gd name="connsiteY3" fmla="*/ 351774 h 372811"/>
                <a:gd name="connsiteX4" fmla="*/ 353551 w 1160133"/>
                <a:gd name="connsiteY4" fmla="*/ 332724 h 372811"/>
                <a:gd name="connsiteX5" fmla="*/ 400118 w 1160133"/>
                <a:gd name="connsiteY5" fmla="*/ 313674 h 372811"/>
                <a:gd name="connsiteX6" fmla="*/ 1088035 w 1160133"/>
                <a:gd name="connsiteY6" fmla="*/ 313674 h 372811"/>
                <a:gd name="connsiteX7" fmla="*/ 1128251 w 1160133"/>
                <a:gd name="connsiteY7" fmla="*/ 281924 h 372811"/>
                <a:gd name="connsiteX8" fmla="*/ 990668 w 1160133"/>
                <a:gd name="connsiteY8" fmla="*/ 309441 h 372811"/>
                <a:gd name="connsiteX9" fmla="*/ 347201 w 1160133"/>
                <a:gd name="connsiteY9" fmla="*/ 294624 h 372811"/>
                <a:gd name="connsiteX10" fmla="*/ 330268 w 1160133"/>
                <a:gd name="connsiteY10" fmla="*/ 288274 h 372811"/>
                <a:gd name="connsiteX11" fmla="*/ 241368 w 1160133"/>
                <a:gd name="connsiteY11" fmla="*/ 186674 h 372811"/>
                <a:gd name="connsiteX12" fmla="*/ 68 w 1160133"/>
                <a:gd name="connsiteY12" fmla="*/ 408 h 37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0133" h="372811">
                  <a:moveTo>
                    <a:pt x="68" y="408"/>
                  </a:moveTo>
                  <a:cubicBezTo>
                    <a:pt x="4301" y="9580"/>
                    <a:pt x="212793" y="180678"/>
                    <a:pt x="266768" y="241708"/>
                  </a:cubicBezTo>
                  <a:cubicBezTo>
                    <a:pt x="320743" y="302739"/>
                    <a:pt x="311218" y="348247"/>
                    <a:pt x="323918" y="366591"/>
                  </a:cubicBezTo>
                  <a:cubicBezTo>
                    <a:pt x="336618" y="384935"/>
                    <a:pt x="338029" y="357418"/>
                    <a:pt x="342968" y="351774"/>
                  </a:cubicBezTo>
                  <a:cubicBezTo>
                    <a:pt x="347907" y="346130"/>
                    <a:pt x="344026" y="339074"/>
                    <a:pt x="353551" y="332724"/>
                  </a:cubicBezTo>
                  <a:cubicBezTo>
                    <a:pt x="363076" y="326374"/>
                    <a:pt x="277704" y="316849"/>
                    <a:pt x="400118" y="313674"/>
                  </a:cubicBezTo>
                  <a:cubicBezTo>
                    <a:pt x="522532" y="310499"/>
                    <a:pt x="966680" y="318966"/>
                    <a:pt x="1088035" y="313674"/>
                  </a:cubicBezTo>
                  <a:cubicBezTo>
                    <a:pt x="1209390" y="308382"/>
                    <a:pt x="1144479" y="282629"/>
                    <a:pt x="1128251" y="281924"/>
                  </a:cubicBezTo>
                  <a:cubicBezTo>
                    <a:pt x="1112023" y="281219"/>
                    <a:pt x="990668" y="309441"/>
                    <a:pt x="990668" y="309441"/>
                  </a:cubicBezTo>
                  <a:lnTo>
                    <a:pt x="347201" y="294624"/>
                  </a:lnTo>
                  <a:cubicBezTo>
                    <a:pt x="237134" y="291096"/>
                    <a:pt x="347907" y="306266"/>
                    <a:pt x="330268" y="288274"/>
                  </a:cubicBezTo>
                  <a:cubicBezTo>
                    <a:pt x="312629" y="270282"/>
                    <a:pt x="293226" y="234299"/>
                    <a:pt x="241368" y="186674"/>
                  </a:cubicBezTo>
                  <a:cubicBezTo>
                    <a:pt x="189510" y="139049"/>
                    <a:pt x="-4165" y="-8764"/>
                    <a:pt x="68" y="4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05C19954-4B01-444B-90D5-A068361B8B8E}"/>
                </a:ext>
              </a:extLst>
            </p:cNvPr>
            <p:cNvSpPr/>
            <p:nvPr/>
          </p:nvSpPr>
          <p:spPr>
            <a:xfrm>
              <a:off x="8059932" y="5225414"/>
              <a:ext cx="421551" cy="953145"/>
            </a:xfrm>
            <a:custGeom>
              <a:avLst/>
              <a:gdLst>
                <a:gd name="connsiteX0" fmla="*/ 335 w 421551"/>
                <a:gd name="connsiteY0" fmla="*/ 636 h 953145"/>
                <a:gd name="connsiteX1" fmla="*/ 239518 w 421551"/>
                <a:gd name="connsiteY1" fmla="*/ 235586 h 953145"/>
                <a:gd name="connsiteX2" fmla="*/ 317835 w 421551"/>
                <a:gd name="connsiteY2" fmla="*/ 462069 h 953145"/>
                <a:gd name="connsiteX3" fmla="*/ 358051 w 421551"/>
                <a:gd name="connsiteY3" fmla="*/ 637753 h 953145"/>
                <a:gd name="connsiteX4" fmla="*/ 349585 w 421551"/>
                <a:gd name="connsiteY4" fmla="*/ 711836 h 953145"/>
                <a:gd name="connsiteX5" fmla="*/ 391918 w 421551"/>
                <a:gd name="connsiteY5" fmla="*/ 828253 h 953145"/>
                <a:gd name="connsiteX6" fmla="*/ 421551 w 421551"/>
                <a:gd name="connsiteY6" fmla="*/ 953136 h 953145"/>
                <a:gd name="connsiteX7" fmla="*/ 391918 w 421551"/>
                <a:gd name="connsiteY7" fmla="*/ 821903 h 953145"/>
                <a:gd name="connsiteX8" fmla="*/ 362285 w 421551"/>
                <a:gd name="connsiteY8" fmla="*/ 688553 h 953145"/>
                <a:gd name="connsiteX9" fmla="*/ 296668 w 421551"/>
                <a:gd name="connsiteY9" fmla="*/ 309669 h 953145"/>
                <a:gd name="connsiteX10" fmla="*/ 335 w 421551"/>
                <a:gd name="connsiteY10" fmla="*/ 636 h 95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1551" h="953145">
                  <a:moveTo>
                    <a:pt x="335" y="636"/>
                  </a:moveTo>
                  <a:cubicBezTo>
                    <a:pt x="-9190" y="-11711"/>
                    <a:pt x="186601" y="158681"/>
                    <a:pt x="239518" y="235586"/>
                  </a:cubicBezTo>
                  <a:cubicBezTo>
                    <a:pt x="292435" y="312492"/>
                    <a:pt x="298080" y="395041"/>
                    <a:pt x="317835" y="462069"/>
                  </a:cubicBezTo>
                  <a:cubicBezTo>
                    <a:pt x="337591" y="529097"/>
                    <a:pt x="352759" y="596125"/>
                    <a:pt x="358051" y="637753"/>
                  </a:cubicBezTo>
                  <a:cubicBezTo>
                    <a:pt x="363343" y="679381"/>
                    <a:pt x="343941" y="680086"/>
                    <a:pt x="349585" y="711836"/>
                  </a:cubicBezTo>
                  <a:cubicBezTo>
                    <a:pt x="355229" y="743586"/>
                    <a:pt x="379924" y="788036"/>
                    <a:pt x="391918" y="828253"/>
                  </a:cubicBezTo>
                  <a:cubicBezTo>
                    <a:pt x="403912" y="868470"/>
                    <a:pt x="421551" y="954194"/>
                    <a:pt x="421551" y="953136"/>
                  </a:cubicBezTo>
                  <a:cubicBezTo>
                    <a:pt x="421551" y="952078"/>
                    <a:pt x="401796" y="866000"/>
                    <a:pt x="391918" y="821903"/>
                  </a:cubicBezTo>
                  <a:cubicBezTo>
                    <a:pt x="382040" y="777806"/>
                    <a:pt x="378160" y="773925"/>
                    <a:pt x="362285" y="688553"/>
                  </a:cubicBezTo>
                  <a:cubicBezTo>
                    <a:pt x="346410" y="603181"/>
                    <a:pt x="354524" y="422911"/>
                    <a:pt x="296668" y="309669"/>
                  </a:cubicBezTo>
                  <a:cubicBezTo>
                    <a:pt x="238812" y="196427"/>
                    <a:pt x="9860" y="12983"/>
                    <a:pt x="335" y="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E7CA9AF6-AD97-4D10-B339-5A5FD850D266}"/>
                </a:ext>
              </a:extLst>
            </p:cNvPr>
            <p:cNvSpPr/>
            <p:nvPr/>
          </p:nvSpPr>
          <p:spPr>
            <a:xfrm>
              <a:off x="8420159" y="5528886"/>
              <a:ext cx="145060" cy="903681"/>
            </a:xfrm>
            <a:custGeom>
              <a:avLst/>
              <a:gdLst>
                <a:gd name="connsiteX0" fmla="*/ 2058 w 145060"/>
                <a:gd name="connsiteY0" fmla="*/ 27364 h 903681"/>
                <a:gd name="connsiteX1" fmla="*/ 42274 w 145060"/>
                <a:gd name="connsiteY1" fmla="*/ 137431 h 903681"/>
                <a:gd name="connsiteX2" fmla="*/ 18991 w 145060"/>
                <a:gd name="connsiteY2" fmla="*/ 99331 h 903681"/>
                <a:gd name="connsiteX3" fmla="*/ 57091 w 145060"/>
                <a:gd name="connsiteY3" fmla="*/ 389314 h 903681"/>
                <a:gd name="connsiteX4" fmla="*/ 141758 w 145060"/>
                <a:gd name="connsiteY4" fmla="*/ 734331 h 903681"/>
                <a:gd name="connsiteX5" fmla="*/ 126941 w 145060"/>
                <a:gd name="connsiteY5" fmla="*/ 903664 h 903681"/>
                <a:gd name="connsiteX6" fmla="*/ 118474 w 145060"/>
                <a:gd name="connsiteY6" fmla="*/ 725864 h 903681"/>
                <a:gd name="connsiteX7" fmla="*/ 2058 w 145060"/>
                <a:gd name="connsiteY7" fmla="*/ 27364 h 90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060" h="903681">
                  <a:moveTo>
                    <a:pt x="2058" y="27364"/>
                  </a:moveTo>
                  <a:cubicBezTo>
                    <a:pt x="-10642" y="-70708"/>
                    <a:pt x="39452" y="125437"/>
                    <a:pt x="42274" y="137431"/>
                  </a:cubicBezTo>
                  <a:cubicBezTo>
                    <a:pt x="45096" y="149426"/>
                    <a:pt x="16522" y="57351"/>
                    <a:pt x="18991" y="99331"/>
                  </a:cubicBezTo>
                  <a:cubicBezTo>
                    <a:pt x="21461" y="141312"/>
                    <a:pt x="36630" y="283481"/>
                    <a:pt x="57091" y="389314"/>
                  </a:cubicBezTo>
                  <a:cubicBezTo>
                    <a:pt x="77552" y="495147"/>
                    <a:pt x="130116" y="648606"/>
                    <a:pt x="141758" y="734331"/>
                  </a:cubicBezTo>
                  <a:cubicBezTo>
                    <a:pt x="153400" y="820056"/>
                    <a:pt x="130822" y="905075"/>
                    <a:pt x="126941" y="903664"/>
                  </a:cubicBezTo>
                  <a:cubicBezTo>
                    <a:pt x="123060" y="902253"/>
                    <a:pt x="138229" y="865917"/>
                    <a:pt x="118474" y="725864"/>
                  </a:cubicBezTo>
                  <a:cubicBezTo>
                    <a:pt x="98719" y="585811"/>
                    <a:pt x="14758" y="125436"/>
                    <a:pt x="2058" y="273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B00AD1CA-32A2-414E-81B5-6F0EA6DFC009}"/>
                </a:ext>
              </a:extLst>
            </p:cNvPr>
            <p:cNvSpPr/>
            <p:nvPr/>
          </p:nvSpPr>
          <p:spPr>
            <a:xfrm>
              <a:off x="7992150" y="6429040"/>
              <a:ext cx="580366" cy="1221185"/>
            </a:xfrm>
            <a:custGeom>
              <a:avLst/>
              <a:gdLst>
                <a:gd name="connsiteX0" fmla="*/ 580350 w 580366"/>
                <a:gd name="connsiteY0" fmla="*/ 335 h 1221185"/>
                <a:gd name="connsiteX1" fmla="*/ 386675 w 580366"/>
                <a:gd name="connsiteY1" fmla="*/ 578185 h 1221185"/>
                <a:gd name="connsiteX2" fmla="*/ 8850 w 580366"/>
                <a:gd name="connsiteY2" fmla="*/ 1203660 h 1221185"/>
                <a:gd name="connsiteX3" fmla="*/ 142200 w 580366"/>
                <a:gd name="connsiteY3" fmla="*/ 1000460 h 1221185"/>
                <a:gd name="connsiteX4" fmla="*/ 396200 w 580366"/>
                <a:gd name="connsiteY4" fmla="*/ 501985 h 1221185"/>
                <a:gd name="connsiteX5" fmla="*/ 580350 w 580366"/>
                <a:gd name="connsiteY5" fmla="*/ 335 h 12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366" h="1221185">
                  <a:moveTo>
                    <a:pt x="580350" y="335"/>
                  </a:moveTo>
                  <a:cubicBezTo>
                    <a:pt x="578763" y="13035"/>
                    <a:pt x="481925" y="377631"/>
                    <a:pt x="386675" y="578185"/>
                  </a:cubicBezTo>
                  <a:cubicBezTo>
                    <a:pt x="291425" y="778739"/>
                    <a:pt x="49596" y="1133281"/>
                    <a:pt x="8850" y="1203660"/>
                  </a:cubicBezTo>
                  <a:cubicBezTo>
                    <a:pt x="-31896" y="1274039"/>
                    <a:pt x="77642" y="1117406"/>
                    <a:pt x="142200" y="1000460"/>
                  </a:cubicBezTo>
                  <a:cubicBezTo>
                    <a:pt x="206758" y="883514"/>
                    <a:pt x="325292" y="665497"/>
                    <a:pt x="396200" y="501985"/>
                  </a:cubicBezTo>
                  <a:cubicBezTo>
                    <a:pt x="467108" y="338473"/>
                    <a:pt x="581937" y="-12365"/>
                    <a:pt x="580350" y="3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F0500B12-5790-4547-9F09-3C1ABD54E9DB}"/>
                </a:ext>
              </a:extLst>
            </p:cNvPr>
            <p:cNvSpPr/>
            <p:nvPr/>
          </p:nvSpPr>
          <p:spPr>
            <a:xfrm>
              <a:off x="7967973" y="6067420"/>
              <a:ext cx="571006" cy="1543484"/>
            </a:xfrm>
            <a:custGeom>
              <a:avLst/>
              <a:gdLst>
                <a:gd name="connsiteX0" fmla="*/ 490227 w 571006"/>
                <a:gd name="connsiteY0" fmla="*/ 5 h 1543484"/>
                <a:gd name="connsiteX1" fmla="*/ 541027 w 571006"/>
                <a:gd name="connsiteY1" fmla="*/ 396880 h 1543484"/>
                <a:gd name="connsiteX2" fmla="*/ 248927 w 571006"/>
                <a:gd name="connsiteY2" fmla="*/ 1089030 h 1543484"/>
                <a:gd name="connsiteX3" fmla="*/ 7627 w 571006"/>
                <a:gd name="connsiteY3" fmla="*/ 1520830 h 1543484"/>
                <a:gd name="connsiteX4" fmla="*/ 544202 w 571006"/>
                <a:gd name="connsiteY4" fmla="*/ 390530 h 1543484"/>
                <a:gd name="connsiteX5" fmla="*/ 490227 w 571006"/>
                <a:gd name="connsiteY5" fmla="*/ 5 h 154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006" h="1543484">
                  <a:moveTo>
                    <a:pt x="490227" y="5"/>
                  </a:moveTo>
                  <a:cubicBezTo>
                    <a:pt x="489698" y="1063"/>
                    <a:pt x="581244" y="215376"/>
                    <a:pt x="541027" y="396880"/>
                  </a:cubicBezTo>
                  <a:cubicBezTo>
                    <a:pt x="500810" y="578384"/>
                    <a:pt x="337827" y="901705"/>
                    <a:pt x="248927" y="1089030"/>
                  </a:cubicBezTo>
                  <a:cubicBezTo>
                    <a:pt x="160027" y="1276355"/>
                    <a:pt x="-41585" y="1637247"/>
                    <a:pt x="7627" y="1520830"/>
                  </a:cubicBezTo>
                  <a:cubicBezTo>
                    <a:pt x="56839" y="1404413"/>
                    <a:pt x="461123" y="642413"/>
                    <a:pt x="544202" y="390530"/>
                  </a:cubicBezTo>
                  <a:cubicBezTo>
                    <a:pt x="627281" y="138647"/>
                    <a:pt x="490756" y="-1053"/>
                    <a:pt x="490227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86B11133-B4F4-498A-AD17-14E187099B07}"/>
                </a:ext>
              </a:extLst>
            </p:cNvPr>
            <p:cNvSpPr/>
            <p:nvPr/>
          </p:nvSpPr>
          <p:spPr>
            <a:xfrm>
              <a:off x="9416679" y="4943479"/>
              <a:ext cx="580649" cy="1510794"/>
            </a:xfrm>
            <a:custGeom>
              <a:avLst/>
              <a:gdLst>
                <a:gd name="connsiteX0" fmla="*/ 409946 w 580649"/>
                <a:gd name="connsiteY0" fmla="*/ 28571 h 1510794"/>
                <a:gd name="connsiteX1" fmla="*/ 479796 w 580649"/>
                <a:gd name="connsiteY1" fmla="*/ 247646 h 1510794"/>
                <a:gd name="connsiteX2" fmla="*/ 470271 w 580649"/>
                <a:gd name="connsiteY2" fmla="*/ 479421 h 1510794"/>
                <a:gd name="connsiteX3" fmla="*/ 527421 w 580649"/>
                <a:gd name="connsiteY3" fmla="*/ 771521 h 1510794"/>
                <a:gd name="connsiteX4" fmla="*/ 571871 w 580649"/>
                <a:gd name="connsiteY4" fmla="*/ 1114421 h 1510794"/>
                <a:gd name="connsiteX5" fmla="*/ 571871 w 580649"/>
                <a:gd name="connsiteY5" fmla="*/ 1314446 h 1510794"/>
                <a:gd name="connsiteX6" fmla="*/ 479796 w 580649"/>
                <a:gd name="connsiteY6" fmla="*/ 1425571 h 1510794"/>
                <a:gd name="connsiteX7" fmla="*/ 333746 w 580649"/>
                <a:gd name="connsiteY7" fmla="*/ 1482721 h 1510794"/>
                <a:gd name="connsiteX8" fmla="*/ 371 w 580649"/>
                <a:gd name="connsiteY8" fmla="*/ 1492246 h 1510794"/>
                <a:gd name="connsiteX9" fmla="*/ 403596 w 580649"/>
                <a:gd name="connsiteY9" fmla="*/ 1498596 h 1510794"/>
                <a:gd name="connsiteX10" fmla="*/ 565521 w 580649"/>
                <a:gd name="connsiteY10" fmla="*/ 1314446 h 1510794"/>
                <a:gd name="connsiteX11" fmla="*/ 521071 w 580649"/>
                <a:gd name="connsiteY11" fmla="*/ 930271 h 1510794"/>
                <a:gd name="connsiteX12" fmla="*/ 409946 w 580649"/>
                <a:gd name="connsiteY12" fmla="*/ 28571 h 151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649" h="1510794">
                  <a:moveTo>
                    <a:pt x="409946" y="28571"/>
                  </a:moveTo>
                  <a:cubicBezTo>
                    <a:pt x="403067" y="-85200"/>
                    <a:pt x="469742" y="172504"/>
                    <a:pt x="479796" y="247646"/>
                  </a:cubicBezTo>
                  <a:cubicBezTo>
                    <a:pt x="489850" y="322788"/>
                    <a:pt x="462333" y="392108"/>
                    <a:pt x="470271" y="479421"/>
                  </a:cubicBezTo>
                  <a:cubicBezTo>
                    <a:pt x="478209" y="566734"/>
                    <a:pt x="510488" y="665688"/>
                    <a:pt x="527421" y="771521"/>
                  </a:cubicBezTo>
                  <a:cubicBezTo>
                    <a:pt x="544354" y="877354"/>
                    <a:pt x="564463" y="1023934"/>
                    <a:pt x="571871" y="1114421"/>
                  </a:cubicBezTo>
                  <a:cubicBezTo>
                    <a:pt x="579279" y="1204908"/>
                    <a:pt x="587217" y="1262588"/>
                    <a:pt x="571871" y="1314446"/>
                  </a:cubicBezTo>
                  <a:cubicBezTo>
                    <a:pt x="556525" y="1366304"/>
                    <a:pt x="519484" y="1397525"/>
                    <a:pt x="479796" y="1425571"/>
                  </a:cubicBezTo>
                  <a:cubicBezTo>
                    <a:pt x="440109" y="1453617"/>
                    <a:pt x="413650" y="1471609"/>
                    <a:pt x="333746" y="1482721"/>
                  </a:cubicBezTo>
                  <a:cubicBezTo>
                    <a:pt x="253842" y="1493834"/>
                    <a:pt x="-11271" y="1489600"/>
                    <a:pt x="371" y="1492246"/>
                  </a:cubicBezTo>
                  <a:cubicBezTo>
                    <a:pt x="12013" y="1494892"/>
                    <a:pt x="309404" y="1528229"/>
                    <a:pt x="403596" y="1498596"/>
                  </a:cubicBezTo>
                  <a:cubicBezTo>
                    <a:pt x="497788" y="1468963"/>
                    <a:pt x="545942" y="1409167"/>
                    <a:pt x="565521" y="1314446"/>
                  </a:cubicBezTo>
                  <a:cubicBezTo>
                    <a:pt x="585100" y="1219725"/>
                    <a:pt x="545942" y="1141408"/>
                    <a:pt x="521071" y="930271"/>
                  </a:cubicBezTo>
                  <a:cubicBezTo>
                    <a:pt x="496200" y="719134"/>
                    <a:pt x="416825" y="142342"/>
                    <a:pt x="409946" y="285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6DF9E04F-9FDA-4CE7-873A-29B56B5862CC}"/>
                </a:ext>
              </a:extLst>
            </p:cNvPr>
            <p:cNvSpPr/>
            <p:nvPr/>
          </p:nvSpPr>
          <p:spPr>
            <a:xfrm>
              <a:off x="8824890" y="6438338"/>
              <a:ext cx="599419" cy="429863"/>
            </a:xfrm>
            <a:custGeom>
              <a:avLst/>
              <a:gdLst>
                <a:gd name="connsiteX0" fmla="*/ 595335 w 599419"/>
                <a:gd name="connsiteY0" fmla="*/ 2150 h 429863"/>
                <a:gd name="connsiteX1" fmla="*/ 9548 w 599419"/>
                <a:gd name="connsiteY1" fmla="*/ 421250 h 429863"/>
                <a:gd name="connsiteX2" fmla="*/ 257198 w 599419"/>
                <a:gd name="connsiteY2" fmla="*/ 264087 h 429863"/>
                <a:gd name="connsiteX3" fmla="*/ 595335 w 599419"/>
                <a:gd name="connsiteY3" fmla="*/ 2150 h 42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419" h="429863">
                  <a:moveTo>
                    <a:pt x="595335" y="2150"/>
                  </a:moveTo>
                  <a:cubicBezTo>
                    <a:pt x="554060" y="28344"/>
                    <a:pt x="65904" y="377594"/>
                    <a:pt x="9548" y="421250"/>
                  </a:cubicBezTo>
                  <a:cubicBezTo>
                    <a:pt x="-46808" y="464906"/>
                    <a:pt x="160625" y="331820"/>
                    <a:pt x="257198" y="264087"/>
                  </a:cubicBezTo>
                  <a:cubicBezTo>
                    <a:pt x="353771" y="196354"/>
                    <a:pt x="636610" y="-24044"/>
                    <a:pt x="595335" y="2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9868A045-83F9-4918-9BC4-9FA71E302EDC}"/>
                </a:ext>
              </a:extLst>
            </p:cNvPr>
            <p:cNvSpPr/>
            <p:nvPr/>
          </p:nvSpPr>
          <p:spPr>
            <a:xfrm>
              <a:off x="8216444" y="6804655"/>
              <a:ext cx="637572" cy="1092056"/>
            </a:xfrm>
            <a:custGeom>
              <a:avLst/>
              <a:gdLst>
                <a:gd name="connsiteX0" fmla="*/ 610056 w 637572"/>
                <a:gd name="connsiteY0" fmla="*/ 62870 h 1092056"/>
                <a:gd name="connsiteX1" fmla="*/ 514806 w 637572"/>
                <a:gd name="connsiteY1" fmla="*/ 173995 h 1092056"/>
                <a:gd name="connsiteX2" fmla="*/ 30619 w 637572"/>
                <a:gd name="connsiteY2" fmla="*/ 1024895 h 1092056"/>
                <a:gd name="connsiteX3" fmla="*/ 109994 w 637572"/>
                <a:gd name="connsiteY3" fmla="*/ 929645 h 1092056"/>
                <a:gd name="connsiteX4" fmla="*/ 610056 w 637572"/>
                <a:gd name="connsiteY4" fmla="*/ 62870 h 109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572" h="1092056">
                  <a:moveTo>
                    <a:pt x="610056" y="62870"/>
                  </a:moveTo>
                  <a:cubicBezTo>
                    <a:pt x="677525" y="-63072"/>
                    <a:pt x="611379" y="13657"/>
                    <a:pt x="514806" y="173995"/>
                  </a:cubicBezTo>
                  <a:cubicBezTo>
                    <a:pt x="418233" y="334333"/>
                    <a:pt x="98088" y="898953"/>
                    <a:pt x="30619" y="1024895"/>
                  </a:cubicBezTo>
                  <a:cubicBezTo>
                    <a:pt x="-36850" y="1150837"/>
                    <a:pt x="15009" y="1088659"/>
                    <a:pt x="109994" y="929645"/>
                  </a:cubicBezTo>
                  <a:cubicBezTo>
                    <a:pt x="204979" y="770631"/>
                    <a:pt x="542587" y="188812"/>
                    <a:pt x="610056" y="628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1EE44CE2-A9F6-4771-97F6-E3DCA574970C}"/>
                </a:ext>
              </a:extLst>
            </p:cNvPr>
            <p:cNvSpPr/>
            <p:nvPr/>
          </p:nvSpPr>
          <p:spPr>
            <a:xfrm>
              <a:off x="7373503" y="7896147"/>
              <a:ext cx="841912" cy="618375"/>
            </a:xfrm>
            <a:custGeom>
              <a:avLst/>
              <a:gdLst>
                <a:gd name="connsiteX0" fmla="*/ 841810 w 841912"/>
                <a:gd name="connsiteY0" fmla="*/ 78 h 618375"/>
                <a:gd name="connsiteX1" fmla="*/ 613210 w 841912"/>
                <a:gd name="connsiteY1" fmla="*/ 423941 h 618375"/>
                <a:gd name="connsiteX2" fmla="*/ 590985 w 841912"/>
                <a:gd name="connsiteY2" fmla="*/ 520778 h 618375"/>
                <a:gd name="connsiteX3" fmla="*/ 457635 w 841912"/>
                <a:gd name="connsiteY3" fmla="*/ 576341 h 618375"/>
                <a:gd name="connsiteX4" fmla="*/ 176647 w 841912"/>
                <a:gd name="connsiteY4" fmla="*/ 617616 h 618375"/>
                <a:gd name="connsiteX5" fmla="*/ 14722 w 841912"/>
                <a:gd name="connsiteY5" fmla="*/ 600153 h 618375"/>
                <a:gd name="connsiteX6" fmla="*/ 549710 w 841912"/>
                <a:gd name="connsiteY6" fmla="*/ 563641 h 618375"/>
                <a:gd name="connsiteX7" fmla="*/ 610035 w 841912"/>
                <a:gd name="connsiteY7" fmla="*/ 474741 h 618375"/>
                <a:gd name="connsiteX8" fmla="*/ 641785 w 841912"/>
                <a:gd name="connsiteY8" fmla="*/ 389016 h 618375"/>
                <a:gd name="connsiteX9" fmla="*/ 841810 w 841912"/>
                <a:gd name="connsiteY9" fmla="*/ 78 h 61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912" h="618375">
                  <a:moveTo>
                    <a:pt x="841810" y="78"/>
                  </a:moveTo>
                  <a:cubicBezTo>
                    <a:pt x="837048" y="5899"/>
                    <a:pt x="655014" y="337158"/>
                    <a:pt x="613210" y="423941"/>
                  </a:cubicBezTo>
                  <a:cubicBezTo>
                    <a:pt x="571406" y="510724"/>
                    <a:pt x="616914" y="495378"/>
                    <a:pt x="590985" y="520778"/>
                  </a:cubicBezTo>
                  <a:cubicBezTo>
                    <a:pt x="565056" y="546178"/>
                    <a:pt x="526691" y="560201"/>
                    <a:pt x="457635" y="576341"/>
                  </a:cubicBezTo>
                  <a:cubicBezTo>
                    <a:pt x="388579" y="592481"/>
                    <a:pt x="250466" y="613647"/>
                    <a:pt x="176647" y="617616"/>
                  </a:cubicBezTo>
                  <a:cubicBezTo>
                    <a:pt x="102828" y="621585"/>
                    <a:pt x="-47455" y="609149"/>
                    <a:pt x="14722" y="600153"/>
                  </a:cubicBezTo>
                  <a:cubicBezTo>
                    <a:pt x="76899" y="591157"/>
                    <a:pt x="450491" y="584543"/>
                    <a:pt x="549710" y="563641"/>
                  </a:cubicBezTo>
                  <a:cubicBezTo>
                    <a:pt x="648929" y="542739"/>
                    <a:pt x="594689" y="503845"/>
                    <a:pt x="610035" y="474741"/>
                  </a:cubicBezTo>
                  <a:cubicBezTo>
                    <a:pt x="625381" y="445637"/>
                    <a:pt x="599981" y="466010"/>
                    <a:pt x="641785" y="389016"/>
                  </a:cubicBezTo>
                  <a:cubicBezTo>
                    <a:pt x="683589" y="312022"/>
                    <a:pt x="846572" y="-5743"/>
                    <a:pt x="841810" y="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2E73F8FE-56D6-4631-A962-C6D1DF3D44A7}"/>
                </a:ext>
              </a:extLst>
            </p:cNvPr>
            <p:cNvSpPr/>
            <p:nvPr/>
          </p:nvSpPr>
          <p:spPr>
            <a:xfrm>
              <a:off x="7510121" y="8319524"/>
              <a:ext cx="474128" cy="181860"/>
            </a:xfrm>
            <a:custGeom>
              <a:avLst/>
              <a:gdLst>
                <a:gd name="connsiteX0" fmla="*/ 473417 w 474128"/>
                <a:gd name="connsiteY0" fmla="*/ 564 h 181860"/>
                <a:gd name="connsiteX1" fmla="*/ 316254 w 474128"/>
                <a:gd name="connsiteY1" fmla="*/ 105339 h 181860"/>
                <a:gd name="connsiteX2" fmla="*/ 342 w 474128"/>
                <a:gd name="connsiteY2" fmla="*/ 178364 h 181860"/>
                <a:gd name="connsiteX3" fmla="*/ 259104 w 474128"/>
                <a:gd name="connsiteY3" fmla="*/ 154551 h 181860"/>
                <a:gd name="connsiteX4" fmla="*/ 473417 w 474128"/>
                <a:gd name="connsiteY4" fmla="*/ 564 h 18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28" h="181860">
                  <a:moveTo>
                    <a:pt x="473417" y="564"/>
                  </a:moveTo>
                  <a:cubicBezTo>
                    <a:pt x="482942" y="-7638"/>
                    <a:pt x="395100" y="75706"/>
                    <a:pt x="316254" y="105339"/>
                  </a:cubicBezTo>
                  <a:cubicBezTo>
                    <a:pt x="237408" y="134972"/>
                    <a:pt x="9867" y="170162"/>
                    <a:pt x="342" y="178364"/>
                  </a:cubicBezTo>
                  <a:cubicBezTo>
                    <a:pt x="-9183" y="186566"/>
                    <a:pt x="182375" y="181009"/>
                    <a:pt x="259104" y="154551"/>
                  </a:cubicBezTo>
                  <a:cubicBezTo>
                    <a:pt x="335833" y="128093"/>
                    <a:pt x="463892" y="8766"/>
                    <a:pt x="473417" y="5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F733C3AB-2478-4BBF-B5C9-A87F3875B9D8}"/>
                </a:ext>
              </a:extLst>
            </p:cNvPr>
            <p:cNvSpPr/>
            <p:nvPr/>
          </p:nvSpPr>
          <p:spPr>
            <a:xfrm>
              <a:off x="7937847" y="8179802"/>
              <a:ext cx="573244" cy="269782"/>
            </a:xfrm>
            <a:custGeom>
              <a:avLst/>
              <a:gdLst>
                <a:gd name="connsiteX0" fmla="*/ 572741 w 573244"/>
                <a:gd name="connsiteY0" fmla="*/ 586 h 269782"/>
                <a:gd name="connsiteX1" fmla="*/ 255241 w 573244"/>
                <a:gd name="connsiteY1" fmla="*/ 183148 h 269782"/>
                <a:gd name="connsiteX2" fmla="*/ 36166 w 573244"/>
                <a:gd name="connsiteY2" fmla="*/ 262523 h 269782"/>
                <a:gd name="connsiteX3" fmla="*/ 13941 w 573244"/>
                <a:gd name="connsiteY3" fmla="*/ 256173 h 269782"/>
                <a:gd name="connsiteX4" fmla="*/ 177453 w 573244"/>
                <a:gd name="connsiteY4" fmla="*/ 249823 h 269782"/>
                <a:gd name="connsiteX5" fmla="*/ 572741 w 573244"/>
                <a:gd name="connsiteY5" fmla="*/ 586 h 26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244" h="269782">
                  <a:moveTo>
                    <a:pt x="572741" y="586"/>
                  </a:moveTo>
                  <a:cubicBezTo>
                    <a:pt x="585706" y="-10527"/>
                    <a:pt x="344670" y="139492"/>
                    <a:pt x="255241" y="183148"/>
                  </a:cubicBezTo>
                  <a:cubicBezTo>
                    <a:pt x="165812" y="226804"/>
                    <a:pt x="76383" y="250352"/>
                    <a:pt x="36166" y="262523"/>
                  </a:cubicBezTo>
                  <a:cubicBezTo>
                    <a:pt x="-4051" y="274694"/>
                    <a:pt x="-9607" y="258290"/>
                    <a:pt x="13941" y="256173"/>
                  </a:cubicBezTo>
                  <a:cubicBezTo>
                    <a:pt x="37489" y="254056"/>
                    <a:pt x="86965" y="291892"/>
                    <a:pt x="177453" y="249823"/>
                  </a:cubicBezTo>
                  <a:cubicBezTo>
                    <a:pt x="267940" y="207754"/>
                    <a:pt x="559776" y="11699"/>
                    <a:pt x="572741" y="5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46A3B12B-C9D5-48B5-B787-BB8DE8B5AA7C}"/>
                </a:ext>
              </a:extLst>
            </p:cNvPr>
            <p:cNvSpPr/>
            <p:nvPr/>
          </p:nvSpPr>
          <p:spPr>
            <a:xfrm>
              <a:off x="8460285" y="7505689"/>
              <a:ext cx="1513240" cy="281564"/>
            </a:xfrm>
            <a:custGeom>
              <a:avLst/>
              <a:gdLst>
                <a:gd name="connsiteX0" fmla="*/ 32 w 1513240"/>
                <a:gd name="connsiteY0" fmla="*/ 11 h 281564"/>
                <a:gd name="connsiteX1" fmla="*/ 1104932 w 1513240"/>
                <a:gd name="connsiteY1" fmla="*/ 254011 h 281564"/>
                <a:gd name="connsiteX2" fmla="*/ 1130332 w 1513240"/>
                <a:gd name="connsiteY2" fmla="*/ 275178 h 281564"/>
                <a:gd name="connsiteX3" fmla="*/ 1229815 w 1513240"/>
                <a:gd name="connsiteY3" fmla="*/ 258244 h 281564"/>
                <a:gd name="connsiteX4" fmla="*/ 1433015 w 1513240"/>
                <a:gd name="connsiteY4" fmla="*/ 264594 h 281564"/>
                <a:gd name="connsiteX5" fmla="*/ 1496515 w 1513240"/>
                <a:gd name="connsiteY5" fmla="*/ 237078 h 281564"/>
                <a:gd name="connsiteX6" fmla="*/ 1143032 w 1513240"/>
                <a:gd name="connsiteY6" fmla="*/ 243428 h 281564"/>
                <a:gd name="connsiteX7" fmla="*/ 32 w 1513240"/>
                <a:gd name="connsiteY7" fmla="*/ 11 h 2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240" h="281564">
                  <a:moveTo>
                    <a:pt x="32" y="11"/>
                  </a:moveTo>
                  <a:cubicBezTo>
                    <a:pt x="-6318" y="1775"/>
                    <a:pt x="916549" y="208150"/>
                    <a:pt x="1104932" y="254011"/>
                  </a:cubicBezTo>
                  <a:cubicBezTo>
                    <a:pt x="1293315" y="299872"/>
                    <a:pt x="1109518" y="274473"/>
                    <a:pt x="1130332" y="275178"/>
                  </a:cubicBezTo>
                  <a:cubicBezTo>
                    <a:pt x="1151146" y="275883"/>
                    <a:pt x="1179368" y="260008"/>
                    <a:pt x="1229815" y="258244"/>
                  </a:cubicBezTo>
                  <a:cubicBezTo>
                    <a:pt x="1280262" y="256480"/>
                    <a:pt x="1388565" y="268122"/>
                    <a:pt x="1433015" y="264594"/>
                  </a:cubicBezTo>
                  <a:cubicBezTo>
                    <a:pt x="1477465" y="261066"/>
                    <a:pt x="1544846" y="240606"/>
                    <a:pt x="1496515" y="237078"/>
                  </a:cubicBezTo>
                  <a:cubicBezTo>
                    <a:pt x="1448185" y="233550"/>
                    <a:pt x="1392799" y="285409"/>
                    <a:pt x="1143032" y="243428"/>
                  </a:cubicBezTo>
                  <a:cubicBezTo>
                    <a:pt x="893265" y="201447"/>
                    <a:pt x="6382" y="-1753"/>
                    <a:pt x="32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1C23BD70-72B3-4AC4-A50C-8FDB7FBC1F02}"/>
                </a:ext>
              </a:extLst>
            </p:cNvPr>
            <p:cNvSpPr/>
            <p:nvPr/>
          </p:nvSpPr>
          <p:spPr>
            <a:xfrm>
              <a:off x="8813800" y="6870700"/>
              <a:ext cx="1424814" cy="692569"/>
            </a:xfrm>
            <a:custGeom>
              <a:avLst/>
              <a:gdLst>
                <a:gd name="connsiteX0" fmla="*/ 0 w 1424814"/>
                <a:gd name="connsiteY0" fmla="*/ 0 h 692569"/>
                <a:gd name="connsiteX1" fmla="*/ 1263650 w 1424814"/>
                <a:gd name="connsiteY1" fmla="*/ 618067 h 692569"/>
                <a:gd name="connsiteX2" fmla="*/ 1407583 w 1424814"/>
                <a:gd name="connsiteY2" fmla="*/ 681567 h 692569"/>
                <a:gd name="connsiteX3" fmla="*/ 0 w 1424814"/>
                <a:gd name="connsiteY3" fmla="*/ 0 h 69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4814" h="692569">
                  <a:moveTo>
                    <a:pt x="0" y="0"/>
                  </a:moveTo>
                  <a:lnTo>
                    <a:pt x="1263650" y="618067"/>
                  </a:lnTo>
                  <a:cubicBezTo>
                    <a:pt x="1498247" y="731661"/>
                    <a:pt x="1407583" y="681567"/>
                    <a:pt x="1407583" y="6815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62B81B5D-2520-4D14-8069-F3A6CBF88260}"/>
                </a:ext>
              </a:extLst>
            </p:cNvPr>
            <p:cNvSpPr/>
            <p:nvPr/>
          </p:nvSpPr>
          <p:spPr>
            <a:xfrm>
              <a:off x="8765350" y="6848183"/>
              <a:ext cx="1466136" cy="705209"/>
            </a:xfrm>
            <a:custGeom>
              <a:avLst/>
              <a:gdLst>
                <a:gd name="connsiteX0" fmla="*/ 52683 w 1466136"/>
                <a:gd name="connsiteY0" fmla="*/ 39450 h 705209"/>
                <a:gd name="connsiteX1" fmla="*/ 107717 w 1466136"/>
                <a:gd name="connsiteY1" fmla="*/ 22517 h 705209"/>
                <a:gd name="connsiteX2" fmla="*/ 480250 w 1466136"/>
                <a:gd name="connsiteY2" fmla="*/ 200317 h 705209"/>
                <a:gd name="connsiteX3" fmla="*/ 1041167 w 1466136"/>
                <a:gd name="connsiteY3" fmla="*/ 458550 h 705209"/>
                <a:gd name="connsiteX4" fmla="*/ 1462383 w 1466136"/>
                <a:gd name="connsiteY4" fmla="*/ 704084 h 705209"/>
                <a:gd name="connsiteX5" fmla="*/ 797750 w 1466136"/>
                <a:gd name="connsiteY5" fmla="*/ 356950 h 705209"/>
                <a:gd name="connsiteX6" fmla="*/ 52683 w 1466136"/>
                <a:gd name="connsiteY6" fmla="*/ 39450 h 70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136" h="705209">
                  <a:moveTo>
                    <a:pt x="52683" y="39450"/>
                  </a:moveTo>
                  <a:cubicBezTo>
                    <a:pt x="-62322" y="-16289"/>
                    <a:pt x="36456" y="-4294"/>
                    <a:pt x="107717" y="22517"/>
                  </a:cubicBezTo>
                  <a:cubicBezTo>
                    <a:pt x="178978" y="49328"/>
                    <a:pt x="480250" y="200317"/>
                    <a:pt x="480250" y="200317"/>
                  </a:cubicBezTo>
                  <a:cubicBezTo>
                    <a:pt x="635825" y="272989"/>
                    <a:pt x="877478" y="374589"/>
                    <a:pt x="1041167" y="458550"/>
                  </a:cubicBezTo>
                  <a:cubicBezTo>
                    <a:pt x="1204856" y="542511"/>
                    <a:pt x="1502952" y="721017"/>
                    <a:pt x="1462383" y="704084"/>
                  </a:cubicBezTo>
                  <a:cubicBezTo>
                    <a:pt x="1421814" y="687151"/>
                    <a:pt x="1028114" y="472661"/>
                    <a:pt x="797750" y="356950"/>
                  </a:cubicBezTo>
                  <a:cubicBezTo>
                    <a:pt x="567386" y="241239"/>
                    <a:pt x="167688" y="95189"/>
                    <a:pt x="52683" y="394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D55EDD08-FF8A-4A2E-B842-EFD5E9396AC1}"/>
                </a:ext>
              </a:extLst>
            </p:cNvPr>
            <p:cNvSpPr/>
            <p:nvPr/>
          </p:nvSpPr>
          <p:spPr>
            <a:xfrm>
              <a:off x="10054709" y="7566639"/>
              <a:ext cx="173402" cy="120041"/>
            </a:xfrm>
            <a:custGeom>
              <a:avLst/>
              <a:gdLst>
                <a:gd name="connsiteX0" fmla="*/ 173024 w 173402"/>
                <a:gd name="connsiteY0" fmla="*/ 444 h 120041"/>
                <a:gd name="connsiteX1" fmla="*/ 5808 w 173402"/>
                <a:gd name="connsiteY1" fmla="*/ 116861 h 120041"/>
                <a:gd name="connsiteX2" fmla="*/ 50258 w 173402"/>
                <a:gd name="connsiteY2" fmla="*/ 78761 h 120041"/>
                <a:gd name="connsiteX3" fmla="*/ 173024 w 173402"/>
                <a:gd name="connsiteY3" fmla="*/ 444 h 12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2" h="120041">
                  <a:moveTo>
                    <a:pt x="173024" y="444"/>
                  </a:moveTo>
                  <a:cubicBezTo>
                    <a:pt x="165616" y="6794"/>
                    <a:pt x="26269" y="103808"/>
                    <a:pt x="5808" y="116861"/>
                  </a:cubicBezTo>
                  <a:cubicBezTo>
                    <a:pt x="-14653" y="129914"/>
                    <a:pt x="23447" y="99928"/>
                    <a:pt x="50258" y="78761"/>
                  </a:cubicBezTo>
                  <a:cubicBezTo>
                    <a:pt x="77069" y="57594"/>
                    <a:pt x="180432" y="-5906"/>
                    <a:pt x="173024" y="4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0366D7B3-D848-48CE-9F7D-28819DD7E610}"/>
                </a:ext>
              </a:extLst>
            </p:cNvPr>
            <p:cNvSpPr/>
            <p:nvPr/>
          </p:nvSpPr>
          <p:spPr>
            <a:xfrm>
              <a:off x="9977682" y="7704556"/>
              <a:ext cx="154351" cy="192769"/>
            </a:xfrm>
            <a:custGeom>
              <a:avLst/>
              <a:gdLst>
                <a:gd name="connsiteX0" fmla="*/ 78601 w 154351"/>
                <a:gd name="connsiteY0" fmla="*/ 111 h 192769"/>
                <a:gd name="connsiteX1" fmla="*/ 152685 w 154351"/>
                <a:gd name="connsiteY1" fmla="*/ 74194 h 192769"/>
                <a:gd name="connsiteX2" fmla="*/ 127285 w 154351"/>
                <a:gd name="connsiteY2" fmla="*/ 152511 h 192769"/>
                <a:gd name="connsiteX3" fmla="*/ 93418 w 154351"/>
                <a:gd name="connsiteY3" fmla="*/ 192727 h 192769"/>
                <a:gd name="connsiteX4" fmla="*/ 78601 w 154351"/>
                <a:gd name="connsiteY4" fmla="*/ 158861 h 192769"/>
                <a:gd name="connsiteX5" fmla="*/ 53201 w 154351"/>
                <a:gd name="connsiteY5" fmla="*/ 95361 h 192769"/>
                <a:gd name="connsiteX6" fmla="*/ 285 w 154351"/>
                <a:gd name="connsiteY6" fmla="*/ 44561 h 192769"/>
                <a:gd name="connsiteX7" fmla="*/ 78601 w 154351"/>
                <a:gd name="connsiteY7" fmla="*/ 150394 h 192769"/>
                <a:gd name="connsiteX8" fmla="*/ 114585 w 154351"/>
                <a:gd name="connsiteY8" fmla="*/ 146161 h 192769"/>
                <a:gd name="connsiteX9" fmla="*/ 137868 w 154351"/>
                <a:gd name="connsiteY9" fmla="*/ 91127 h 192769"/>
                <a:gd name="connsiteX10" fmla="*/ 78601 w 154351"/>
                <a:gd name="connsiteY10" fmla="*/ 111 h 19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51" h="192769">
                  <a:moveTo>
                    <a:pt x="78601" y="111"/>
                  </a:moveTo>
                  <a:cubicBezTo>
                    <a:pt x="81071" y="-2711"/>
                    <a:pt x="144571" y="48794"/>
                    <a:pt x="152685" y="74194"/>
                  </a:cubicBezTo>
                  <a:cubicBezTo>
                    <a:pt x="160799" y="99594"/>
                    <a:pt x="137163" y="132756"/>
                    <a:pt x="127285" y="152511"/>
                  </a:cubicBezTo>
                  <a:cubicBezTo>
                    <a:pt x="117407" y="172266"/>
                    <a:pt x="101532" y="191669"/>
                    <a:pt x="93418" y="192727"/>
                  </a:cubicBezTo>
                  <a:cubicBezTo>
                    <a:pt x="85304" y="193785"/>
                    <a:pt x="85304" y="175089"/>
                    <a:pt x="78601" y="158861"/>
                  </a:cubicBezTo>
                  <a:cubicBezTo>
                    <a:pt x="71898" y="142633"/>
                    <a:pt x="66254" y="114411"/>
                    <a:pt x="53201" y="95361"/>
                  </a:cubicBezTo>
                  <a:cubicBezTo>
                    <a:pt x="40148" y="76311"/>
                    <a:pt x="-3948" y="35389"/>
                    <a:pt x="285" y="44561"/>
                  </a:cubicBezTo>
                  <a:cubicBezTo>
                    <a:pt x="4518" y="53733"/>
                    <a:pt x="59551" y="133461"/>
                    <a:pt x="78601" y="150394"/>
                  </a:cubicBezTo>
                  <a:cubicBezTo>
                    <a:pt x="97651" y="167327"/>
                    <a:pt x="104707" y="156039"/>
                    <a:pt x="114585" y="146161"/>
                  </a:cubicBezTo>
                  <a:cubicBezTo>
                    <a:pt x="124463" y="136283"/>
                    <a:pt x="141749" y="115821"/>
                    <a:pt x="137868" y="91127"/>
                  </a:cubicBezTo>
                  <a:cubicBezTo>
                    <a:pt x="133987" y="66433"/>
                    <a:pt x="76131" y="2933"/>
                    <a:pt x="78601" y="1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6F2C62AE-6CD8-4C26-94E2-A6E922224697}"/>
                </a:ext>
              </a:extLst>
            </p:cNvPr>
            <p:cNvSpPr/>
            <p:nvPr/>
          </p:nvSpPr>
          <p:spPr>
            <a:xfrm>
              <a:off x="9769012" y="6412405"/>
              <a:ext cx="107395" cy="95084"/>
            </a:xfrm>
            <a:custGeom>
              <a:avLst/>
              <a:gdLst>
                <a:gd name="connsiteX0" fmla="*/ 107355 w 107395"/>
                <a:gd name="connsiteY0" fmla="*/ 1095 h 95084"/>
                <a:gd name="connsiteX1" fmla="*/ 5755 w 107395"/>
                <a:gd name="connsiteY1" fmla="*/ 94228 h 95084"/>
                <a:gd name="connsiteX2" fmla="*/ 18455 w 107395"/>
                <a:gd name="connsiteY2" fmla="*/ 45545 h 95084"/>
                <a:gd name="connsiteX3" fmla="*/ 107355 w 107395"/>
                <a:gd name="connsiteY3" fmla="*/ 1095 h 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95" h="95084">
                  <a:moveTo>
                    <a:pt x="107355" y="1095"/>
                  </a:moveTo>
                  <a:cubicBezTo>
                    <a:pt x="105238" y="9209"/>
                    <a:pt x="20572" y="86820"/>
                    <a:pt x="5755" y="94228"/>
                  </a:cubicBezTo>
                  <a:cubicBezTo>
                    <a:pt x="-9062" y="101636"/>
                    <a:pt x="8224" y="58951"/>
                    <a:pt x="18455" y="45545"/>
                  </a:cubicBezTo>
                  <a:cubicBezTo>
                    <a:pt x="28685" y="32140"/>
                    <a:pt x="109472" y="-7019"/>
                    <a:pt x="107355" y="10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27842116-67EF-4FB3-990E-6154BAB403FC}"/>
                </a:ext>
              </a:extLst>
            </p:cNvPr>
            <p:cNvSpPr/>
            <p:nvPr/>
          </p:nvSpPr>
          <p:spPr>
            <a:xfrm>
              <a:off x="9616265" y="6419721"/>
              <a:ext cx="1058733" cy="839184"/>
            </a:xfrm>
            <a:custGeom>
              <a:avLst/>
              <a:gdLst>
                <a:gd name="connsiteX0" fmla="*/ 46318 w 1058733"/>
                <a:gd name="connsiteY0" fmla="*/ 36112 h 839184"/>
                <a:gd name="connsiteX1" fmla="*/ 92885 w 1058733"/>
                <a:gd name="connsiteY1" fmla="*/ 59396 h 839184"/>
                <a:gd name="connsiteX2" fmla="*/ 520452 w 1058733"/>
                <a:gd name="connsiteY2" fmla="*/ 296462 h 839184"/>
                <a:gd name="connsiteX3" fmla="*/ 973418 w 1058733"/>
                <a:gd name="connsiteY3" fmla="*/ 713446 h 839184"/>
                <a:gd name="connsiteX4" fmla="*/ 1049618 w 1058733"/>
                <a:gd name="connsiteY4" fmla="*/ 836212 h 839184"/>
                <a:gd name="connsiteX5" fmla="*/ 852768 w 1058733"/>
                <a:gd name="connsiteY5" fmla="*/ 618196 h 839184"/>
                <a:gd name="connsiteX6" fmla="*/ 46318 w 1058733"/>
                <a:gd name="connsiteY6" fmla="*/ 36112 h 8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733" h="839184">
                  <a:moveTo>
                    <a:pt x="46318" y="36112"/>
                  </a:moveTo>
                  <a:cubicBezTo>
                    <a:pt x="-80329" y="-57021"/>
                    <a:pt x="92885" y="59396"/>
                    <a:pt x="92885" y="59396"/>
                  </a:cubicBezTo>
                  <a:cubicBezTo>
                    <a:pt x="171907" y="102788"/>
                    <a:pt x="373697" y="187454"/>
                    <a:pt x="520452" y="296462"/>
                  </a:cubicBezTo>
                  <a:cubicBezTo>
                    <a:pt x="667207" y="405470"/>
                    <a:pt x="885224" y="623488"/>
                    <a:pt x="973418" y="713446"/>
                  </a:cubicBezTo>
                  <a:cubicBezTo>
                    <a:pt x="1061612" y="803404"/>
                    <a:pt x="1069726" y="852087"/>
                    <a:pt x="1049618" y="836212"/>
                  </a:cubicBezTo>
                  <a:cubicBezTo>
                    <a:pt x="1029510" y="820337"/>
                    <a:pt x="1016810" y="749782"/>
                    <a:pt x="852768" y="618196"/>
                  </a:cubicBezTo>
                  <a:cubicBezTo>
                    <a:pt x="688726" y="486610"/>
                    <a:pt x="172965" y="129245"/>
                    <a:pt x="46318" y="36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196D1FF6-2FCF-47AB-9AAF-2839B0F14038}"/>
                </a:ext>
              </a:extLst>
            </p:cNvPr>
            <p:cNvSpPr/>
            <p:nvPr/>
          </p:nvSpPr>
          <p:spPr>
            <a:xfrm>
              <a:off x="10576868" y="7265608"/>
              <a:ext cx="117673" cy="127917"/>
            </a:xfrm>
            <a:custGeom>
              <a:avLst/>
              <a:gdLst>
                <a:gd name="connsiteX0" fmla="*/ 115 w 117673"/>
                <a:gd name="connsiteY0" fmla="*/ 127909 h 127917"/>
                <a:gd name="connsiteX1" fmla="*/ 112299 w 117673"/>
                <a:gd name="connsiteY1" fmla="*/ 15725 h 127917"/>
                <a:gd name="connsiteX2" fmla="*/ 91132 w 117673"/>
                <a:gd name="connsiteY2" fmla="*/ 9375 h 127917"/>
                <a:gd name="connsiteX3" fmla="*/ 115 w 117673"/>
                <a:gd name="connsiteY3" fmla="*/ 127909 h 12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673" h="127917">
                  <a:moveTo>
                    <a:pt x="115" y="127909"/>
                  </a:moveTo>
                  <a:cubicBezTo>
                    <a:pt x="3643" y="128967"/>
                    <a:pt x="97130" y="35481"/>
                    <a:pt x="112299" y="15725"/>
                  </a:cubicBezTo>
                  <a:cubicBezTo>
                    <a:pt x="127469" y="-4031"/>
                    <a:pt x="107360" y="-4031"/>
                    <a:pt x="91132" y="9375"/>
                  </a:cubicBezTo>
                  <a:cubicBezTo>
                    <a:pt x="74904" y="22781"/>
                    <a:pt x="-3413" y="126851"/>
                    <a:pt x="115" y="1279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5B406EA1-A391-4AC4-9E9C-3D2A1E6FD027}"/>
                </a:ext>
              </a:extLst>
            </p:cNvPr>
            <p:cNvSpPr/>
            <p:nvPr/>
          </p:nvSpPr>
          <p:spPr>
            <a:xfrm>
              <a:off x="10234472" y="7277100"/>
              <a:ext cx="452578" cy="283370"/>
            </a:xfrm>
            <a:custGeom>
              <a:avLst/>
              <a:gdLst>
                <a:gd name="connsiteX0" fmla="*/ 452578 w 452578"/>
                <a:gd name="connsiteY0" fmla="*/ 0 h 283370"/>
                <a:gd name="connsiteX1" fmla="*/ 240911 w 452578"/>
                <a:gd name="connsiteY1" fmla="*/ 91017 h 283370"/>
                <a:gd name="connsiteX2" fmla="*/ 5961 w 452578"/>
                <a:gd name="connsiteY2" fmla="*/ 279400 h 283370"/>
                <a:gd name="connsiteX3" fmla="*/ 80045 w 452578"/>
                <a:gd name="connsiteY3" fmla="*/ 213783 h 283370"/>
                <a:gd name="connsiteX4" fmla="*/ 187995 w 452578"/>
                <a:gd name="connsiteY4" fmla="*/ 148167 h 283370"/>
                <a:gd name="connsiteX5" fmla="*/ 452578 w 452578"/>
                <a:gd name="connsiteY5" fmla="*/ 0 h 28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578" h="283370">
                  <a:moveTo>
                    <a:pt x="452578" y="0"/>
                  </a:moveTo>
                  <a:cubicBezTo>
                    <a:pt x="383962" y="22225"/>
                    <a:pt x="315347" y="44450"/>
                    <a:pt x="240911" y="91017"/>
                  </a:cubicBezTo>
                  <a:cubicBezTo>
                    <a:pt x="166475" y="137584"/>
                    <a:pt x="32772" y="258939"/>
                    <a:pt x="5961" y="279400"/>
                  </a:cubicBezTo>
                  <a:cubicBezTo>
                    <a:pt x="-20850" y="299861"/>
                    <a:pt x="49706" y="235655"/>
                    <a:pt x="80045" y="213783"/>
                  </a:cubicBezTo>
                  <a:cubicBezTo>
                    <a:pt x="110384" y="191911"/>
                    <a:pt x="187995" y="148167"/>
                    <a:pt x="187995" y="148167"/>
                  </a:cubicBezTo>
                  <a:lnTo>
                    <a:pt x="4525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205BA536-69C3-4B68-94C0-C418DF897924}"/>
                </a:ext>
              </a:extLst>
            </p:cNvPr>
            <p:cNvSpPr/>
            <p:nvPr/>
          </p:nvSpPr>
          <p:spPr>
            <a:xfrm>
              <a:off x="8440478" y="5565642"/>
              <a:ext cx="1256660" cy="831035"/>
            </a:xfrm>
            <a:custGeom>
              <a:avLst/>
              <a:gdLst>
                <a:gd name="connsiteX0" fmla="*/ 2905 w 1256660"/>
                <a:gd name="connsiteY0" fmla="*/ 9658 h 831035"/>
                <a:gd name="connsiteX1" fmla="*/ 93922 w 1256660"/>
                <a:gd name="connsiteY1" fmla="*/ 320808 h 831035"/>
                <a:gd name="connsiteX2" fmla="*/ 184939 w 1256660"/>
                <a:gd name="connsiteY2" fmla="*/ 731441 h 831035"/>
                <a:gd name="connsiteX3" fmla="*/ 254789 w 1256660"/>
                <a:gd name="connsiteY3" fmla="*/ 788591 h 831035"/>
                <a:gd name="connsiteX4" fmla="*/ 506672 w 1256660"/>
                <a:gd name="connsiteY4" fmla="*/ 797058 h 831035"/>
                <a:gd name="connsiteX5" fmla="*/ 851689 w 1256660"/>
                <a:gd name="connsiteY5" fmla="*/ 830925 h 831035"/>
                <a:gd name="connsiteX6" fmla="*/ 1027372 w 1256660"/>
                <a:gd name="connsiteY6" fmla="*/ 784358 h 831035"/>
                <a:gd name="connsiteX7" fmla="*/ 1253855 w 1256660"/>
                <a:gd name="connsiteY7" fmla="*/ 765308 h 831035"/>
                <a:gd name="connsiteX8" fmla="*/ 860155 w 1256660"/>
                <a:gd name="connsiteY8" fmla="*/ 788591 h 831035"/>
                <a:gd name="connsiteX9" fmla="*/ 208222 w 1256660"/>
                <a:gd name="connsiteY9" fmla="*/ 693341 h 831035"/>
                <a:gd name="connsiteX10" fmla="*/ 2905 w 1256660"/>
                <a:gd name="connsiteY10" fmla="*/ 9658 h 83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6660" h="831035">
                  <a:moveTo>
                    <a:pt x="2905" y="9658"/>
                  </a:moveTo>
                  <a:cubicBezTo>
                    <a:pt x="-16145" y="-52431"/>
                    <a:pt x="63583" y="200511"/>
                    <a:pt x="93922" y="320808"/>
                  </a:cubicBezTo>
                  <a:cubicBezTo>
                    <a:pt x="124261" y="441105"/>
                    <a:pt x="158128" y="653477"/>
                    <a:pt x="184939" y="731441"/>
                  </a:cubicBezTo>
                  <a:cubicBezTo>
                    <a:pt x="211750" y="809405"/>
                    <a:pt x="201167" y="777655"/>
                    <a:pt x="254789" y="788591"/>
                  </a:cubicBezTo>
                  <a:cubicBezTo>
                    <a:pt x="308411" y="799527"/>
                    <a:pt x="407189" y="790002"/>
                    <a:pt x="506672" y="797058"/>
                  </a:cubicBezTo>
                  <a:cubicBezTo>
                    <a:pt x="606155" y="804114"/>
                    <a:pt x="764906" y="833042"/>
                    <a:pt x="851689" y="830925"/>
                  </a:cubicBezTo>
                  <a:cubicBezTo>
                    <a:pt x="938472" y="828808"/>
                    <a:pt x="960345" y="795294"/>
                    <a:pt x="1027372" y="784358"/>
                  </a:cubicBezTo>
                  <a:cubicBezTo>
                    <a:pt x="1094399" y="773422"/>
                    <a:pt x="1281724" y="764603"/>
                    <a:pt x="1253855" y="765308"/>
                  </a:cubicBezTo>
                  <a:cubicBezTo>
                    <a:pt x="1225986" y="766013"/>
                    <a:pt x="1034427" y="800586"/>
                    <a:pt x="860155" y="788591"/>
                  </a:cubicBezTo>
                  <a:cubicBezTo>
                    <a:pt x="685883" y="776596"/>
                    <a:pt x="348627" y="819988"/>
                    <a:pt x="208222" y="693341"/>
                  </a:cubicBezTo>
                  <a:cubicBezTo>
                    <a:pt x="67817" y="566694"/>
                    <a:pt x="21955" y="71747"/>
                    <a:pt x="2905" y="96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94F069B2-DB59-4FB4-A34D-A5B5272C3785}"/>
                </a:ext>
              </a:extLst>
            </p:cNvPr>
            <p:cNvSpPr/>
            <p:nvPr/>
          </p:nvSpPr>
          <p:spPr>
            <a:xfrm>
              <a:off x="9645648" y="5629349"/>
              <a:ext cx="289542" cy="706521"/>
            </a:xfrm>
            <a:custGeom>
              <a:avLst/>
              <a:gdLst>
                <a:gd name="connsiteX0" fmla="*/ 2 w 289542"/>
                <a:gd name="connsiteY0" fmla="*/ 705834 h 706521"/>
                <a:gd name="connsiteX1" fmla="*/ 196852 w 289542"/>
                <a:gd name="connsiteY1" fmla="*/ 659268 h 706521"/>
                <a:gd name="connsiteX2" fmla="*/ 277285 w 289542"/>
                <a:gd name="connsiteY2" fmla="*/ 574601 h 706521"/>
                <a:gd name="connsiteX3" fmla="*/ 283635 w 289542"/>
                <a:gd name="connsiteY3" fmla="*/ 445484 h 706521"/>
                <a:gd name="connsiteX4" fmla="*/ 222252 w 289542"/>
                <a:gd name="connsiteY4" fmla="*/ 202068 h 706521"/>
                <a:gd name="connsiteX5" fmla="*/ 192619 w 289542"/>
                <a:gd name="connsiteY5" fmla="*/ 984 h 706521"/>
                <a:gd name="connsiteX6" fmla="*/ 237069 w 289542"/>
                <a:gd name="connsiteY6" fmla="*/ 286734 h 706521"/>
                <a:gd name="connsiteX7" fmla="*/ 260352 w 289542"/>
                <a:gd name="connsiteY7" fmla="*/ 532268 h 706521"/>
                <a:gd name="connsiteX8" fmla="*/ 192619 w 289542"/>
                <a:gd name="connsiteY8" fmla="*/ 625401 h 706521"/>
                <a:gd name="connsiteX9" fmla="*/ 2 w 289542"/>
                <a:gd name="connsiteY9" fmla="*/ 705834 h 70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542" h="706521">
                  <a:moveTo>
                    <a:pt x="2" y="705834"/>
                  </a:moveTo>
                  <a:cubicBezTo>
                    <a:pt x="708" y="711479"/>
                    <a:pt x="150638" y="681140"/>
                    <a:pt x="196852" y="659268"/>
                  </a:cubicBezTo>
                  <a:cubicBezTo>
                    <a:pt x="243066" y="637396"/>
                    <a:pt x="262821" y="610232"/>
                    <a:pt x="277285" y="574601"/>
                  </a:cubicBezTo>
                  <a:cubicBezTo>
                    <a:pt x="291749" y="538970"/>
                    <a:pt x="292807" y="507573"/>
                    <a:pt x="283635" y="445484"/>
                  </a:cubicBezTo>
                  <a:cubicBezTo>
                    <a:pt x="274463" y="383395"/>
                    <a:pt x="237421" y="276151"/>
                    <a:pt x="222252" y="202068"/>
                  </a:cubicBezTo>
                  <a:cubicBezTo>
                    <a:pt x="207083" y="127985"/>
                    <a:pt x="190149" y="-13127"/>
                    <a:pt x="192619" y="984"/>
                  </a:cubicBezTo>
                  <a:cubicBezTo>
                    <a:pt x="195089" y="15095"/>
                    <a:pt x="225780" y="198187"/>
                    <a:pt x="237069" y="286734"/>
                  </a:cubicBezTo>
                  <a:cubicBezTo>
                    <a:pt x="248358" y="375281"/>
                    <a:pt x="267760" y="475824"/>
                    <a:pt x="260352" y="532268"/>
                  </a:cubicBezTo>
                  <a:cubicBezTo>
                    <a:pt x="252944" y="588712"/>
                    <a:pt x="233541" y="598943"/>
                    <a:pt x="192619" y="625401"/>
                  </a:cubicBezTo>
                  <a:cubicBezTo>
                    <a:pt x="151697" y="651859"/>
                    <a:pt x="-704" y="700189"/>
                    <a:pt x="2" y="7058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524DF092-308E-4CF6-8819-CF30E22AF10D}"/>
                </a:ext>
              </a:extLst>
            </p:cNvPr>
            <p:cNvSpPr/>
            <p:nvPr/>
          </p:nvSpPr>
          <p:spPr>
            <a:xfrm>
              <a:off x="9692062" y="5095659"/>
              <a:ext cx="87614" cy="248818"/>
            </a:xfrm>
            <a:custGeom>
              <a:avLst/>
              <a:gdLst>
                <a:gd name="connsiteX0" fmla="*/ 155 w 87614"/>
                <a:gd name="connsiteY0" fmla="*/ 3391 h 248818"/>
                <a:gd name="connsiteX1" fmla="*/ 84821 w 87614"/>
                <a:gd name="connsiteY1" fmla="*/ 246808 h 248818"/>
                <a:gd name="connsiteX2" fmla="*/ 63655 w 87614"/>
                <a:gd name="connsiteY2" fmla="*/ 113458 h 248818"/>
                <a:gd name="connsiteX3" fmla="*/ 155 w 87614"/>
                <a:gd name="connsiteY3" fmla="*/ 3391 h 24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14" h="248818">
                  <a:moveTo>
                    <a:pt x="155" y="3391"/>
                  </a:moveTo>
                  <a:cubicBezTo>
                    <a:pt x="3683" y="25616"/>
                    <a:pt x="74238" y="228464"/>
                    <a:pt x="84821" y="246808"/>
                  </a:cubicBezTo>
                  <a:cubicBezTo>
                    <a:pt x="95404" y="265153"/>
                    <a:pt x="73180" y="152969"/>
                    <a:pt x="63655" y="113458"/>
                  </a:cubicBezTo>
                  <a:cubicBezTo>
                    <a:pt x="54130" y="73947"/>
                    <a:pt x="-3373" y="-18834"/>
                    <a:pt x="155" y="33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6AE51996-D558-41D0-85F5-CEBBB29618A5}"/>
                </a:ext>
              </a:extLst>
            </p:cNvPr>
            <p:cNvSpPr/>
            <p:nvPr/>
          </p:nvSpPr>
          <p:spPr>
            <a:xfrm>
              <a:off x="8628355" y="5663930"/>
              <a:ext cx="728288" cy="594987"/>
            </a:xfrm>
            <a:custGeom>
              <a:avLst/>
              <a:gdLst>
                <a:gd name="connsiteX0" fmla="*/ 87020 w 728288"/>
                <a:gd name="connsiteY0" fmla="*/ 270 h 594987"/>
                <a:gd name="connsiteX1" fmla="*/ 17170 w 728288"/>
                <a:gd name="connsiteY1" fmla="*/ 65358 h 594987"/>
                <a:gd name="connsiteX2" fmla="*/ 50508 w 728288"/>
                <a:gd name="connsiteY2" fmla="*/ 379683 h 594987"/>
                <a:gd name="connsiteX3" fmla="*/ 131470 w 728288"/>
                <a:gd name="connsiteY3" fmla="*/ 576533 h 594987"/>
                <a:gd name="connsiteX4" fmla="*/ 221958 w 728288"/>
                <a:gd name="connsiteY4" fmla="*/ 586058 h 594987"/>
                <a:gd name="connsiteX5" fmla="*/ 598195 w 728288"/>
                <a:gd name="connsiteY5" fmla="*/ 571770 h 594987"/>
                <a:gd name="connsiteX6" fmla="*/ 690270 w 728288"/>
                <a:gd name="connsiteY6" fmla="*/ 533670 h 594987"/>
                <a:gd name="connsiteX7" fmla="*/ 722020 w 728288"/>
                <a:gd name="connsiteY7" fmla="*/ 497158 h 594987"/>
                <a:gd name="connsiteX8" fmla="*/ 572795 w 728288"/>
                <a:gd name="connsiteY8" fmla="*/ 559070 h 594987"/>
                <a:gd name="connsiteX9" fmla="*/ 144170 w 728288"/>
                <a:gd name="connsiteY9" fmla="*/ 582883 h 594987"/>
                <a:gd name="connsiteX10" fmla="*/ 109245 w 728288"/>
                <a:gd name="connsiteY10" fmla="*/ 551133 h 594987"/>
                <a:gd name="connsiteX11" fmla="*/ 17170 w 728288"/>
                <a:gd name="connsiteY11" fmla="*/ 281258 h 594987"/>
                <a:gd name="connsiteX12" fmla="*/ 4470 w 728288"/>
                <a:gd name="connsiteY12" fmla="*/ 74883 h 594987"/>
                <a:gd name="connsiteX13" fmla="*/ 87020 w 728288"/>
                <a:gd name="connsiteY13" fmla="*/ 270 h 59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288" h="594987">
                  <a:moveTo>
                    <a:pt x="87020" y="270"/>
                  </a:moveTo>
                  <a:cubicBezTo>
                    <a:pt x="89137" y="-1318"/>
                    <a:pt x="23255" y="2123"/>
                    <a:pt x="17170" y="65358"/>
                  </a:cubicBezTo>
                  <a:cubicBezTo>
                    <a:pt x="11085" y="128593"/>
                    <a:pt x="31458" y="294487"/>
                    <a:pt x="50508" y="379683"/>
                  </a:cubicBezTo>
                  <a:cubicBezTo>
                    <a:pt x="69558" y="464879"/>
                    <a:pt x="102895" y="542137"/>
                    <a:pt x="131470" y="576533"/>
                  </a:cubicBezTo>
                  <a:cubicBezTo>
                    <a:pt x="160045" y="610929"/>
                    <a:pt x="144171" y="586852"/>
                    <a:pt x="221958" y="586058"/>
                  </a:cubicBezTo>
                  <a:cubicBezTo>
                    <a:pt x="299745" y="585264"/>
                    <a:pt x="520143" y="580501"/>
                    <a:pt x="598195" y="571770"/>
                  </a:cubicBezTo>
                  <a:cubicBezTo>
                    <a:pt x="676247" y="563039"/>
                    <a:pt x="669633" y="546105"/>
                    <a:pt x="690270" y="533670"/>
                  </a:cubicBezTo>
                  <a:cubicBezTo>
                    <a:pt x="710907" y="521235"/>
                    <a:pt x="741599" y="492925"/>
                    <a:pt x="722020" y="497158"/>
                  </a:cubicBezTo>
                  <a:cubicBezTo>
                    <a:pt x="702441" y="501391"/>
                    <a:pt x="669103" y="544783"/>
                    <a:pt x="572795" y="559070"/>
                  </a:cubicBezTo>
                  <a:cubicBezTo>
                    <a:pt x="476487" y="573357"/>
                    <a:pt x="221428" y="584206"/>
                    <a:pt x="144170" y="582883"/>
                  </a:cubicBezTo>
                  <a:cubicBezTo>
                    <a:pt x="66912" y="581560"/>
                    <a:pt x="130412" y="601404"/>
                    <a:pt x="109245" y="551133"/>
                  </a:cubicBezTo>
                  <a:cubicBezTo>
                    <a:pt x="88078" y="500862"/>
                    <a:pt x="34632" y="360633"/>
                    <a:pt x="17170" y="281258"/>
                  </a:cubicBezTo>
                  <a:cubicBezTo>
                    <a:pt x="-292" y="201883"/>
                    <a:pt x="-4261" y="121979"/>
                    <a:pt x="4470" y="74883"/>
                  </a:cubicBezTo>
                  <a:cubicBezTo>
                    <a:pt x="13201" y="27787"/>
                    <a:pt x="84903" y="1858"/>
                    <a:pt x="87020" y="2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BAE8250A-3503-4183-ADD3-77BE8540A8B1}"/>
                </a:ext>
              </a:extLst>
            </p:cNvPr>
            <p:cNvSpPr/>
            <p:nvPr/>
          </p:nvSpPr>
          <p:spPr>
            <a:xfrm>
              <a:off x="8714717" y="5630600"/>
              <a:ext cx="654440" cy="529007"/>
            </a:xfrm>
            <a:custGeom>
              <a:avLst/>
              <a:gdLst>
                <a:gd name="connsiteX0" fmla="*/ 5421 w 654440"/>
                <a:gd name="connsiteY0" fmla="*/ 30425 h 529007"/>
                <a:gd name="connsiteX1" fmla="*/ 60983 w 654440"/>
                <a:gd name="connsiteY1" fmla="*/ 30425 h 529007"/>
                <a:gd name="connsiteX2" fmla="*/ 411821 w 654440"/>
                <a:gd name="connsiteY2" fmla="*/ 24075 h 529007"/>
                <a:gd name="connsiteX3" fmla="*/ 521358 w 654440"/>
                <a:gd name="connsiteY3" fmla="*/ 41538 h 529007"/>
                <a:gd name="connsiteX4" fmla="*/ 573746 w 654440"/>
                <a:gd name="connsiteY4" fmla="*/ 95513 h 529007"/>
                <a:gd name="connsiteX5" fmla="*/ 619783 w 654440"/>
                <a:gd name="connsiteY5" fmla="*/ 260613 h 529007"/>
                <a:gd name="connsiteX6" fmla="*/ 643596 w 654440"/>
                <a:gd name="connsiteY6" fmla="*/ 481275 h 529007"/>
                <a:gd name="connsiteX7" fmla="*/ 653121 w 654440"/>
                <a:gd name="connsiteY7" fmla="*/ 419363 h 529007"/>
                <a:gd name="connsiteX8" fmla="*/ 629308 w 654440"/>
                <a:gd name="connsiteY8" fmla="*/ 528900 h 529007"/>
                <a:gd name="connsiteX9" fmla="*/ 648358 w 654440"/>
                <a:gd name="connsiteY9" fmla="*/ 436825 h 529007"/>
                <a:gd name="connsiteX10" fmla="*/ 643596 w 654440"/>
                <a:gd name="connsiteY10" fmla="*/ 298713 h 529007"/>
                <a:gd name="connsiteX11" fmla="*/ 530883 w 654440"/>
                <a:gd name="connsiteY11" fmla="*/ 28838 h 529007"/>
                <a:gd name="connsiteX12" fmla="*/ 222908 w 654440"/>
                <a:gd name="connsiteY12" fmla="*/ 6613 h 529007"/>
                <a:gd name="connsiteX13" fmla="*/ 5421 w 654440"/>
                <a:gd name="connsiteY13" fmla="*/ 30425 h 52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440" h="529007">
                  <a:moveTo>
                    <a:pt x="5421" y="30425"/>
                  </a:moveTo>
                  <a:cubicBezTo>
                    <a:pt x="-21567" y="34394"/>
                    <a:pt x="60983" y="30425"/>
                    <a:pt x="60983" y="30425"/>
                  </a:cubicBezTo>
                  <a:cubicBezTo>
                    <a:pt x="128716" y="29367"/>
                    <a:pt x="335092" y="22223"/>
                    <a:pt x="411821" y="24075"/>
                  </a:cubicBezTo>
                  <a:cubicBezTo>
                    <a:pt x="488550" y="25927"/>
                    <a:pt x="494371" y="29632"/>
                    <a:pt x="521358" y="41538"/>
                  </a:cubicBezTo>
                  <a:cubicBezTo>
                    <a:pt x="548345" y="53444"/>
                    <a:pt x="557342" y="59001"/>
                    <a:pt x="573746" y="95513"/>
                  </a:cubicBezTo>
                  <a:cubicBezTo>
                    <a:pt x="590150" y="132025"/>
                    <a:pt x="608141" y="196319"/>
                    <a:pt x="619783" y="260613"/>
                  </a:cubicBezTo>
                  <a:cubicBezTo>
                    <a:pt x="631425" y="324907"/>
                    <a:pt x="638040" y="454817"/>
                    <a:pt x="643596" y="481275"/>
                  </a:cubicBezTo>
                  <a:cubicBezTo>
                    <a:pt x="649152" y="507733"/>
                    <a:pt x="655502" y="411426"/>
                    <a:pt x="653121" y="419363"/>
                  </a:cubicBezTo>
                  <a:cubicBezTo>
                    <a:pt x="650740" y="427300"/>
                    <a:pt x="630102" y="525990"/>
                    <a:pt x="629308" y="528900"/>
                  </a:cubicBezTo>
                  <a:cubicBezTo>
                    <a:pt x="628514" y="531810"/>
                    <a:pt x="645977" y="475189"/>
                    <a:pt x="648358" y="436825"/>
                  </a:cubicBezTo>
                  <a:cubicBezTo>
                    <a:pt x="650739" y="398461"/>
                    <a:pt x="663175" y="366711"/>
                    <a:pt x="643596" y="298713"/>
                  </a:cubicBezTo>
                  <a:cubicBezTo>
                    <a:pt x="624017" y="230715"/>
                    <a:pt x="600998" y="77521"/>
                    <a:pt x="530883" y="28838"/>
                  </a:cubicBezTo>
                  <a:cubicBezTo>
                    <a:pt x="460768" y="-19845"/>
                    <a:pt x="313395" y="8200"/>
                    <a:pt x="222908" y="6613"/>
                  </a:cubicBezTo>
                  <a:cubicBezTo>
                    <a:pt x="132421" y="5026"/>
                    <a:pt x="32409" y="26456"/>
                    <a:pt x="5421" y="304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156A99B8-98D4-4CCD-B3B4-85070DB5B91D}"/>
                </a:ext>
              </a:extLst>
            </p:cNvPr>
            <p:cNvSpPr/>
            <p:nvPr/>
          </p:nvSpPr>
          <p:spPr>
            <a:xfrm>
              <a:off x="8643301" y="5672111"/>
              <a:ext cx="698800" cy="564486"/>
            </a:xfrm>
            <a:custGeom>
              <a:avLst/>
              <a:gdLst>
                <a:gd name="connsiteX0" fmla="*/ 130812 w 698800"/>
                <a:gd name="connsiteY0" fmla="*/ 3202 h 564486"/>
                <a:gd name="connsiteX1" fmla="*/ 14924 w 698800"/>
                <a:gd name="connsiteY1" fmla="*/ 60352 h 564486"/>
                <a:gd name="connsiteX2" fmla="*/ 83187 w 698800"/>
                <a:gd name="connsiteY2" fmla="*/ 476277 h 564486"/>
                <a:gd name="connsiteX3" fmla="*/ 135574 w 698800"/>
                <a:gd name="connsiteY3" fmla="*/ 555652 h 564486"/>
                <a:gd name="connsiteX4" fmla="*/ 195899 w 698800"/>
                <a:gd name="connsiteY4" fmla="*/ 562002 h 564486"/>
                <a:gd name="connsiteX5" fmla="*/ 570549 w 698800"/>
                <a:gd name="connsiteY5" fmla="*/ 550889 h 564486"/>
                <a:gd name="connsiteX6" fmla="*/ 683262 w 698800"/>
                <a:gd name="connsiteY6" fmla="*/ 479452 h 564486"/>
                <a:gd name="connsiteX7" fmla="*/ 267337 w 698800"/>
                <a:gd name="connsiteY7" fmla="*/ 554064 h 564486"/>
                <a:gd name="connsiteX8" fmla="*/ 95887 w 698800"/>
                <a:gd name="connsiteY8" fmla="*/ 488977 h 564486"/>
                <a:gd name="connsiteX9" fmla="*/ 29212 w 698800"/>
                <a:gd name="connsiteY9" fmla="*/ 220689 h 564486"/>
                <a:gd name="connsiteX10" fmla="*/ 3812 w 698800"/>
                <a:gd name="connsiteY10" fmla="*/ 66702 h 564486"/>
                <a:gd name="connsiteX11" fmla="*/ 130812 w 698800"/>
                <a:gd name="connsiteY11" fmla="*/ 3202 h 56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8800" h="564486">
                  <a:moveTo>
                    <a:pt x="130812" y="3202"/>
                  </a:moveTo>
                  <a:cubicBezTo>
                    <a:pt x="132664" y="2144"/>
                    <a:pt x="22861" y="-18494"/>
                    <a:pt x="14924" y="60352"/>
                  </a:cubicBezTo>
                  <a:cubicBezTo>
                    <a:pt x="6987" y="139198"/>
                    <a:pt x="63079" y="393727"/>
                    <a:pt x="83187" y="476277"/>
                  </a:cubicBezTo>
                  <a:cubicBezTo>
                    <a:pt x="103295" y="558827"/>
                    <a:pt x="116789" y="541364"/>
                    <a:pt x="135574" y="555652"/>
                  </a:cubicBezTo>
                  <a:cubicBezTo>
                    <a:pt x="154359" y="569940"/>
                    <a:pt x="123403" y="562796"/>
                    <a:pt x="195899" y="562002"/>
                  </a:cubicBezTo>
                  <a:cubicBezTo>
                    <a:pt x="268395" y="561208"/>
                    <a:pt x="489322" y="564647"/>
                    <a:pt x="570549" y="550889"/>
                  </a:cubicBezTo>
                  <a:cubicBezTo>
                    <a:pt x="651776" y="537131"/>
                    <a:pt x="733797" y="478923"/>
                    <a:pt x="683262" y="479452"/>
                  </a:cubicBezTo>
                  <a:cubicBezTo>
                    <a:pt x="632727" y="479981"/>
                    <a:pt x="365233" y="552477"/>
                    <a:pt x="267337" y="554064"/>
                  </a:cubicBezTo>
                  <a:cubicBezTo>
                    <a:pt x="169441" y="555651"/>
                    <a:pt x="135574" y="544539"/>
                    <a:pt x="95887" y="488977"/>
                  </a:cubicBezTo>
                  <a:cubicBezTo>
                    <a:pt x="56200" y="433415"/>
                    <a:pt x="44558" y="291068"/>
                    <a:pt x="29212" y="220689"/>
                  </a:cubicBezTo>
                  <a:cubicBezTo>
                    <a:pt x="13866" y="150310"/>
                    <a:pt x="-9153" y="104008"/>
                    <a:pt x="3812" y="66702"/>
                  </a:cubicBezTo>
                  <a:cubicBezTo>
                    <a:pt x="16776" y="29396"/>
                    <a:pt x="128960" y="4260"/>
                    <a:pt x="130812" y="3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0E491371-A891-4ED7-BD21-10F67EEFE6DD}"/>
                </a:ext>
              </a:extLst>
            </p:cNvPr>
            <p:cNvSpPr/>
            <p:nvPr/>
          </p:nvSpPr>
          <p:spPr>
            <a:xfrm>
              <a:off x="8763000" y="5670551"/>
              <a:ext cx="540154" cy="486262"/>
            </a:xfrm>
            <a:custGeom>
              <a:avLst/>
              <a:gdLst>
                <a:gd name="connsiteX0" fmla="*/ 0 w 540154"/>
                <a:gd name="connsiteY0" fmla="*/ 4762 h 486262"/>
                <a:gd name="connsiteX1" fmla="*/ 409575 w 540154"/>
                <a:gd name="connsiteY1" fmla="*/ 25399 h 486262"/>
                <a:gd name="connsiteX2" fmla="*/ 438150 w 540154"/>
                <a:gd name="connsiteY2" fmla="*/ 33337 h 486262"/>
                <a:gd name="connsiteX3" fmla="*/ 509588 w 540154"/>
                <a:gd name="connsiteY3" fmla="*/ 192087 h 486262"/>
                <a:gd name="connsiteX4" fmla="*/ 536575 w 540154"/>
                <a:gd name="connsiteY4" fmla="*/ 441324 h 486262"/>
                <a:gd name="connsiteX5" fmla="*/ 538163 w 540154"/>
                <a:gd name="connsiteY5" fmla="*/ 474662 h 486262"/>
                <a:gd name="connsiteX6" fmla="*/ 534988 w 540154"/>
                <a:gd name="connsiteY6" fmla="*/ 309562 h 486262"/>
                <a:gd name="connsiteX7" fmla="*/ 481013 w 540154"/>
                <a:gd name="connsiteY7" fmla="*/ 41274 h 486262"/>
                <a:gd name="connsiteX8" fmla="*/ 407988 w 540154"/>
                <a:gd name="connsiteY8" fmla="*/ 4762 h 486262"/>
                <a:gd name="connsiteX9" fmla="*/ 0 w 540154"/>
                <a:gd name="connsiteY9" fmla="*/ 4762 h 48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154" h="486262">
                  <a:moveTo>
                    <a:pt x="0" y="4762"/>
                  </a:moveTo>
                  <a:cubicBezTo>
                    <a:pt x="264" y="8201"/>
                    <a:pt x="336550" y="20636"/>
                    <a:pt x="409575" y="25399"/>
                  </a:cubicBezTo>
                  <a:cubicBezTo>
                    <a:pt x="482600" y="30162"/>
                    <a:pt x="421481" y="5556"/>
                    <a:pt x="438150" y="33337"/>
                  </a:cubicBezTo>
                  <a:cubicBezTo>
                    <a:pt x="454819" y="61118"/>
                    <a:pt x="493184" y="124089"/>
                    <a:pt x="509588" y="192087"/>
                  </a:cubicBezTo>
                  <a:cubicBezTo>
                    <a:pt x="525992" y="260085"/>
                    <a:pt x="531813" y="394228"/>
                    <a:pt x="536575" y="441324"/>
                  </a:cubicBezTo>
                  <a:cubicBezTo>
                    <a:pt x="541337" y="488420"/>
                    <a:pt x="538427" y="496622"/>
                    <a:pt x="538163" y="474662"/>
                  </a:cubicBezTo>
                  <a:cubicBezTo>
                    <a:pt x="537899" y="452702"/>
                    <a:pt x="544513" y="381793"/>
                    <a:pt x="534988" y="309562"/>
                  </a:cubicBezTo>
                  <a:cubicBezTo>
                    <a:pt x="525463" y="237331"/>
                    <a:pt x="502180" y="92074"/>
                    <a:pt x="481013" y="41274"/>
                  </a:cubicBezTo>
                  <a:cubicBezTo>
                    <a:pt x="459846" y="-9526"/>
                    <a:pt x="489480" y="13493"/>
                    <a:pt x="407988" y="4762"/>
                  </a:cubicBezTo>
                  <a:cubicBezTo>
                    <a:pt x="326496" y="-3969"/>
                    <a:pt x="-264" y="1323"/>
                    <a:pt x="0" y="47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7AFC9E4F-383D-4030-B054-068756679493}"/>
                </a:ext>
              </a:extLst>
            </p:cNvPr>
            <p:cNvSpPr/>
            <p:nvPr/>
          </p:nvSpPr>
          <p:spPr>
            <a:xfrm>
              <a:off x="8561713" y="6890994"/>
              <a:ext cx="269022" cy="646180"/>
            </a:xfrm>
            <a:custGeom>
              <a:avLst/>
              <a:gdLst>
                <a:gd name="connsiteX0" fmla="*/ 269020 w 269022"/>
                <a:gd name="connsiteY0" fmla="*/ 873 h 646180"/>
                <a:gd name="connsiteX1" fmla="*/ 74287 w 269022"/>
                <a:gd name="connsiteY1" fmla="*/ 513106 h 646180"/>
                <a:gd name="connsiteX2" fmla="*/ 6554 w 269022"/>
                <a:gd name="connsiteY2" fmla="*/ 644339 h 646180"/>
                <a:gd name="connsiteX3" fmla="*/ 10787 w 269022"/>
                <a:gd name="connsiteY3" fmla="*/ 576606 h 646180"/>
                <a:gd name="connsiteX4" fmla="*/ 78520 w 269022"/>
                <a:gd name="connsiteY4" fmla="*/ 394573 h 646180"/>
                <a:gd name="connsiteX5" fmla="*/ 269020 w 269022"/>
                <a:gd name="connsiteY5" fmla="*/ 873 h 64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22" h="646180">
                  <a:moveTo>
                    <a:pt x="269020" y="873"/>
                  </a:moveTo>
                  <a:cubicBezTo>
                    <a:pt x="268315" y="20628"/>
                    <a:pt x="118031" y="405862"/>
                    <a:pt x="74287" y="513106"/>
                  </a:cubicBezTo>
                  <a:cubicBezTo>
                    <a:pt x="30543" y="620350"/>
                    <a:pt x="17137" y="633756"/>
                    <a:pt x="6554" y="644339"/>
                  </a:cubicBezTo>
                  <a:cubicBezTo>
                    <a:pt x="-4029" y="654922"/>
                    <a:pt x="-1207" y="618234"/>
                    <a:pt x="10787" y="576606"/>
                  </a:cubicBezTo>
                  <a:cubicBezTo>
                    <a:pt x="22781" y="534978"/>
                    <a:pt x="36892" y="487001"/>
                    <a:pt x="78520" y="394573"/>
                  </a:cubicBezTo>
                  <a:cubicBezTo>
                    <a:pt x="120148" y="302145"/>
                    <a:pt x="269725" y="-18882"/>
                    <a:pt x="269020" y="8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9271684A-2382-4BB0-AD67-6E19F0EB9DD2}"/>
                </a:ext>
              </a:extLst>
            </p:cNvPr>
            <p:cNvSpPr/>
            <p:nvPr/>
          </p:nvSpPr>
          <p:spPr>
            <a:xfrm>
              <a:off x="8915346" y="4386689"/>
              <a:ext cx="349248" cy="135640"/>
            </a:xfrm>
            <a:custGeom>
              <a:avLst/>
              <a:gdLst>
                <a:gd name="connsiteX0" fmla="*/ 347187 w 349248"/>
                <a:gd name="connsiteY0" fmla="*/ 94294 h 135640"/>
                <a:gd name="connsiteX1" fmla="*/ 275221 w 349248"/>
                <a:gd name="connsiteY1" fmla="*/ 51961 h 135640"/>
                <a:gd name="connsiteX2" fmla="*/ 203254 w 349248"/>
                <a:gd name="connsiteY2" fmla="*/ 13861 h 135640"/>
                <a:gd name="connsiteX3" fmla="*/ 135521 w 349248"/>
                <a:gd name="connsiteY3" fmla="*/ 5394 h 135640"/>
                <a:gd name="connsiteX4" fmla="*/ 36037 w 349248"/>
                <a:gd name="connsiteY4" fmla="*/ 92178 h 135640"/>
                <a:gd name="connsiteX5" fmla="*/ 54 w 349248"/>
                <a:gd name="connsiteY5" fmla="*/ 134511 h 135640"/>
                <a:gd name="connsiteX6" fmla="*/ 42387 w 349248"/>
                <a:gd name="connsiteY6" fmla="*/ 117578 h 135640"/>
                <a:gd name="connsiteX7" fmla="*/ 105887 w 349248"/>
                <a:gd name="connsiteY7" fmla="*/ 56194 h 135640"/>
                <a:gd name="connsiteX8" fmla="*/ 190554 w 349248"/>
                <a:gd name="connsiteY8" fmla="*/ 28678 h 135640"/>
                <a:gd name="connsiteX9" fmla="*/ 347187 w 349248"/>
                <a:gd name="connsiteY9" fmla="*/ 94294 h 13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248" h="135640">
                  <a:moveTo>
                    <a:pt x="347187" y="94294"/>
                  </a:moveTo>
                  <a:cubicBezTo>
                    <a:pt x="361298" y="98175"/>
                    <a:pt x="299210" y="65366"/>
                    <a:pt x="275221" y="51961"/>
                  </a:cubicBezTo>
                  <a:cubicBezTo>
                    <a:pt x="251232" y="38555"/>
                    <a:pt x="226537" y="21622"/>
                    <a:pt x="203254" y="13861"/>
                  </a:cubicBezTo>
                  <a:cubicBezTo>
                    <a:pt x="179971" y="6100"/>
                    <a:pt x="163390" y="-7659"/>
                    <a:pt x="135521" y="5394"/>
                  </a:cubicBezTo>
                  <a:cubicBezTo>
                    <a:pt x="107652" y="18447"/>
                    <a:pt x="58615" y="70659"/>
                    <a:pt x="36037" y="92178"/>
                  </a:cubicBezTo>
                  <a:cubicBezTo>
                    <a:pt x="13459" y="113697"/>
                    <a:pt x="-1004" y="130278"/>
                    <a:pt x="54" y="134511"/>
                  </a:cubicBezTo>
                  <a:cubicBezTo>
                    <a:pt x="1112" y="138744"/>
                    <a:pt x="24748" y="130631"/>
                    <a:pt x="42387" y="117578"/>
                  </a:cubicBezTo>
                  <a:cubicBezTo>
                    <a:pt x="60026" y="104525"/>
                    <a:pt x="81192" y="71011"/>
                    <a:pt x="105887" y="56194"/>
                  </a:cubicBezTo>
                  <a:cubicBezTo>
                    <a:pt x="130582" y="41377"/>
                    <a:pt x="154571" y="24445"/>
                    <a:pt x="190554" y="28678"/>
                  </a:cubicBezTo>
                  <a:cubicBezTo>
                    <a:pt x="226537" y="32911"/>
                    <a:pt x="333076" y="90413"/>
                    <a:pt x="347187" y="94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楕円 149">
              <a:extLst>
                <a:ext uri="{FF2B5EF4-FFF2-40B4-BE49-F238E27FC236}">
                  <a16:creationId xmlns:a16="http://schemas.microsoft.com/office/drawing/2014/main" id="{31FF2FFE-A155-4278-9634-34A4E6231F61}"/>
                </a:ext>
              </a:extLst>
            </p:cNvPr>
            <p:cNvSpPr/>
            <p:nvPr/>
          </p:nvSpPr>
          <p:spPr>
            <a:xfrm>
              <a:off x="8026400" y="4711700"/>
              <a:ext cx="69850" cy="529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楕円 150">
              <a:extLst>
                <a:ext uri="{FF2B5EF4-FFF2-40B4-BE49-F238E27FC236}">
                  <a16:creationId xmlns:a16="http://schemas.microsoft.com/office/drawing/2014/main" id="{616C268E-0A7B-46D1-9A72-01333D43BFAE}"/>
                </a:ext>
              </a:extLst>
            </p:cNvPr>
            <p:cNvSpPr/>
            <p:nvPr/>
          </p:nvSpPr>
          <p:spPr>
            <a:xfrm>
              <a:off x="8092017" y="4972050"/>
              <a:ext cx="69850" cy="529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楕円 151">
              <a:extLst>
                <a:ext uri="{FF2B5EF4-FFF2-40B4-BE49-F238E27FC236}">
                  <a16:creationId xmlns:a16="http://schemas.microsoft.com/office/drawing/2014/main" id="{F89513EA-BF8A-46E8-87EC-6E3B027F80B1}"/>
                </a:ext>
              </a:extLst>
            </p:cNvPr>
            <p:cNvSpPr/>
            <p:nvPr/>
          </p:nvSpPr>
          <p:spPr>
            <a:xfrm rot="1649706">
              <a:off x="8310033" y="5413376"/>
              <a:ext cx="173567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93BC7786-D3DC-47B9-ACCA-4CE74BAB0196}"/>
                </a:ext>
              </a:extLst>
            </p:cNvPr>
            <p:cNvSpPr/>
            <p:nvPr/>
          </p:nvSpPr>
          <p:spPr>
            <a:xfrm rot="668545">
              <a:off x="8535459" y="5441951"/>
              <a:ext cx="173567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E19BD92B-4199-4537-A40E-B5679C00594F}"/>
                </a:ext>
              </a:extLst>
            </p:cNvPr>
            <p:cNvSpPr/>
            <p:nvPr/>
          </p:nvSpPr>
          <p:spPr>
            <a:xfrm>
              <a:off x="7770278" y="5191931"/>
              <a:ext cx="262943" cy="154184"/>
            </a:xfrm>
            <a:custGeom>
              <a:avLst/>
              <a:gdLst>
                <a:gd name="connsiteX0" fmla="*/ 2122 w 262943"/>
                <a:gd name="connsiteY0" fmla="*/ 153182 h 154184"/>
                <a:gd name="connsiteX1" fmla="*/ 259297 w 262943"/>
                <a:gd name="connsiteY1" fmla="*/ 2369 h 154184"/>
                <a:gd name="connsiteX2" fmla="*/ 143410 w 262943"/>
                <a:gd name="connsiteY2" fmla="*/ 65869 h 154184"/>
                <a:gd name="connsiteX3" fmla="*/ 2122 w 262943"/>
                <a:gd name="connsiteY3" fmla="*/ 153182 h 1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43" h="154184">
                  <a:moveTo>
                    <a:pt x="2122" y="153182"/>
                  </a:moveTo>
                  <a:cubicBezTo>
                    <a:pt x="21436" y="142599"/>
                    <a:pt x="235749" y="16921"/>
                    <a:pt x="259297" y="2369"/>
                  </a:cubicBezTo>
                  <a:cubicBezTo>
                    <a:pt x="282845" y="-12183"/>
                    <a:pt x="186273" y="44173"/>
                    <a:pt x="143410" y="65869"/>
                  </a:cubicBezTo>
                  <a:cubicBezTo>
                    <a:pt x="100548" y="87565"/>
                    <a:pt x="-17192" y="163765"/>
                    <a:pt x="2122" y="153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72C153A1-5B78-4B95-986B-985CA5B5A0FF}"/>
                </a:ext>
              </a:extLst>
            </p:cNvPr>
            <p:cNvSpPr/>
            <p:nvPr/>
          </p:nvSpPr>
          <p:spPr>
            <a:xfrm>
              <a:off x="7764248" y="5183188"/>
              <a:ext cx="263740" cy="89418"/>
            </a:xfrm>
            <a:custGeom>
              <a:avLst/>
              <a:gdLst>
                <a:gd name="connsiteX0" fmla="*/ 263740 w 263740"/>
                <a:gd name="connsiteY0" fmla="*/ 0 h 89418"/>
                <a:gd name="connsiteX1" fmla="*/ 120865 w 263740"/>
                <a:gd name="connsiteY1" fmla="*/ 41275 h 89418"/>
                <a:gd name="connsiteX2" fmla="*/ 71652 w 263740"/>
                <a:gd name="connsiteY2" fmla="*/ 84137 h 89418"/>
                <a:gd name="connsiteX3" fmla="*/ 215 w 263740"/>
                <a:gd name="connsiteY3" fmla="*/ 88900 h 89418"/>
                <a:gd name="connsiteX4" fmla="*/ 51015 w 263740"/>
                <a:gd name="connsiteY4" fmla="*/ 85725 h 89418"/>
                <a:gd name="connsiteX5" fmla="*/ 93877 w 263740"/>
                <a:gd name="connsiteY5" fmla="*/ 60325 h 89418"/>
                <a:gd name="connsiteX6" fmla="*/ 176427 w 263740"/>
                <a:gd name="connsiteY6" fmla="*/ 14287 h 89418"/>
                <a:gd name="connsiteX7" fmla="*/ 263740 w 263740"/>
                <a:gd name="connsiteY7" fmla="*/ 0 h 8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740" h="89418">
                  <a:moveTo>
                    <a:pt x="263740" y="0"/>
                  </a:moveTo>
                  <a:cubicBezTo>
                    <a:pt x="208310" y="13626"/>
                    <a:pt x="152880" y="27252"/>
                    <a:pt x="120865" y="41275"/>
                  </a:cubicBezTo>
                  <a:cubicBezTo>
                    <a:pt x="88850" y="55298"/>
                    <a:pt x="91760" y="76200"/>
                    <a:pt x="71652" y="84137"/>
                  </a:cubicBezTo>
                  <a:cubicBezTo>
                    <a:pt x="51544" y="92074"/>
                    <a:pt x="3654" y="88635"/>
                    <a:pt x="215" y="88900"/>
                  </a:cubicBezTo>
                  <a:cubicBezTo>
                    <a:pt x="-3224" y="89165"/>
                    <a:pt x="35405" y="90487"/>
                    <a:pt x="51015" y="85725"/>
                  </a:cubicBezTo>
                  <a:cubicBezTo>
                    <a:pt x="66625" y="80963"/>
                    <a:pt x="72975" y="72231"/>
                    <a:pt x="93877" y="60325"/>
                  </a:cubicBezTo>
                  <a:cubicBezTo>
                    <a:pt x="114779" y="48419"/>
                    <a:pt x="176427" y="14287"/>
                    <a:pt x="176427" y="14287"/>
                  </a:cubicBezTo>
                  <a:lnTo>
                    <a:pt x="26374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1488EB85-780E-450D-B105-837A04A64516}"/>
                </a:ext>
              </a:extLst>
            </p:cNvPr>
            <p:cNvSpPr/>
            <p:nvPr/>
          </p:nvSpPr>
          <p:spPr>
            <a:xfrm>
              <a:off x="7689733" y="4870351"/>
              <a:ext cx="74691" cy="424650"/>
            </a:xfrm>
            <a:custGeom>
              <a:avLst/>
              <a:gdLst>
                <a:gd name="connsiteX0" fmla="*/ 117 w 74691"/>
                <a:gd name="connsiteY0" fmla="*/ 99 h 424650"/>
                <a:gd name="connsiteX1" fmla="*/ 72084 w 74691"/>
                <a:gd name="connsiteY1" fmla="*/ 393799 h 424650"/>
                <a:gd name="connsiteX2" fmla="*/ 55150 w 74691"/>
                <a:gd name="connsiteY2" fmla="*/ 355699 h 424650"/>
                <a:gd name="connsiteX3" fmla="*/ 117 w 74691"/>
                <a:gd name="connsiteY3" fmla="*/ 99 h 42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91" h="424650">
                  <a:moveTo>
                    <a:pt x="117" y="99"/>
                  </a:moveTo>
                  <a:cubicBezTo>
                    <a:pt x="2939" y="6449"/>
                    <a:pt x="62912" y="334532"/>
                    <a:pt x="72084" y="393799"/>
                  </a:cubicBezTo>
                  <a:cubicBezTo>
                    <a:pt x="81256" y="453066"/>
                    <a:pt x="63970" y="419552"/>
                    <a:pt x="55150" y="355699"/>
                  </a:cubicBezTo>
                  <a:cubicBezTo>
                    <a:pt x="46331" y="291846"/>
                    <a:pt x="-2705" y="-6251"/>
                    <a:pt x="117" y="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2693CAE6-9C78-429D-A31C-E7B7D777DA66}"/>
                </a:ext>
              </a:extLst>
            </p:cNvPr>
            <p:cNvSpPr/>
            <p:nvPr/>
          </p:nvSpPr>
          <p:spPr>
            <a:xfrm>
              <a:off x="7397455" y="4343383"/>
              <a:ext cx="459458" cy="63958"/>
            </a:xfrm>
            <a:custGeom>
              <a:avLst/>
              <a:gdLst>
                <a:gd name="connsiteX0" fmla="*/ 452733 w 459458"/>
                <a:gd name="connsiteY0" fmla="*/ 17 h 63958"/>
                <a:gd name="connsiteX1" fmla="*/ 111420 w 459458"/>
                <a:gd name="connsiteY1" fmla="*/ 36530 h 63958"/>
                <a:gd name="connsiteX2" fmla="*/ 295 w 459458"/>
                <a:gd name="connsiteY2" fmla="*/ 63517 h 63958"/>
                <a:gd name="connsiteX3" fmla="*/ 76495 w 459458"/>
                <a:gd name="connsiteY3" fmla="*/ 53992 h 63958"/>
                <a:gd name="connsiteX4" fmla="*/ 317795 w 459458"/>
                <a:gd name="connsiteY4" fmla="*/ 31767 h 63958"/>
                <a:gd name="connsiteX5" fmla="*/ 452733 w 459458"/>
                <a:gd name="connsiteY5" fmla="*/ 17 h 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458" h="63958">
                  <a:moveTo>
                    <a:pt x="452733" y="17"/>
                  </a:moveTo>
                  <a:cubicBezTo>
                    <a:pt x="418337" y="811"/>
                    <a:pt x="186826" y="25947"/>
                    <a:pt x="111420" y="36530"/>
                  </a:cubicBezTo>
                  <a:cubicBezTo>
                    <a:pt x="36014" y="47113"/>
                    <a:pt x="6116" y="60607"/>
                    <a:pt x="295" y="63517"/>
                  </a:cubicBezTo>
                  <a:cubicBezTo>
                    <a:pt x="-5526" y="66427"/>
                    <a:pt x="76495" y="53992"/>
                    <a:pt x="76495" y="53992"/>
                  </a:cubicBezTo>
                  <a:lnTo>
                    <a:pt x="317795" y="31767"/>
                  </a:lnTo>
                  <a:cubicBezTo>
                    <a:pt x="381560" y="25153"/>
                    <a:pt x="487129" y="-777"/>
                    <a:pt x="452733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B25D0207-F8FE-474C-9163-FE1FA070E26D}"/>
                </a:ext>
              </a:extLst>
            </p:cNvPr>
            <p:cNvSpPr/>
            <p:nvPr/>
          </p:nvSpPr>
          <p:spPr>
            <a:xfrm>
              <a:off x="7453821" y="4394155"/>
              <a:ext cx="377498" cy="80908"/>
            </a:xfrm>
            <a:custGeom>
              <a:avLst/>
              <a:gdLst>
                <a:gd name="connsiteX0" fmla="*/ 377317 w 377498"/>
                <a:gd name="connsiteY0" fmla="*/ 49258 h 80908"/>
                <a:gd name="connsiteX1" fmla="*/ 293179 w 377498"/>
                <a:gd name="connsiteY1" fmla="*/ 79420 h 80908"/>
                <a:gd name="connsiteX2" fmla="*/ 253492 w 377498"/>
                <a:gd name="connsiteY2" fmla="*/ 74658 h 80908"/>
                <a:gd name="connsiteX3" fmla="*/ 175704 w 377498"/>
                <a:gd name="connsiteY3" fmla="*/ 60370 h 80908"/>
                <a:gd name="connsiteX4" fmla="*/ 93154 w 377498"/>
                <a:gd name="connsiteY4" fmla="*/ 36558 h 80908"/>
                <a:gd name="connsiteX5" fmla="*/ 1079 w 377498"/>
                <a:gd name="connsiteY5" fmla="*/ 45 h 80908"/>
                <a:gd name="connsiteX6" fmla="*/ 158242 w 377498"/>
                <a:gd name="connsiteY6" fmla="*/ 44495 h 80908"/>
                <a:gd name="connsiteX7" fmla="*/ 310642 w 377498"/>
                <a:gd name="connsiteY7" fmla="*/ 71483 h 80908"/>
                <a:gd name="connsiteX8" fmla="*/ 377317 w 377498"/>
                <a:gd name="connsiteY8" fmla="*/ 49258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498" h="80908">
                  <a:moveTo>
                    <a:pt x="377317" y="49258"/>
                  </a:moveTo>
                  <a:cubicBezTo>
                    <a:pt x="374406" y="50581"/>
                    <a:pt x="313816" y="75187"/>
                    <a:pt x="293179" y="79420"/>
                  </a:cubicBezTo>
                  <a:cubicBezTo>
                    <a:pt x="272542" y="83653"/>
                    <a:pt x="273071" y="77833"/>
                    <a:pt x="253492" y="74658"/>
                  </a:cubicBezTo>
                  <a:cubicBezTo>
                    <a:pt x="233913" y="71483"/>
                    <a:pt x="202427" y="66720"/>
                    <a:pt x="175704" y="60370"/>
                  </a:cubicBezTo>
                  <a:cubicBezTo>
                    <a:pt x="148981" y="54020"/>
                    <a:pt x="122258" y="46612"/>
                    <a:pt x="93154" y="36558"/>
                  </a:cubicBezTo>
                  <a:cubicBezTo>
                    <a:pt x="64050" y="26504"/>
                    <a:pt x="-9769" y="-1278"/>
                    <a:pt x="1079" y="45"/>
                  </a:cubicBezTo>
                  <a:cubicBezTo>
                    <a:pt x="11927" y="1368"/>
                    <a:pt x="106648" y="32589"/>
                    <a:pt x="158242" y="44495"/>
                  </a:cubicBezTo>
                  <a:cubicBezTo>
                    <a:pt x="209836" y="56401"/>
                    <a:pt x="273600" y="69896"/>
                    <a:pt x="310642" y="71483"/>
                  </a:cubicBezTo>
                  <a:cubicBezTo>
                    <a:pt x="347684" y="73071"/>
                    <a:pt x="380228" y="47935"/>
                    <a:pt x="377317" y="49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3B6BC9E5-5583-4766-ADD4-7DE05EAAEDF3}"/>
                </a:ext>
              </a:extLst>
            </p:cNvPr>
            <p:cNvSpPr/>
            <p:nvPr/>
          </p:nvSpPr>
          <p:spPr>
            <a:xfrm>
              <a:off x="7569129" y="4457128"/>
              <a:ext cx="296964" cy="167299"/>
            </a:xfrm>
            <a:custGeom>
              <a:avLst/>
              <a:gdLst>
                <a:gd name="connsiteX0" fmla="*/ 71 w 296964"/>
                <a:gd name="connsiteY0" fmla="*/ 572 h 167299"/>
                <a:gd name="connsiteX1" fmla="*/ 150884 w 296964"/>
                <a:gd name="connsiteY1" fmla="*/ 22797 h 167299"/>
                <a:gd name="connsiteX2" fmla="*/ 200096 w 296964"/>
                <a:gd name="connsiteY2" fmla="*/ 65660 h 167299"/>
                <a:gd name="connsiteX3" fmla="*/ 233434 w 296964"/>
                <a:gd name="connsiteY3" fmla="*/ 116460 h 167299"/>
                <a:gd name="connsiteX4" fmla="*/ 296934 w 296964"/>
                <a:gd name="connsiteY4" fmla="*/ 167260 h 167299"/>
                <a:gd name="connsiteX5" fmla="*/ 241371 w 296964"/>
                <a:gd name="connsiteY5" fmla="*/ 124397 h 167299"/>
                <a:gd name="connsiteX6" fmla="*/ 206446 w 296964"/>
                <a:gd name="connsiteY6" fmla="*/ 94235 h 167299"/>
                <a:gd name="connsiteX7" fmla="*/ 171521 w 296964"/>
                <a:gd name="connsiteY7" fmla="*/ 45022 h 167299"/>
                <a:gd name="connsiteX8" fmla="*/ 71 w 296964"/>
                <a:gd name="connsiteY8" fmla="*/ 572 h 16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964" h="167299">
                  <a:moveTo>
                    <a:pt x="71" y="572"/>
                  </a:moveTo>
                  <a:cubicBezTo>
                    <a:pt x="-3368" y="-3132"/>
                    <a:pt x="117547" y="11949"/>
                    <a:pt x="150884" y="22797"/>
                  </a:cubicBezTo>
                  <a:cubicBezTo>
                    <a:pt x="184222" y="33645"/>
                    <a:pt x="186338" y="50050"/>
                    <a:pt x="200096" y="65660"/>
                  </a:cubicBezTo>
                  <a:cubicBezTo>
                    <a:pt x="213854" y="81271"/>
                    <a:pt x="217294" y="99527"/>
                    <a:pt x="233434" y="116460"/>
                  </a:cubicBezTo>
                  <a:cubicBezTo>
                    <a:pt x="249574" y="133393"/>
                    <a:pt x="295611" y="165937"/>
                    <a:pt x="296934" y="167260"/>
                  </a:cubicBezTo>
                  <a:cubicBezTo>
                    <a:pt x="298257" y="168583"/>
                    <a:pt x="256452" y="136568"/>
                    <a:pt x="241371" y="124397"/>
                  </a:cubicBezTo>
                  <a:cubicBezTo>
                    <a:pt x="226290" y="112226"/>
                    <a:pt x="218088" y="107464"/>
                    <a:pt x="206446" y="94235"/>
                  </a:cubicBezTo>
                  <a:cubicBezTo>
                    <a:pt x="194804" y="81006"/>
                    <a:pt x="202213" y="59045"/>
                    <a:pt x="171521" y="45022"/>
                  </a:cubicBezTo>
                  <a:cubicBezTo>
                    <a:pt x="140829" y="30999"/>
                    <a:pt x="3510" y="4276"/>
                    <a:pt x="71" y="5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FC936E17-625E-4E1F-BA8B-D6F3F384CD73}"/>
                </a:ext>
              </a:extLst>
            </p:cNvPr>
            <p:cNvSpPr/>
            <p:nvPr/>
          </p:nvSpPr>
          <p:spPr>
            <a:xfrm>
              <a:off x="7577057" y="4460759"/>
              <a:ext cx="294117" cy="171734"/>
            </a:xfrm>
            <a:custGeom>
              <a:avLst/>
              <a:gdLst>
                <a:gd name="connsiteX0" fmla="*/ 81 w 294117"/>
                <a:gd name="connsiteY0" fmla="*/ 116 h 171734"/>
                <a:gd name="connsiteX1" fmla="*/ 55643 w 294117"/>
                <a:gd name="connsiteY1" fmla="*/ 74729 h 171734"/>
                <a:gd name="connsiteX2" fmla="*/ 108031 w 294117"/>
                <a:gd name="connsiteY2" fmla="*/ 77904 h 171734"/>
                <a:gd name="connsiteX3" fmla="*/ 185818 w 294117"/>
                <a:gd name="connsiteY3" fmla="*/ 92191 h 171734"/>
                <a:gd name="connsiteX4" fmla="*/ 235031 w 294117"/>
                <a:gd name="connsiteY4" fmla="*/ 117591 h 171734"/>
                <a:gd name="connsiteX5" fmla="*/ 293768 w 294117"/>
                <a:gd name="connsiteY5" fmla="*/ 171566 h 171734"/>
                <a:gd name="connsiteX6" fmla="*/ 249318 w 294117"/>
                <a:gd name="connsiteY6" fmla="*/ 131879 h 171734"/>
                <a:gd name="connsiteX7" fmla="*/ 68343 w 294117"/>
                <a:gd name="connsiteY7" fmla="*/ 58854 h 171734"/>
                <a:gd name="connsiteX8" fmla="*/ 81 w 294117"/>
                <a:gd name="connsiteY8" fmla="*/ 116 h 17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117" h="171734">
                  <a:moveTo>
                    <a:pt x="81" y="116"/>
                  </a:moveTo>
                  <a:cubicBezTo>
                    <a:pt x="-2036" y="2762"/>
                    <a:pt x="37651" y="61764"/>
                    <a:pt x="55643" y="74729"/>
                  </a:cubicBezTo>
                  <a:cubicBezTo>
                    <a:pt x="73635" y="87694"/>
                    <a:pt x="86335" y="74994"/>
                    <a:pt x="108031" y="77904"/>
                  </a:cubicBezTo>
                  <a:cubicBezTo>
                    <a:pt x="129727" y="80814"/>
                    <a:pt x="164651" y="85577"/>
                    <a:pt x="185818" y="92191"/>
                  </a:cubicBezTo>
                  <a:cubicBezTo>
                    <a:pt x="206985" y="98806"/>
                    <a:pt x="217039" y="104362"/>
                    <a:pt x="235031" y="117591"/>
                  </a:cubicBezTo>
                  <a:cubicBezTo>
                    <a:pt x="253023" y="130820"/>
                    <a:pt x="291387" y="169185"/>
                    <a:pt x="293768" y="171566"/>
                  </a:cubicBezTo>
                  <a:cubicBezTo>
                    <a:pt x="296149" y="173947"/>
                    <a:pt x="286889" y="150664"/>
                    <a:pt x="249318" y="131879"/>
                  </a:cubicBezTo>
                  <a:cubicBezTo>
                    <a:pt x="211747" y="113094"/>
                    <a:pt x="105385" y="77110"/>
                    <a:pt x="68343" y="58854"/>
                  </a:cubicBezTo>
                  <a:cubicBezTo>
                    <a:pt x="31301" y="40598"/>
                    <a:pt x="2198" y="-2530"/>
                    <a:pt x="81" y="1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0753D3E3-B589-4F3B-AA0A-711B5E2E3068}"/>
                </a:ext>
              </a:extLst>
            </p:cNvPr>
            <p:cNvSpPr/>
            <p:nvPr/>
          </p:nvSpPr>
          <p:spPr>
            <a:xfrm>
              <a:off x="7829855" y="4456113"/>
              <a:ext cx="73213" cy="304800"/>
            </a:xfrm>
            <a:custGeom>
              <a:avLst/>
              <a:gdLst>
                <a:gd name="connsiteX0" fmla="*/ 1283 w 73213"/>
                <a:gd name="connsiteY0" fmla="*/ 0 h 304800"/>
                <a:gd name="connsiteX1" fmla="*/ 15570 w 73213"/>
                <a:gd name="connsiteY1" fmla="*/ 160337 h 304800"/>
                <a:gd name="connsiteX2" fmla="*/ 72720 w 73213"/>
                <a:gd name="connsiteY2" fmla="*/ 304800 h 304800"/>
                <a:gd name="connsiteX3" fmla="*/ 40970 w 73213"/>
                <a:gd name="connsiteY3" fmla="*/ 158750 h 304800"/>
                <a:gd name="connsiteX4" fmla="*/ 1283 w 73213"/>
                <a:gd name="connsiteY4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213" h="304800">
                  <a:moveTo>
                    <a:pt x="1283" y="0"/>
                  </a:moveTo>
                  <a:cubicBezTo>
                    <a:pt x="-2950" y="264"/>
                    <a:pt x="3664" y="109537"/>
                    <a:pt x="15570" y="160337"/>
                  </a:cubicBezTo>
                  <a:cubicBezTo>
                    <a:pt x="27476" y="211137"/>
                    <a:pt x="68487" y="305064"/>
                    <a:pt x="72720" y="304800"/>
                  </a:cubicBezTo>
                  <a:cubicBezTo>
                    <a:pt x="76953" y="304536"/>
                    <a:pt x="52876" y="202935"/>
                    <a:pt x="40970" y="158750"/>
                  </a:cubicBezTo>
                  <a:cubicBezTo>
                    <a:pt x="29064" y="114565"/>
                    <a:pt x="5516" y="-264"/>
                    <a:pt x="128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DAE2BA98-FC21-4790-B5D8-67360C3D08AE}"/>
                </a:ext>
              </a:extLst>
            </p:cNvPr>
            <p:cNvSpPr/>
            <p:nvPr/>
          </p:nvSpPr>
          <p:spPr>
            <a:xfrm>
              <a:off x="7423020" y="4406887"/>
              <a:ext cx="157283" cy="95281"/>
            </a:xfrm>
            <a:custGeom>
              <a:avLst/>
              <a:gdLst>
                <a:gd name="connsiteX0" fmla="*/ 130 w 157283"/>
                <a:gd name="connsiteY0" fmla="*/ 13 h 95281"/>
                <a:gd name="connsiteX1" fmla="*/ 143005 w 157283"/>
                <a:gd name="connsiteY1" fmla="*/ 49226 h 95281"/>
                <a:gd name="connsiteX2" fmla="*/ 149355 w 157283"/>
                <a:gd name="connsiteY2" fmla="*/ 95263 h 95281"/>
                <a:gd name="connsiteX3" fmla="*/ 117605 w 157283"/>
                <a:gd name="connsiteY3" fmla="*/ 53988 h 95281"/>
                <a:gd name="connsiteX4" fmla="*/ 130 w 157283"/>
                <a:gd name="connsiteY4" fmla="*/ 13 h 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83" h="95281">
                  <a:moveTo>
                    <a:pt x="130" y="13"/>
                  </a:moveTo>
                  <a:cubicBezTo>
                    <a:pt x="4363" y="-781"/>
                    <a:pt x="118134" y="33351"/>
                    <a:pt x="143005" y="49226"/>
                  </a:cubicBezTo>
                  <a:cubicBezTo>
                    <a:pt x="167876" y="65101"/>
                    <a:pt x="153588" y="94469"/>
                    <a:pt x="149355" y="95263"/>
                  </a:cubicBezTo>
                  <a:cubicBezTo>
                    <a:pt x="145122" y="96057"/>
                    <a:pt x="139565" y="71715"/>
                    <a:pt x="117605" y="53988"/>
                  </a:cubicBezTo>
                  <a:cubicBezTo>
                    <a:pt x="95645" y="36261"/>
                    <a:pt x="-4103" y="807"/>
                    <a:pt x="130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5F8C6FD4-99BA-4FFF-915B-F20FCE0DF15A}"/>
                </a:ext>
              </a:extLst>
            </p:cNvPr>
            <p:cNvSpPr/>
            <p:nvPr/>
          </p:nvSpPr>
          <p:spPr>
            <a:xfrm>
              <a:off x="7400726" y="4408751"/>
              <a:ext cx="222696" cy="136791"/>
            </a:xfrm>
            <a:custGeom>
              <a:avLst/>
              <a:gdLst>
                <a:gd name="connsiteX0" fmla="*/ 199 w 222696"/>
                <a:gd name="connsiteY0" fmla="*/ 1324 h 136791"/>
                <a:gd name="connsiteX1" fmla="*/ 104974 w 222696"/>
                <a:gd name="connsiteY1" fmla="*/ 102924 h 136791"/>
                <a:gd name="connsiteX2" fmla="*/ 162124 w 222696"/>
                <a:gd name="connsiteY2" fmla="*/ 121974 h 136791"/>
                <a:gd name="connsiteX3" fmla="*/ 222449 w 222696"/>
                <a:gd name="connsiteY3" fmla="*/ 136262 h 136791"/>
                <a:gd name="connsiteX4" fmla="*/ 138312 w 222696"/>
                <a:gd name="connsiteY4" fmla="*/ 102924 h 136791"/>
                <a:gd name="connsiteX5" fmla="*/ 79574 w 222696"/>
                <a:gd name="connsiteY5" fmla="*/ 48949 h 136791"/>
                <a:gd name="connsiteX6" fmla="*/ 199 w 222696"/>
                <a:gd name="connsiteY6" fmla="*/ 1324 h 13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696" h="136791">
                  <a:moveTo>
                    <a:pt x="199" y="1324"/>
                  </a:moveTo>
                  <a:cubicBezTo>
                    <a:pt x="4432" y="10320"/>
                    <a:pt x="77987" y="82816"/>
                    <a:pt x="104974" y="102924"/>
                  </a:cubicBezTo>
                  <a:cubicBezTo>
                    <a:pt x="131962" y="123032"/>
                    <a:pt x="142545" y="116418"/>
                    <a:pt x="162124" y="121974"/>
                  </a:cubicBezTo>
                  <a:cubicBezTo>
                    <a:pt x="181703" y="127530"/>
                    <a:pt x="226418" y="139437"/>
                    <a:pt x="222449" y="136262"/>
                  </a:cubicBezTo>
                  <a:cubicBezTo>
                    <a:pt x="218480" y="133087"/>
                    <a:pt x="162124" y="117476"/>
                    <a:pt x="138312" y="102924"/>
                  </a:cubicBezTo>
                  <a:cubicBezTo>
                    <a:pt x="114500" y="88372"/>
                    <a:pt x="79574" y="48949"/>
                    <a:pt x="79574" y="48949"/>
                  </a:cubicBezTo>
                  <a:cubicBezTo>
                    <a:pt x="60259" y="31486"/>
                    <a:pt x="-4034" y="-7672"/>
                    <a:pt x="199" y="13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5AC55341-C823-442C-A2A6-BF7C8629A94C}"/>
                </a:ext>
              </a:extLst>
            </p:cNvPr>
            <p:cNvSpPr/>
            <p:nvPr/>
          </p:nvSpPr>
          <p:spPr>
            <a:xfrm>
              <a:off x="7307288" y="4408156"/>
              <a:ext cx="98501" cy="86450"/>
            </a:xfrm>
            <a:custGeom>
              <a:avLst/>
              <a:gdLst>
                <a:gd name="connsiteX0" fmla="*/ 98400 w 98501"/>
                <a:gd name="connsiteY0" fmla="*/ 332 h 86450"/>
                <a:gd name="connsiteX1" fmla="*/ 25375 w 98501"/>
                <a:gd name="connsiteY1" fmla="*/ 35257 h 86450"/>
                <a:gd name="connsiteX2" fmla="*/ 6325 w 98501"/>
                <a:gd name="connsiteY2" fmla="*/ 86057 h 86450"/>
                <a:gd name="connsiteX3" fmla="*/ 7912 w 98501"/>
                <a:gd name="connsiteY3" fmla="*/ 55894 h 86450"/>
                <a:gd name="connsiteX4" fmla="*/ 98400 w 98501"/>
                <a:gd name="connsiteY4" fmla="*/ 332 h 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01" h="86450">
                  <a:moveTo>
                    <a:pt x="98400" y="332"/>
                  </a:moveTo>
                  <a:cubicBezTo>
                    <a:pt x="101311" y="-3108"/>
                    <a:pt x="40721" y="20970"/>
                    <a:pt x="25375" y="35257"/>
                  </a:cubicBezTo>
                  <a:cubicBezTo>
                    <a:pt x="10029" y="49545"/>
                    <a:pt x="9235" y="82618"/>
                    <a:pt x="6325" y="86057"/>
                  </a:cubicBezTo>
                  <a:cubicBezTo>
                    <a:pt x="3414" y="89497"/>
                    <a:pt x="-7169" y="69652"/>
                    <a:pt x="7912" y="55894"/>
                  </a:cubicBezTo>
                  <a:cubicBezTo>
                    <a:pt x="22993" y="42136"/>
                    <a:pt x="95489" y="3772"/>
                    <a:pt x="98400" y="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B84EAD24-BBA6-48C2-8343-6F0406F36CB0}"/>
                </a:ext>
              </a:extLst>
            </p:cNvPr>
            <p:cNvSpPr/>
            <p:nvPr/>
          </p:nvSpPr>
          <p:spPr>
            <a:xfrm>
              <a:off x="7360742" y="4431658"/>
              <a:ext cx="118568" cy="153045"/>
            </a:xfrm>
            <a:custGeom>
              <a:avLst/>
              <a:gdLst>
                <a:gd name="connsiteX0" fmla="*/ 496 w 118568"/>
                <a:gd name="connsiteY0" fmla="*/ 3817 h 153045"/>
                <a:gd name="connsiteX1" fmla="*/ 103683 w 118568"/>
                <a:gd name="connsiteY1" fmla="*/ 68905 h 153045"/>
                <a:gd name="connsiteX2" fmla="*/ 116383 w 118568"/>
                <a:gd name="connsiteY2" fmla="*/ 153042 h 153045"/>
                <a:gd name="connsiteX3" fmla="*/ 113208 w 118568"/>
                <a:gd name="connsiteY3" fmla="*/ 72080 h 153045"/>
                <a:gd name="connsiteX4" fmla="*/ 65583 w 118568"/>
                <a:gd name="connsiteY4" fmla="*/ 14930 h 153045"/>
                <a:gd name="connsiteX5" fmla="*/ 496 w 118568"/>
                <a:gd name="connsiteY5" fmla="*/ 3817 h 15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8" h="153045">
                  <a:moveTo>
                    <a:pt x="496" y="3817"/>
                  </a:moveTo>
                  <a:cubicBezTo>
                    <a:pt x="6846" y="12813"/>
                    <a:pt x="84369" y="44034"/>
                    <a:pt x="103683" y="68905"/>
                  </a:cubicBezTo>
                  <a:cubicBezTo>
                    <a:pt x="122997" y="93776"/>
                    <a:pt x="114796" y="152513"/>
                    <a:pt x="116383" y="153042"/>
                  </a:cubicBezTo>
                  <a:cubicBezTo>
                    <a:pt x="117970" y="153571"/>
                    <a:pt x="121675" y="95099"/>
                    <a:pt x="113208" y="72080"/>
                  </a:cubicBezTo>
                  <a:cubicBezTo>
                    <a:pt x="104741" y="49061"/>
                    <a:pt x="80664" y="26836"/>
                    <a:pt x="65583" y="14930"/>
                  </a:cubicBezTo>
                  <a:cubicBezTo>
                    <a:pt x="50502" y="3024"/>
                    <a:pt x="-5854" y="-5179"/>
                    <a:pt x="496" y="3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914AC364-AF3C-46AF-85FD-D41AA45A3F1A}"/>
                </a:ext>
              </a:extLst>
            </p:cNvPr>
            <p:cNvSpPr/>
            <p:nvPr/>
          </p:nvSpPr>
          <p:spPr>
            <a:xfrm>
              <a:off x="7337069" y="4560888"/>
              <a:ext cx="144021" cy="127495"/>
            </a:xfrm>
            <a:custGeom>
              <a:avLst/>
              <a:gdLst>
                <a:gd name="connsiteX0" fmla="*/ 143231 w 144021"/>
                <a:gd name="connsiteY0" fmla="*/ 0 h 127495"/>
                <a:gd name="connsiteX1" fmla="*/ 127356 w 144021"/>
                <a:gd name="connsiteY1" fmla="*/ 112712 h 127495"/>
                <a:gd name="connsiteX2" fmla="*/ 68619 w 144021"/>
                <a:gd name="connsiteY2" fmla="*/ 127000 h 127495"/>
                <a:gd name="connsiteX3" fmla="*/ 27344 w 144021"/>
                <a:gd name="connsiteY3" fmla="*/ 120650 h 127495"/>
                <a:gd name="connsiteX4" fmla="*/ 356 w 144021"/>
                <a:gd name="connsiteY4" fmla="*/ 98425 h 127495"/>
                <a:gd name="connsiteX5" fmla="*/ 46394 w 144021"/>
                <a:gd name="connsiteY5" fmla="*/ 117475 h 127495"/>
                <a:gd name="connsiteX6" fmla="*/ 108306 w 144021"/>
                <a:gd name="connsiteY6" fmla="*/ 111125 h 127495"/>
                <a:gd name="connsiteX7" fmla="*/ 143231 w 144021"/>
                <a:gd name="connsiteY7" fmla="*/ 0 h 12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021" h="127495">
                  <a:moveTo>
                    <a:pt x="143231" y="0"/>
                  </a:moveTo>
                  <a:cubicBezTo>
                    <a:pt x="146406" y="265"/>
                    <a:pt x="139791" y="91545"/>
                    <a:pt x="127356" y="112712"/>
                  </a:cubicBezTo>
                  <a:cubicBezTo>
                    <a:pt x="114921" y="133879"/>
                    <a:pt x="85288" y="125677"/>
                    <a:pt x="68619" y="127000"/>
                  </a:cubicBezTo>
                  <a:cubicBezTo>
                    <a:pt x="51950" y="128323"/>
                    <a:pt x="38721" y="125412"/>
                    <a:pt x="27344" y="120650"/>
                  </a:cubicBezTo>
                  <a:cubicBezTo>
                    <a:pt x="15967" y="115888"/>
                    <a:pt x="-2819" y="98954"/>
                    <a:pt x="356" y="98425"/>
                  </a:cubicBezTo>
                  <a:cubicBezTo>
                    <a:pt x="3531" y="97896"/>
                    <a:pt x="28402" y="115358"/>
                    <a:pt x="46394" y="117475"/>
                  </a:cubicBezTo>
                  <a:cubicBezTo>
                    <a:pt x="64386" y="119592"/>
                    <a:pt x="92431" y="128058"/>
                    <a:pt x="108306" y="111125"/>
                  </a:cubicBezTo>
                  <a:cubicBezTo>
                    <a:pt x="124181" y="94192"/>
                    <a:pt x="140056" y="-265"/>
                    <a:pt x="14323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BB4EAFD2-4B1E-4B45-AE47-C97F25B7C600}"/>
                </a:ext>
              </a:extLst>
            </p:cNvPr>
            <p:cNvSpPr/>
            <p:nvPr/>
          </p:nvSpPr>
          <p:spPr>
            <a:xfrm>
              <a:off x="7318375" y="4456011"/>
              <a:ext cx="142009" cy="107032"/>
            </a:xfrm>
            <a:custGeom>
              <a:avLst/>
              <a:gdLst>
                <a:gd name="connsiteX0" fmla="*/ 0 w 142009"/>
                <a:gd name="connsiteY0" fmla="*/ 42964 h 107032"/>
                <a:gd name="connsiteX1" fmla="*/ 60325 w 142009"/>
                <a:gd name="connsiteY1" fmla="*/ 102 h 107032"/>
                <a:gd name="connsiteX2" fmla="*/ 106363 w 142009"/>
                <a:gd name="connsiteY2" fmla="*/ 33439 h 107032"/>
                <a:gd name="connsiteX3" fmla="*/ 141288 w 142009"/>
                <a:gd name="connsiteY3" fmla="*/ 106464 h 107032"/>
                <a:gd name="connsiteX4" fmla="*/ 127000 w 142009"/>
                <a:gd name="connsiteY4" fmla="*/ 65189 h 107032"/>
                <a:gd name="connsiteX5" fmla="*/ 92075 w 142009"/>
                <a:gd name="connsiteY5" fmla="*/ 25502 h 107032"/>
                <a:gd name="connsiteX6" fmla="*/ 60325 w 142009"/>
                <a:gd name="connsiteY6" fmla="*/ 4864 h 107032"/>
                <a:gd name="connsiteX7" fmla="*/ 0 w 142009"/>
                <a:gd name="connsiteY7" fmla="*/ 42964 h 10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009" h="107032">
                  <a:moveTo>
                    <a:pt x="0" y="42964"/>
                  </a:moveTo>
                  <a:cubicBezTo>
                    <a:pt x="0" y="42170"/>
                    <a:pt x="42598" y="1689"/>
                    <a:pt x="60325" y="102"/>
                  </a:cubicBezTo>
                  <a:cubicBezTo>
                    <a:pt x="78052" y="-1486"/>
                    <a:pt x="92869" y="15712"/>
                    <a:pt x="106363" y="33439"/>
                  </a:cubicBezTo>
                  <a:cubicBezTo>
                    <a:pt x="119857" y="51166"/>
                    <a:pt x="137849" y="101172"/>
                    <a:pt x="141288" y="106464"/>
                  </a:cubicBezTo>
                  <a:cubicBezTo>
                    <a:pt x="144727" y="111756"/>
                    <a:pt x="135202" y="78683"/>
                    <a:pt x="127000" y="65189"/>
                  </a:cubicBezTo>
                  <a:cubicBezTo>
                    <a:pt x="118798" y="51695"/>
                    <a:pt x="103187" y="35556"/>
                    <a:pt x="92075" y="25502"/>
                  </a:cubicBezTo>
                  <a:cubicBezTo>
                    <a:pt x="80963" y="15448"/>
                    <a:pt x="74348" y="4070"/>
                    <a:pt x="60325" y="4864"/>
                  </a:cubicBezTo>
                  <a:cubicBezTo>
                    <a:pt x="46302" y="5658"/>
                    <a:pt x="0" y="43758"/>
                    <a:pt x="0" y="429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56CB03C4-D416-4B63-A222-7E523D9D5CB1}"/>
                </a:ext>
              </a:extLst>
            </p:cNvPr>
            <p:cNvSpPr/>
            <p:nvPr/>
          </p:nvSpPr>
          <p:spPr>
            <a:xfrm>
              <a:off x="7334074" y="4495505"/>
              <a:ext cx="102274" cy="161780"/>
            </a:xfrm>
            <a:custGeom>
              <a:avLst/>
              <a:gdLst>
                <a:gd name="connsiteX0" fmla="*/ 176 w 102274"/>
                <a:gd name="connsiteY0" fmla="*/ 295 h 161780"/>
                <a:gd name="connsiteX1" fmla="*/ 74789 w 102274"/>
                <a:gd name="connsiteY1" fmla="*/ 47920 h 161780"/>
                <a:gd name="connsiteX2" fmla="*/ 85901 w 102274"/>
                <a:gd name="connsiteY2" fmla="*/ 116183 h 161780"/>
                <a:gd name="connsiteX3" fmla="*/ 66851 w 102274"/>
                <a:gd name="connsiteY3" fmla="*/ 151108 h 161780"/>
                <a:gd name="connsiteX4" fmla="*/ 16051 w 102274"/>
                <a:gd name="connsiteY4" fmla="*/ 160633 h 161780"/>
                <a:gd name="connsiteX5" fmla="*/ 81139 w 102274"/>
                <a:gd name="connsiteY5" fmla="*/ 128883 h 161780"/>
                <a:gd name="connsiteX6" fmla="*/ 98601 w 102274"/>
                <a:gd name="connsiteY6" fmla="*/ 70145 h 161780"/>
                <a:gd name="connsiteX7" fmla="*/ 176 w 102274"/>
                <a:gd name="connsiteY7" fmla="*/ 295 h 1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274" h="161780">
                  <a:moveTo>
                    <a:pt x="176" y="295"/>
                  </a:moveTo>
                  <a:cubicBezTo>
                    <a:pt x="-3793" y="-3409"/>
                    <a:pt x="60502" y="28605"/>
                    <a:pt x="74789" y="47920"/>
                  </a:cubicBezTo>
                  <a:cubicBezTo>
                    <a:pt x="89076" y="67235"/>
                    <a:pt x="87224" y="98985"/>
                    <a:pt x="85901" y="116183"/>
                  </a:cubicBezTo>
                  <a:cubicBezTo>
                    <a:pt x="84578" y="133381"/>
                    <a:pt x="78493" y="143700"/>
                    <a:pt x="66851" y="151108"/>
                  </a:cubicBezTo>
                  <a:cubicBezTo>
                    <a:pt x="55209" y="158516"/>
                    <a:pt x="13670" y="164337"/>
                    <a:pt x="16051" y="160633"/>
                  </a:cubicBezTo>
                  <a:cubicBezTo>
                    <a:pt x="18432" y="156929"/>
                    <a:pt x="67381" y="143964"/>
                    <a:pt x="81139" y="128883"/>
                  </a:cubicBezTo>
                  <a:cubicBezTo>
                    <a:pt x="94897" y="113802"/>
                    <a:pt x="109184" y="92105"/>
                    <a:pt x="98601" y="70145"/>
                  </a:cubicBezTo>
                  <a:cubicBezTo>
                    <a:pt x="88018" y="48185"/>
                    <a:pt x="4145" y="3999"/>
                    <a:pt x="176" y="2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BC158532-DE67-4CC8-BC94-B6661A920520}"/>
                </a:ext>
              </a:extLst>
            </p:cNvPr>
            <p:cNvSpPr/>
            <p:nvPr/>
          </p:nvSpPr>
          <p:spPr>
            <a:xfrm>
              <a:off x="7054276" y="4630349"/>
              <a:ext cx="356748" cy="100962"/>
            </a:xfrm>
            <a:custGeom>
              <a:avLst/>
              <a:gdLst>
                <a:gd name="connsiteX0" fmla="*/ 352999 w 356748"/>
                <a:gd name="connsiteY0" fmla="*/ 1976 h 100962"/>
                <a:gd name="connsiteX1" fmla="*/ 3749 w 356748"/>
                <a:gd name="connsiteY1" fmla="*/ 100401 h 100962"/>
                <a:gd name="connsiteX2" fmla="*/ 178374 w 356748"/>
                <a:gd name="connsiteY2" fmla="*/ 40076 h 100962"/>
                <a:gd name="connsiteX3" fmla="*/ 352999 w 356748"/>
                <a:gd name="connsiteY3" fmla="*/ 1976 h 10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748" h="100962">
                  <a:moveTo>
                    <a:pt x="352999" y="1976"/>
                  </a:moveTo>
                  <a:cubicBezTo>
                    <a:pt x="323895" y="12030"/>
                    <a:pt x="32853" y="94051"/>
                    <a:pt x="3749" y="100401"/>
                  </a:cubicBezTo>
                  <a:cubicBezTo>
                    <a:pt x="-25355" y="106751"/>
                    <a:pt x="122811" y="57539"/>
                    <a:pt x="178374" y="40076"/>
                  </a:cubicBezTo>
                  <a:cubicBezTo>
                    <a:pt x="233937" y="22613"/>
                    <a:pt x="382103" y="-8078"/>
                    <a:pt x="352999" y="19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F737989A-5045-47EC-87E6-3C839A40E1BA}"/>
                </a:ext>
              </a:extLst>
            </p:cNvPr>
            <p:cNvSpPr/>
            <p:nvPr/>
          </p:nvSpPr>
          <p:spPr>
            <a:xfrm>
              <a:off x="6996735" y="4508500"/>
              <a:ext cx="327749" cy="79406"/>
            </a:xfrm>
            <a:custGeom>
              <a:avLst/>
              <a:gdLst>
                <a:gd name="connsiteX0" fmla="*/ 326403 w 327749"/>
                <a:gd name="connsiteY0" fmla="*/ 0 h 79406"/>
                <a:gd name="connsiteX1" fmla="*/ 7315 w 327749"/>
                <a:gd name="connsiteY1" fmla="*/ 71438 h 79406"/>
                <a:gd name="connsiteX2" fmla="*/ 118440 w 327749"/>
                <a:gd name="connsiteY2" fmla="*/ 71438 h 79406"/>
                <a:gd name="connsiteX3" fmla="*/ 326403 w 327749"/>
                <a:gd name="connsiteY3" fmla="*/ 0 h 7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749" h="79406">
                  <a:moveTo>
                    <a:pt x="326403" y="0"/>
                  </a:moveTo>
                  <a:cubicBezTo>
                    <a:pt x="307882" y="0"/>
                    <a:pt x="41975" y="59532"/>
                    <a:pt x="7315" y="71438"/>
                  </a:cubicBezTo>
                  <a:cubicBezTo>
                    <a:pt x="-27345" y="83344"/>
                    <a:pt x="69757" y="80699"/>
                    <a:pt x="118440" y="71438"/>
                  </a:cubicBezTo>
                  <a:cubicBezTo>
                    <a:pt x="167123" y="62178"/>
                    <a:pt x="344924" y="0"/>
                    <a:pt x="32640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46BDB7F-673C-4583-BEF8-750A0505EF10}"/>
                </a:ext>
              </a:extLst>
            </p:cNvPr>
            <p:cNvSpPr/>
            <p:nvPr/>
          </p:nvSpPr>
          <p:spPr>
            <a:xfrm>
              <a:off x="6992930" y="4589174"/>
              <a:ext cx="75385" cy="167510"/>
            </a:xfrm>
            <a:custGeom>
              <a:avLst/>
              <a:gdLst>
                <a:gd name="connsiteX0" fmla="*/ 8 w 75385"/>
                <a:gd name="connsiteY0" fmla="*/ 289 h 167510"/>
                <a:gd name="connsiteX1" fmla="*/ 65095 w 75385"/>
                <a:gd name="connsiteY1" fmla="*/ 32039 h 167510"/>
                <a:gd name="connsiteX2" fmla="*/ 74620 w 75385"/>
                <a:gd name="connsiteY2" fmla="*/ 111414 h 167510"/>
                <a:gd name="connsiteX3" fmla="*/ 58745 w 75385"/>
                <a:gd name="connsiteY3" fmla="*/ 144751 h 167510"/>
                <a:gd name="connsiteX4" fmla="*/ 19058 w 75385"/>
                <a:gd name="connsiteY4" fmla="*/ 166976 h 167510"/>
                <a:gd name="connsiteX5" fmla="*/ 58745 w 75385"/>
                <a:gd name="connsiteY5" fmla="*/ 154276 h 167510"/>
                <a:gd name="connsiteX6" fmla="*/ 63508 w 75385"/>
                <a:gd name="connsiteY6" fmla="*/ 89189 h 167510"/>
                <a:gd name="connsiteX7" fmla="*/ 60333 w 75385"/>
                <a:gd name="connsiteY7" fmla="*/ 47914 h 167510"/>
                <a:gd name="connsiteX8" fmla="*/ 8 w 75385"/>
                <a:gd name="connsiteY8" fmla="*/ 289 h 1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85" h="167510">
                  <a:moveTo>
                    <a:pt x="8" y="289"/>
                  </a:moveTo>
                  <a:cubicBezTo>
                    <a:pt x="802" y="-2357"/>
                    <a:pt x="52660" y="13518"/>
                    <a:pt x="65095" y="32039"/>
                  </a:cubicBezTo>
                  <a:cubicBezTo>
                    <a:pt x="77530" y="50560"/>
                    <a:pt x="75678" y="92629"/>
                    <a:pt x="74620" y="111414"/>
                  </a:cubicBezTo>
                  <a:cubicBezTo>
                    <a:pt x="73562" y="130199"/>
                    <a:pt x="68005" y="135491"/>
                    <a:pt x="58745" y="144751"/>
                  </a:cubicBezTo>
                  <a:cubicBezTo>
                    <a:pt x="49485" y="154011"/>
                    <a:pt x="19058" y="165389"/>
                    <a:pt x="19058" y="166976"/>
                  </a:cubicBezTo>
                  <a:cubicBezTo>
                    <a:pt x="19058" y="168563"/>
                    <a:pt x="51337" y="167240"/>
                    <a:pt x="58745" y="154276"/>
                  </a:cubicBezTo>
                  <a:cubicBezTo>
                    <a:pt x="66153" y="141312"/>
                    <a:pt x="63243" y="106916"/>
                    <a:pt x="63508" y="89189"/>
                  </a:cubicBezTo>
                  <a:cubicBezTo>
                    <a:pt x="63773" y="71462"/>
                    <a:pt x="68270" y="60614"/>
                    <a:pt x="60333" y="47914"/>
                  </a:cubicBezTo>
                  <a:cubicBezTo>
                    <a:pt x="52396" y="35214"/>
                    <a:pt x="-786" y="2935"/>
                    <a:pt x="8" y="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DC15A4BB-EE13-4A45-A612-D2FAB8446935}"/>
                </a:ext>
              </a:extLst>
            </p:cNvPr>
            <p:cNvSpPr/>
            <p:nvPr/>
          </p:nvSpPr>
          <p:spPr>
            <a:xfrm>
              <a:off x="6946243" y="4581027"/>
              <a:ext cx="80050" cy="177714"/>
            </a:xfrm>
            <a:custGeom>
              <a:avLst/>
              <a:gdLst>
                <a:gd name="connsiteX0" fmla="*/ 49870 w 80050"/>
                <a:gd name="connsiteY0" fmla="*/ 498 h 177714"/>
                <a:gd name="connsiteX1" fmla="*/ 10182 w 80050"/>
                <a:gd name="connsiteY1" fmla="*/ 40186 h 177714"/>
                <a:gd name="connsiteX2" fmla="*/ 2245 w 80050"/>
                <a:gd name="connsiteY2" fmla="*/ 103686 h 177714"/>
                <a:gd name="connsiteX3" fmla="*/ 43520 w 80050"/>
                <a:gd name="connsiteY3" fmla="*/ 157661 h 177714"/>
                <a:gd name="connsiteX4" fmla="*/ 80032 w 80050"/>
                <a:gd name="connsiteY4" fmla="*/ 176711 h 177714"/>
                <a:gd name="connsiteX5" fmla="*/ 38757 w 80050"/>
                <a:gd name="connsiteY5" fmla="*/ 130673 h 177714"/>
                <a:gd name="connsiteX6" fmla="*/ 26057 w 80050"/>
                <a:gd name="connsiteY6" fmla="*/ 111623 h 177714"/>
                <a:gd name="connsiteX7" fmla="*/ 19707 w 80050"/>
                <a:gd name="connsiteY7" fmla="*/ 67173 h 177714"/>
                <a:gd name="connsiteX8" fmla="*/ 49870 w 80050"/>
                <a:gd name="connsiteY8" fmla="*/ 498 h 17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0" h="177714">
                  <a:moveTo>
                    <a:pt x="49870" y="498"/>
                  </a:moveTo>
                  <a:cubicBezTo>
                    <a:pt x="48283" y="-4000"/>
                    <a:pt x="18119" y="22988"/>
                    <a:pt x="10182" y="40186"/>
                  </a:cubicBezTo>
                  <a:cubicBezTo>
                    <a:pt x="2245" y="57384"/>
                    <a:pt x="-3311" y="84107"/>
                    <a:pt x="2245" y="103686"/>
                  </a:cubicBezTo>
                  <a:cubicBezTo>
                    <a:pt x="7801" y="123265"/>
                    <a:pt x="30556" y="145490"/>
                    <a:pt x="43520" y="157661"/>
                  </a:cubicBezTo>
                  <a:cubicBezTo>
                    <a:pt x="56484" y="169832"/>
                    <a:pt x="80826" y="181209"/>
                    <a:pt x="80032" y="176711"/>
                  </a:cubicBezTo>
                  <a:cubicBezTo>
                    <a:pt x="79238" y="172213"/>
                    <a:pt x="47753" y="141521"/>
                    <a:pt x="38757" y="130673"/>
                  </a:cubicBezTo>
                  <a:cubicBezTo>
                    <a:pt x="29761" y="119825"/>
                    <a:pt x="29232" y="122206"/>
                    <a:pt x="26057" y="111623"/>
                  </a:cubicBezTo>
                  <a:cubicBezTo>
                    <a:pt x="22882" y="101040"/>
                    <a:pt x="18119" y="82783"/>
                    <a:pt x="19707" y="67173"/>
                  </a:cubicBezTo>
                  <a:cubicBezTo>
                    <a:pt x="21295" y="51563"/>
                    <a:pt x="51457" y="4996"/>
                    <a:pt x="49870" y="4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B86F4BC1-EC89-4A01-A69D-1696FB22852D}"/>
                </a:ext>
              </a:extLst>
            </p:cNvPr>
            <p:cNvSpPr/>
            <p:nvPr/>
          </p:nvSpPr>
          <p:spPr>
            <a:xfrm>
              <a:off x="7324717" y="4649625"/>
              <a:ext cx="168166" cy="145686"/>
            </a:xfrm>
            <a:custGeom>
              <a:avLst/>
              <a:gdLst>
                <a:gd name="connsiteX0" fmla="*/ 8 w 168166"/>
                <a:gd name="connsiteY0" fmla="*/ 163 h 145686"/>
                <a:gd name="connsiteX1" fmla="*/ 46046 w 168166"/>
                <a:gd name="connsiteY1" fmla="*/ 109700 h 145686"/>
                <a:gd name="connsiteX2" fmla="*/ 127008 w 168166"/>
                <a:gd name="connsiteY2" fmla="*/ 133513 h 145686"/>
                <a:gd name="connsiteX3" fmla="*/ 165108 w 168166"/>
                <a:gd name="connsiteY3" fmla="*/ 143038 h 145686"/>
                <a:gd name="connsiteX4" fmla="*/ 49221 w 168166"/>
                <a:gd name="connsiteY4" fmla="*/ 85888 h 145686"/>
                <a:gd name="connsiteX5" fmla="*/ 8 w 168166"/>
                <a:gd name="connsiteY5" fmla="*/ 163 h 14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166" h="145686">
                  <a:moveTo>
                    <a:pt x="8" y="163"/>
                  </a:moveTo>
                  <a:cubicBezTo>
                    <a:pt x="-521" y="4132"/>
                    <a:pt x="24879" y="87475"/>
                    <a:pt x="46046" y="109700"/>
                  </a:cubicBezTo>
                  <a:cubicBezTo>
                    <a:pt x="67213" y="131925"/>
                    <a:pt x="107164" y="127957"/>
                    <a:pt x="127008" y="133513"/>
                  </a:cubicBezTo>
                  <a:cubicBezTo>
                    <a:pt x="146852" y="139069"/>
                    <a:pt x="178072" y="150975"/>
                    <a:pt x="165108" y="143038"/>
                  </a:cubicBezTo>
                  <a:cubicBezTo>
                    <a:pt x="152144" y="135101"/>
                    <a:pt x="73563" y="105996"/>
                    <a:pt x="49221" y="85888"/>
                  </a:cubicBezTo>
                  <a:cubicBezTo>
                    <a:pt x="24879" y="65780"/>
                    <a:pt x="537" y="-3806"/>
                    <a:pt x="8" y="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2A8B71E0-4727-41E7-A137-1BFF8343BBE9}"/>
                </a:ext>
              </a:extLst>
            </p:cNvPr>
            <p:cNvSpPr/>
            <p:nvPr/>
          </p:nvSpPr>
          <p:spPr>
            <a:xfrm>
              <a:off x="7454060" y="4665547"/>
              <a:ext cx="56913" cy="114600"/>
            </a:xfrm>
            <a:custGeom>
              <a:avLst/>
              <a:gdLst>
                <a:gd name="connsiteX0" fmla="*/ 840 w 56913"/>
                <a:gd name="connsiteY0" fmla="*/ 116 h 114600"/>
                <a:gd name="connsiteX1" fmla="*/ 54815 w 56913"/>
                <a:gd name="connsiteY1" fmla="*/ 71553 h 114600"/>
                <a:gd name="connsiteX2" fmla="*/ 43703 w 56913"/>
                <a:gd name="connsiteY2" fmla="*/ 114416 h 114600"/>
                <a:gd name="connsiteX3" fmla="*/ 23065 w 56913"/>
                <a:gd name="connsiteY3" fmla="*/ 55678 h 114600"/>
                <a:gd name="connsiteX4" fmla="*/ 840 w 56913"/>
                <a:gd name="connsiteY4" fmla="*/ 116 h 1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13" h="114600">
                  <a:moveTo>
                    <a:pt x="840" y="116"/>
                  </a:moveTo>
                  <a:cubicBezTo>
                    <a:pt x="6132" y="2762"/>
                    <a:pt x="47671" y="52503"/>
                    <a:pt x="54815" y="71553"/>
                  </a:cubicBezTo>
                  <a:cubicBezTo>
                    <a:pt x="61959" y="90603"/>
                    <a:pt x="48995" y="117062"/>
                    <a:pt x="43703" y="114416"/>
                  </a:cubicBezTo>
                  <a:cubicBezTo>
                    <a:pt x="38411" y="111770"/>
                    <a:pt x="29415" y="70759"/>
                    <a:pt x="23065" y="55678"/>
                  </a:cubicBezTo>
                  <a:cubicBezTo>
                    <a:pt x="16715" y="40597"/>
                    <a:pt x="-4452" y="-2530"/>
                    <a:pt x="840" y="1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2F8C8920-7F33-47C6-977A-01C68C54CE74}"/>
                </a:ext>
              </a:extLst>
            </p:cNvPr>
            <p:cNvSpPr/>
            <p:nvPr/>
          </p:nvSpPr>
          <p:spPr>
            <a:xfrm>
              <a:off x="7515477" y="4546600"/>
              <a:ext cx="252663" cy="246971"/>
            </a:xfrm>
            <a:custGeom>
              <a:avLst/>
              <a:gdLst>
                <a:gd name="connsiteX0" fmla="*/ 101348 w 252663"/>
                <a:gd name="connsiteY0" fmla="*/ 0 h 246971"/>
                <a:gd name="connsiteX1" fmla="*/ 252161 w 252663"/>
                <a:gd name="connsiteY1" fmla="*/ 42863 h 246971"/>
                <a:gd name="connsiteX2" fmla="*/ 147386 w 252663"/>
                <a:gd name="connsiteY2" fmla="*/ 85725 h 246971"/>
                <a:gd name="connsiteX3" fmla="*/ 71186 w 252663"/>
                <a:gd name="connsiteY3" fmla="*/ 149225 h 246971"/>
                <a:gd name="connsiteX4" fmla="*/ 2923 w 252663"/>
                <a:gd name="connsiteY4" fmla="*/ 246063 h 246971"/>
                <a:gd name="connsiteX5" fmla="*/ 172786 w 252663"/>
                <a:gd name="connsiteY5" fmla="*/ 87313 h 246971"/>
                <a:gd name="connsiteX6" fmla="*/ 209298 w 252663"/>
                <a:gd name="connsiteY6" fmla="*/ 42863 h 246971"/>
                <a:gd name="connsiteX7" fmla="*/ 101348 w 252663"/>
                <a:gd name="connsiteY7" fmla="*/ 0 h 24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663" h="246971">
                  <a:moveTo>
                    <a:pt x="101348" y="0"/>
                  </a:moveTo>
                  <a:cubicBezTo>
                    <a:pt x="108492" y="0"/>
                    <a:pt x="244488" y="28576"/>
                    <a:pt x="252161" y="42863"/>
                  </a:cubicBezTo>
                  <a:cubicBezTo>
                    <a:pt x="259834" y="57151"/>
                    <a:pt x="177548" y="67998"/>
                    <a:pt x="147386" y="85725"/>
                  </a:cubicBezTo>
                  <a:cubicBezTo>
                    <a:pt x="117224" y="103452"/>
                    <a:pt x="95263" y="122502"/>
                    <a:pt x="71186" y="149225"/>
                  </a:cubicBezTo>
                  <a:cubicBezTo>
                    <a:pt x="47109" y="175948"/>
                    <a:pt x="-14010" y="256382"/>
                    <a:pt x="2923" y="246063"/>
                  </a:cubicBezTo>
                  <a:cubicBezTo>
                    <a:pt x="19856" y="235744"/>
                    <a:pt x="138390" y="121180"/>
                    <a:pt x="172786" y="87313"/>
                  </a:cubicBezTo>
                  <a:cubicBezTo>
                    <a:pt x="207182" y="53446"/>
                    <a:pt x="217235" y="54769"/>
                    <a:pt x="209298" y="42863"/>
                  </a:cubicBezTo>
                  <a:cubicBezTo>
                    <a:pt x="201361" y="30957"/>
                    <a:pt x="94204" y="0"/>
                    <a:pt x="10134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36B59273-7930-49F5-B541-2D105363B3C0}"/>
                </a:ext>
              </a:extLst>
            </p:cNvPr>
            <p:cNvSpPr/>
            <p:nvPr/>
          </p:nvSpPr>
          <p:spPr>
            <a:xfrm>
              <a:off x="7525962" y="4579398"/>
              <a:ext cx="112895" cy="145852"/>
            </a:xfrm>
            <a:custGeom>
              <a:avLst/>
              <a:gdLst>
                <a:gd name="connsiteX0" fmla="*/ 108326 w 112895"/>
                <a:gd name="connsiteY0" fmla="*/ 540 h 145852"/>
                <a:gd name="connsiteX1" fmla="*/ 103563 w 112895"/>
                <a:gd name="connsiteY1" fmla="*/ 52927 h 145852"/>
                <a:gd name="connsiteX2" fmla="*/ 27363 w 112895"/>
                <a:gd name="connsiteY2" fmla="*/ 116427 h 145852"/>
                <a:gd name="connsiteX3" fmla="*/ 1963 w 112895"/>
                <a:gd name="connsiteY3" fmla="*/ 145002 h 145852"/>
                <a:gd name="connsiteX4" fmla="*/ 73401 w 112895"/>
                <a:gd name="connsiteY4" fmla="*/ 86265 h 145852"/>
                <a:gd name="connsiteX5" fmla="*/ 108326 w 112895"/>
                <a:gd name="connsiteY5" fmla="*/ 540 h 1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895" h="145852">
                  <a:moveTo>
                    <a:pt x="108326" y="540"/>
                  </a:moveTo>
                  <a:cubicBezTo>
                    <a:pt x="113353" y="-5016"/>
                    <a:pt x="117057" y="33612"/>
                    <a:pt x="103563" y="52927"/>
                  </a:cubicBezTo>
                  <a:cubicBezTo>
                    <a:pt x="90069" y="72242"/>
                    <a:pt x="44296" y="101081"/>
                    <a:pt x="27363" y="116427"/>
                  </a:cubicBezTo>
                  <a:cubicBezTo>
                    <a:pt x="10430" y="131773"/>
                    <a:pt x="-5710" y="150029"/>
                    <a:pt x="1963" y="145002"/>
                  </a:cubicBezTo>
                  <a:cubicBezTo>
                    <a:pt x="9636" y="139975"/>
                    <a:pt x="56203" y="103728"/>
                    <a:pt x="73401" y="86265"/>
                  </a:cubicBezTo>
                  <a:cubicBezTo>
                    <a:pt x="90599" y="68803"/>
                    <a:pt x="103299" y="6096"/>
                    <a:pt x="108326" y="5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A5FAB871-DD9B-4708-8F83-4F956B2DEC8A}"/>
                </a:ext>
              </a:extLst>
            </p:cNvPr>
            <p:cNvSpPr/>
            <p:nvPr/>
          </p:nvSpPr>
          <p:spPr>
            <a:xfrm>
              <a:off x="7492977" y="4709699"/>
              <a:ext cx="47733" cy="199787"/>
            </a:xfrm>
            <a:custGeom>
              <a:avLst/>
              <a:gdLst>
                <a:gd name="connsiteX0" fmla="*/ 47648 w 47733"/>
                <a:gd name="connsiteY0" fmla="*/ 3589 h 199787"/>
                <a:gd name="connsiteX1" fmla="*/ 3198 w 47733"/>
                <a:gd name="connsiteY1" fmla="*/ 155989 h 199787"/>
                <a:gd name="connsiteX2" fmla="*/ 17486 w 47733"/>
                <a:gd name="connsiteY2" fmla="*/ 198851 h 199787"/>
                <a:gd name="connsiteX3" fmla="*/ 23 w 47733"/>
                <a:gd name="connsiteY3" fmla="*/ 125826 h 199787"/>
                <a:gd name="connsiteX4" fmla="*/ 14311 w 47733"/>
                <a:gd name="connsiteY4" fmla="*/ 54389 h 199787"/>
                <a:gd name="connsiteX5" fmla="*/ 47648 w 47733"/>
                <a:gd name="connsiteY5" fmla="*/ 3589 h 19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33" h="199787">
                  <a:moveTo>
                    <a:pt x="47648" y="3589"/>
                  </a:moveTo>
                  <a:cubicBezTo>
                    <a:pt x="45796" y="20522"/>
                    <a:pt x="8225" y="123445"/>
                    <a:pt x="3198" y="155989"/>
                  </a:cubicBezTo>
                  <a:cubicBezTo>
                    <a:pt x="-1829" y="188533"/>
                    <a:pt x="18015" y="203878"/>
                    <a:pt x="17486" y="198851"/>
                  </a:cubicBezTo>
                  <a:cubicBezTo>
                    <a:pt x="16957" y="193824"/>
                    <a:pt x="552" y="149903"/>
                    <a:pt x="23" y="125826"/>
                  </a:cubicBezTo>
                  <a:cubicBezTo>
                    <a:pt x="-506" y="101749"/>
                    <a:pt x="7961" y="74762"/>
                    <a:pt x="14311" y="54389"/>
                  </a:cubicBezTo>
                  <a:cubicBezTo>
                    <a:pt x="20661" y="34016"/>
                    <a:pt x="49500" y="-13344"/>
                    <a:pt x="47648" y="35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A43B0B20-11BB-403D-B6A8-98DB6FD1D0DE}"/>
                </a:ext>
              </a:extLst>
            </p:cNvPr>
            <p:cNvSpPr/>
            <p:nvPr/>
          </p:nvSpPr>
          <p:spPr>
            <a:xfrm>
              <a:off x="7505594" y="4833654"/>
              <a:ext cx="77859" cy="73840"/>
            </a:xfrm>
            <a:custGeom>
              <a:avLst/>
              <a:gdLst>
                <a:gd name="connsiteX0" fmla="*/ 12806 w 77859"/>
                <a:gd name="connsiteY0" fmla="*/ 1871 h 73840"/>
                <a:gd name="connsiteX1" fmla="*/ 57256 w 77859"/>
                <a:gd name="connsiteY1" fmla="*/ 63784 h 73840"/>
                <a:gd name="connsiteX2" fmla="*/ 106 w 77859"/>
                <a:gd name="connsiteY2" fmla="*/ 73309 h 73840"/>
                <a:gd name="connsiteX3" fmla="*/ 74719 w 77859"/>
                <a:gd name="connsiteY3" fmla="*/ 66959 h 73840"/>
                <a:gd name="connsiteX4" fmla="*/ 62019 w 77859"/>
                <a:gd name="connsiteY4" fmla="*/ 20921 h 73840"/>
                <a:gd name="connsiteX5" fmla="*/ 12806 w 77859"/>
                <a:gd name="connsiteY5" fmla="*/ 1871 h 7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59" h="73840">
                  <a:moveTo>
                    <a:pt x="12806" y="1871"/>
                  </a:moveTo>
                  <a:cubicBezTo>
                    <a:pt x="12012" y="9015"/>
                    <a:pt x="59373" y="51878"/>
                    <a:pt x="57256" y="63784"/>
                  </a:cubicBezTo>
                  <a:cubicBezTo>
                    <a:pt x="55139" y="75690"/>
                    <a:pt x="-2805" y="72780"/>
                    <a:pt x="106" y="73309"/>
                  </a:cubicBezTo>
                  <a:cubicBezTo>
                    <a:pt x="3016" y="73838"/>
                    <a:pt x="64400" y="75690"/>
                    <a:pt x="74719" y="66959"/>
                  </a:cubicBezTo>
                  <a:cubicBezTo>
                    <a:pt x="85038" y="58228"/>
                    <a:pt x="67046" y="32298"/>
                    <a:pt x="62019" y="20921"/>
                  </a:cubicBezTo>
                  <a:cubicBezTo>
                    <a:pt x="56992" y="9544"/>
                    <a:pt x="13600" y="-5273"/>
                    <a:pt x="12806" y="18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C34BE3AD-3862-4575-A195-8549D3FA4436}"/>
                </a:ext>
              </a:extLst>
            </p:cNvPr>
            <p:cNvSpPr/>
            <p:nvPr/>
          </p:nvSpPr>
          <p:spPr>
            <a:xfrm>
              <a:off x="7675401" y="4598172"/>
              <a:ext cx="157145" cy="146059"/>
            </a:xfrm>
            <a:custGeom>
              <a:avLst/>
              <a:gdLst>
                <a:gd name="connsiteX0" fmla="*/ 114462 w 157145"/>
                <a:gd name="connsiteY0" fmla="*/ 816 h 146059"/>
                <a:gd name="connsiteX1" fmla="*/ 154149 w 157145"/>
                <a:gd name="connsiteY1" fmla="*/ 110353 h 146059"/>
                <a:gd name="connsiteX2" fmla="*/ 17624 w 157145"/>
                <a:gd name="connsiteY2" fmla="*/ 145278 h 146059"/>
                <a:gd name="connsiteX3" fmla="*/ 1749 w 157145"/>
                <a:gd name="connsiteY3" fmla="*/ 83366 h 146059"/>
                <a:gd name="connsiteX4" fmla="*/ 17624 w 157145"/>
                <a:gd name="connsiteY4" fmla="*/ 116703 h 146059"/>
                <a:gd name="connsiteX5" fmla="*/ 90649 w 157145"/>
                <a:gd name="connsiteY5" fmla="*/ 132578 h 146059"/>
                <a:gd name="connsiteX6" fmla="*/ 149387 w 157145"/>
                <a:gd name="connsiteY6" fmla="*/ 111941 h 146059"/>
                <a:gd name="connsiteX7" fmla="*/ 144624 w 157145"/>
                <a:gd name="connsiteY7" fmla="*/ 62728 h 146059"/>
                <a:gd name="connsiteX8" fmla="*/ 114462 w 157145"/>
                <a:gd name="connsiteY8" fmla="*/ 816 h 14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45" h="146059">
                  <a:moveTo>
                    <a:pt x="114462" y="816"/>
                  </a:moveTo>
                  <a:cubicBezTo>
                    <a:pt x="116050" y="8754"/>
                    <a:pt x="170289" y="86276"/>
                    <a:pt x="154149" y="110353"/>
                  </a:cubicBezTo>
                  <a:cubicBezTo>
                    <a:pt x="138009" y="134430"/>
                    <a:pt x="43024" y="149776"/>
                    <a:pt x="17624" y="145278"/>
                  </a:cubicBezTo>
                  <a:cubicBezTo>
                    <a:pt x="-7776" y="140780"/>
                    <a:pt x="1749" y="88128"/>
                    <a:pt x="1749" y="83366"/>
                  </a:cubicBezTo>
                  <a:cubicBezTo>
                    <a:pt x="1749" y="78604"/>
                    <a:pt x="2807" y="108501"/>
                    <a:pt x="17624" y="116703"/>
                  </a:cubicBezTo>
                  <a:cubicBezTo>
                    <a:pt x="32441" y="124905"/>
                    <a:pt x="68689" y="133372"/>
                    <a:pt x="90649" y="132578"/>
                  </a:cubicBezTo>
                  <a:cubicBezTo>
                    <a:pt x="112609" y="131784"/>
                    <a:pt x="140391" y="123583"/>
                    <a:pt x="149387" y="111941"/>
                  </a:cubicBezTo>
                  <a:cubicBezTo>
                    <a:pt x="158383" y="100299"/>
                    <a:pt x="151503" y="80455"/>
                    <a:pt x="144624" y="62728"/>
                  </a:cubicBezTo>
                  <a:cubicBezTo>
                    <a:pt x="137745" y="45001"/>
                    <a:pt x="112874" y="-7122"/>
                    <a:pt x="114462" y="8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E9220D60-C10B-4701-8003-5FCEE6A01F08}"/>
                </a:ext>
              </a:extLst>
            </p:cNvPr>
            <p:cNvSpPr/>
            <p:nvPr/>
          </p:nvSpPr>
          <p:spPr>
            <a:xfrm>
              <a:off x="7663881" y="4608379"/>
              <a:ext cx="137177" cy="70654"/>
            </a:xfrm>
            <a:custGeom>
              <a:avLst/>
              <a:gdLst>
                <a:gd name="connsiteX0" fmla="*/ 133919 w 137177"/>
                <a:gd name="connsiteY0" fmla="*/ 134 h 70654"/>
                <a:gd name="connsiteX1" fmla="*/ 569 w 137177"/>
                <a:gd name="connsiteY1" fmla="*/ 68396 h 70654"/>
                <a:gd name="connsiteX2" fmla="*/ 87882 w 137177"/>
                <a:gd name="connsiteY2" fmla="*/ 50934 h 70654"/>
                <a:gd name="connsiteX3" fmla="*/ 133919 w 137177"/>
                <a:gd name="connsiteY3" fmla="*/ 13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77" h="70654">
                  <a:moveTo>
                    <a:pt x="133919" y="134"/>
                  </a:moveTo>
                  <a:cubicBezTo>
                    <a:pt x="119367" y="3044"/>
                    <a:pt x="8242" y="59929"/>
                    <a:pt x="569" y="68396"/>
                  </a:cubicBezTo>
                  <a:cubicBezTo>
                    <a:pt x="-7104" y="76863"/>
                    <a:pt x="64863" y="59401"/>
                    <a:pt x="87882" y="50934"/>
                  </a:cubicBezTo>
                  <a:cubicBezTo>
                    <a:pt x="110901" y="42467"/>
                    <a:pt x="148471" y="-2776"/>
                    <a:pt x="133919" y="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E9B42322-85B2-42C5-968A-19E11CD1755B}"/>
                </a:ext>
              </a:extLst>
            </p:cNvPr>
            <p:cNvSpPr/>
            <p:nvPr/>
          </p:nvSpPr>
          <p:spPr>
            <a:xfrm>
              <a:off x="7558851" y="4747910"/>
              <a:ext cx="141122" cy="52731"/>
            </a:xfrm>
            <a:custGeom>
              <a:avLst/>
              <a:gdLst>
                <a:gd name="connsiteX0" fmla="*/ 140524 w 141122"/>
                <a:gd name="connsiteY0" fmla="*/ 1890 h 52731"/>
                <a:gd name="connsiteX1" fmla="*/ 46862 w 141122"/>
                <a:gd name="connsiteY1" fmla="*/ 14590 h 52731"/>
                <a:gd name="connsiteX2" fmla="*/ 824 w 141122"/>
                <a:gd name="connsiteY2" fmla="*/ 52690 h 52731"/>
                <a:gd name="connsiteX3" fmla="*/ 83374 w 141122"/>
                <a:gd name="connsiteY3" fmla="*/ 6653 h 52731"/>
                <a:gd name="connsiteX4" fmla="*/ 140524 w 141122"/>
                <a:gd name="connsiteY4" fmla="*/ 1890 h 5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22" h="52731">
                  <a:moveTo>
                    <a:pt x="140524" y="1890"/>
                  </a:moveTo>
                  <a:cubicBezTo>
                    <a:pt x="134439" y="3213"/>
                    <a:pt x="70145" y="6123"/>
                    <a:pt x="46862" y="14590"/>
                  </a:cubicBezTo>
                  <a:cubicBezTo>
                    <a:pt x="23579" y="23057"/>
                    <a:pt x="-5261" y="54013"/>
                    <a:pt x="824" y="52690"/>
                  </a:cubicBezTo>
                  <a:cubicBezTo>
                    <a:pt x="6909" y="51367"/>
                    <a:pt x="61943" y="16707"/>
                    <a:pt x="83374" y="6653"/>
                  </a:cubicBezTo>
                  <a:cubicBezTo>
                    <a:pt x="104805" y="-3401"/>
                    <a:pt x="146609" y="567"/>
                    <a:pt x="140524" y="18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1214CA83-6FBF-47CF-80C4-CCCD2D9A53DC}"/>
                </a:ext>
              </a:extLst>
            </p:cNvPr>
            <p:cNvSpPr/>
            <p:nvPr/>
          </p:nvSpPr>
          <p:spPr>
            <a:xfrm>
              <a:off x="7545357" y="4672013"/>
              <a:ext cx="130206" cy="95252"/>
            </a:xfrm>
            <a:custGeom>
              <a:avLst/>
              <a:gdLst>
                <a:gd name="connsiteX0" fmla="*/ 130206 w 130206"/>
                <a:gd name="connsiteY0" fmla="*/ 0 h 95252"/>
                <a:gd name="connsiteX1" fmla="*/ 31 w 130206"/>
                <a:gd name="connsiteY1" fmla="*/ 95250 h 95252"/>
                <a:gd name="connsiteX2" fmla="*/ 130206 w 130206"/>
                <a:gd name="connsiteY2" fmla="*/ 0 h 9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06" h="95252">
                  <a:moveTo>
                    <a:pt x="130206" y="0"/>
                  </a:moveTo>
                  <a:lnTo>
                    <a:pt x="31" y="95250"/>
                  </a:lnTo>
                  <a:cubicBezTo>
                    <a:pt x="-2350" y="95779"/>
                    <a:pt x="130206" y="0"/>
                    <a:pt x="13020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B756AEF3-C721-4CD4-800C-AD04BA400861}"/>
                </a:ext>
              </a:extLst>
            </p:cNvPr>
            <p:cNvSpPr/>
            <p:nvPr/>
          </p:nvSpPr>
          <p:spPr>
            <a:xfrm>
              <a:off x="7781925" y="4732338"/>
              <a:ext cx="85852" cy="36513"/>
            </a:xfrm>
            <a:custGeom>
              <a:avLst/>
              <a:gdLst>
                <a:gd name="connsiteX0" fmla="*/ 0 w 85852"/>
                <a:gd name="connsiteY0" fmla="*/ 0 h 36513"/>
                <a:gd name="connsiteX1" fmla="*/ 85725 w 85852"/>
                <a:gd name="connsiteY1" fmla="*/ 36512 h 36513"/>
                <a:gd name="connsiteX2" fmla="*/ 0 w 85852"/>
                <a:gd name="connsiteY2" fmla="*/ 0 h 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52" h="36513">
                  <a:moveTo>
                    <a:pt x="0" y="0"/>
                  </a:moveTo>
                  <a:cubicBezTo>
                    <a:pt x="0" y="0"/>
                    <a:pt x="81756" y="36777"/>
                    <a:pt x="85725" y="36512"/>
                  </a:cubicBezTo>
                  <a:cubicBezTo>
                    <a:pt x="89694" y="3624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91F6EBD9-AFCA-4F01-B6EB-66D78F182202}"/>
                </a:ext>
              </a:extLst>
            </p:cNvPr>
            <p:cNvSpPr/>
            <p:nvPr/>
          </p:nvSpPr>
          <p:spPr>
            <a:xfrm>
              <a:off x="7575626" y="4781340"/>
              <a:ext cx="333379" cy="68650"/>
            </a:xfrm>
            <a:custGeom>
              <a:avLst/>
              <a:gdLst>
                <a:gd name="connsiteX0" fmla="*/ 3099 w 333379"/>
                <a:gd name="connsiteY0" fmla="*/ 210 h 68650"/>
                <a:gd name="connsiteX1" fmla="*/ 50724 w 333379"/>
                <a:gd name="connsiteY1" fmla="*/ 44660 h 68650"/>
                <a:gd name="connsiteX2" fmla="*/ 265037 w 333379"/>
                <a:gd name="connsiteY2" fmla="*/ 60535 h 68650"/>
                <a:gd name="connsiteX3" fmla="*/ 325362 w 333379"/>
                <a:gd name="connsiteY3" fmla="*/ 66885 h 68650"/>
                <a:gd name="connsiteX4" fmla="*/ 111049 w 333379"/>
                <a:gd name="connsiteY4" fmla="*/ 28785 h 68650"/>
                <a:gd name="connsiteX5" fmla="*/ 3099 w 333379"/>
                <a:gd name="connsiteY5" fmla="*/ 210 h 6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9" h="68650">
                  <a:moveTo>
                    <a:pt x="3099" y="210"/>
                  </a:moveTo>
                  <a:cubicBezTo>
                    <a:pt x="-6955" y="2856"/>
                    <a:pt x="7068" y="34606"/>
                    <a:pt x="50724" y="44660"/>
                  </a:cubicBezTo>
                  <a:cubicBezTo>
                    <a:pt x="94380" y="54714"/>
                    <a:pt x="219264" y="56831"/>
                    <a:pt x="265037" y="60535"/>
                  </a:cubicBezTo>
                  <a:cubicBezTo>
                    <a:pt x="310810" y="64239"/>
                    <a:pt x="351027" y="72177"/>
                    <a:pt x="325362" y="66885"/>
                  </a:cubicBezTo>
                  <a:cubicBezTo>
                    <a:pt x="299697" y="61593"/>
                    <a:pt x="164230" y="36987"/>
                    <a:pt x="111049" y="28785"/>
                  </a:cubicBezTo>
                  <a:cubicBezTo>
                    <a:pt x="57868" y="20583"/>
                    <a:pt x="13153" y="-2436"/>
                    <a:pt x="3099" y="2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98CD3979-3A0D-4B37-B9DE-0A4378880772}"/>
                </a:ext>
              </a:extLst>
            </p:cNvPr>
            <p:cNvSpPr/>
            <p:nvPr/>
          </p:nvSpPr>
          <p:spPr>
            <a:xfrm>
              <a:off x="7550134" y="4800509"/>
              <a:ext cx="371022" cy="88084"/>
            </a:xfrm>
            <a:custGeom>
              <a:avLst/>
              <a:gdLst>
                <a:gd name="connsiteX0" fmla="*/ 16 w 371022"/>
                <a:gd name="connsiteY0" fmla="*/ 91 h 88084"/>
                <a:gd name="connsiteX1" fmla="*/ 130191 w 371022"/>
                <a:gd name="connsiteY1" fmla="*/ 81054 h 88084"/>
                <a:gd name="connsiteX2" fmla="*/ 307991 w 371022"/>
                <a:gd name="connsiteY2" fmla="*/ 84229 h 88084"/>
                <a:gd name="connsiteX3" fmla="*/ 361966 w 371022"/>
                <a:gd name="connsiteY3" fmla="*/ 84229 h 88084"/>
                <a:gd name="connsiteX4" fmla="*/ 138129 w 371022"/>
                <a:gd name="connsiteY4" fmla="*/ 65179 h 88084"/>
                <a:gd name="connsiteX5" fmla="*/ 16 w 371022"/>
                <a:gd name="connsiteY5" fmla="*/ 91 h 8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22" h="88084">
                  <a:moveTo>
                    <a:pt x="16" y="91"/>
                  </a:moveTo>
                  <a:cubicBezTo>
                    <a:pt x="-1307" y="2737"/>
                    <a:pt x="78862" y="67031"/>
                    <a:pt x="130191" y="81054"/>
                  </a:cubicBezTo>
                  <a:cubicBezTo>
                    <a:pt x="181520" y="95077"/>
                    <a:pt x="269362" y="83700"/>
                    <a:pt x="307991" y="84229"/>
                  </a:cubicBezTo>
                  <a:cubicBezTo>
                    <a:pt x="346620" y="84758"/>
                    <a:pt x="390276" y="87404"/>
                    <a:pt x="361966" y="84229"/>
                  </a:cubicBezTo>
                  <a:cubicBezTo>
                    <a:pt x="333656" y="81054"/>
                    <a:pt x="196867" y="77085"/>
                    <a:pt x="138129" y="65179"/>
                  </a:cubicBezTo>
                  <a:cubicBezTo>
                    <a:pt x="79392" y="53273"/>
                    <a:pt x="1339" y="-2555"/>
                    <a:pt x="16" y="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88D207DD-F6A3-486D-8324-C5B904A70131}"/>
                </a:ext>
              </a:extLst>
            </p:cNvPr>
            <p:cNvSpPr/>
            <p:nvPr/>
          </p:nvSpPr>
          <p:spPr>
            <a:xfrm>
              <a:off x="7755191" y="5367695"/>
              <a:ext cx="267071" cy="2265429"/>
            </a:xfrm>
            <a:custGeom>
              <a:avLst/>
              <a:gdLst>
                <a:gd name="connsiteX0" fmla="*/ 17209 w 267071"/>
                <a:gd name="connsiteY0" fmla="*/ 172 h 2265429"/>
                <a:gd name="connsiteX1" fmla="*/ 216176 w 267071"/>
                <a:gd name="connsiteY1" fmla="*/ 685972 h 2265429"/>
                <a:gd name="connsiteX2" fmla="*/ 216176 w 267071"/>
                <a:gd name="connsiteY2" fmla="*/ 906105 h 2265429"/>
                <a:gd name="connsiteX3" fmla="*/ 276 w 267071"/>
                <a:gd name="connsiteY3" fmla="*/ 2265005 h 2265429"/>
                <a:gd name="connsiteX4" fmla="*/ 266976 w 267071"/>
                <a:gd name="connsiteY4" fmla="*/ 753705 h 2265429"/>
                <a:gd name="connsiteX5" fmla="*/ 17209 w 267071"/>
                <a:gd name="connsiteY5" fmla="*/ 172 h 22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071" h="2265429">
                  <a:moveTo>
                    <a:pt x="17209" y="172"/>
                  </a:moveTo>
                  <a:cubicBezTo>
                    <a:pt x="8742" y="-11117"/>
                    <a:pt x="183015" y="534983"/>
                    <a:pt x="216176" y="685972"/>
                  </a:cubicBezTo>
                  <a:cubicBezTo>
                    <a:pt x="249337" y="836961"/>
                    <a:pt x="252159" y="642933"/>
                    <a:pt x="216176" y="906105"/>
                  </a:cubicBezTo>
                  <a:cubicBezTo>
                    <a:pt x="180193" y="1169277"/>
                    <a:pt x="-8191" y="2290405"/>
                    <a:pt x="276" y="2265005"/>
                  </a:cubicBezTo>
                  <a:cubicBezTo>
                    <a:pt x="8743" y="2239605"/>
                    <a:pt x="261332" y="1132588"/>
                    <a:pt x="266976" y="753705"/>
                  </a:cubicBezTo>
                  <a:cubicBezTo>
                    <a:pt x="272620" y="374822"/>
                    <a:pt x="25676" y="11461"/>
                    <a:pt x="17209" y="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BC4E9157-71C3-4FA6-8D67-40F0D8E5906B}"/>
                </a:ext>
              </a:extLst>
            </p:cNvPr>
            <p:cNvSpPr/>
            <p:nvPr/>
          </p:nvSpPr>
          <p:spPr>
            <a:xfrm>
              <a:off x="7662295" y="7516735"/>
              <a:ext cx="334473" cy="404850"/>
            </a:xfrm>
            <a:custGeom>
              <a:avLst/>
              <a:gdLst>
                <a:gd name="connsiteX0" fmla="*/ 334472 w 334473"/>
                <a:gd name="connsiteY0" fmla="*/ 1665 h 404850"/>
                <a:gd name="connsiteX1" fmla="*/ 63538 w 334473"/>
                <a:gd name="connsiteY1" fmla="*/ 132898 h 404850"/>
                <a:gd name="connsiteX2" fmla="*/ 38 w 334473"/>
                <a:gd name="connsiteY2" fmla="*/ 403832 h 404850"/>
                <a:gd name="connsiteX3" fmla="*/ 67772 w 334473"/>
                <a:gd name="connsiteY3" fmla="*/ 217565 h 404850"/>
                <a:gd name="connsiteX4" fmla="*/ 334472 w 334473"/>
                <a:gd name="connsiteY4" fmla="*/ 1665 h 4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473" h="404850">
                  <a:moveTo>
                    <a:pt x="334472" y="1665"/>
                  </a:moveTo>
                  <a:cubicBezTo>
                    <a:pt x="333766" y="-12446"/>
                    <a:pt x="119277" y="65870"/>
                    <a:pt x="63538" y="132898"/>
                  </a:cubicBezTo>
                  <a:cubicBezTo>
                    <a:pt x="7799" y="199926"/>
                    <a:pt x="-668" y="389721"/>
                    <a:pt x="38" y="403832"/>
                  </a:cubicBezTo>
                  <a:cubicBezTo>
                    <a:pt x="744" y="417943"/>
                    <a:pt x="15561" y="281771"/>
                    <a:pt x="67772" y="217565"/>
                  </a:cubicBezTo>
                  <a:cubicBezTo>
                    <a:pt x="119983" y="153359"/>
                    <a:pt x="335178" y="15776"/>
                    <a:pt x="334472" y="16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558F9F2F-F5FB-4A53-BCAA-25C15EF591F9}"/>
                </a:ext>
              </a:extLst>
            </p:cNvPr>
            <p:cNvSpPr/>
            <p:nvPr/>
          </p:nvSpPr>
          <p:spPr>
            <a:xfrm>
              <a:off x="5589481" y="7635976"/>
              <a:ext cx="2413224" cy="623870"/>
            </a:xfrm>
            <a:custGeom>
              <a:avLst/>
              <a:gdLst>
                <a:gd name="connsiteX0" fmla="*/ 2411519 w 2413224"/>
                <a:gd name="connsiteY0" fmla="*/ 957 h 623870"/>
                <a:gd name="connsiteX1" fmla="*/ 1996652 w 2413224"/>
                <a:gd name="connsiteY1" fmla="*/ 513191 h 623870"/>
                <a:gd name="connsiteX2" fmla="*/ 1755352 w 2413224"/>
                <a:gd name="connsiteY2" fmla="*/ 623257 h 623870"/>
                <a:gd name="connsiteX3" fmla="*/ 1149986 w 2413224"/>
                <a:gd name="connsiteY3" fmla="*/ 542824 h 623870"/>
                <a:gd name="connsiteX4" fmla="*/ 2752 w 2413224"/>
                <a:gd name="connsiteY4" fmla="*/ 259191 h 623870"/>
                <a:gd name="connsiteX5" fmla="*/ 1505586 w 2413224"/>
                <a:gd name="connsiteY5" fmla="*/ 593624 h 623870"/>
                <a:gd name="connsiteX6" fmla="*/ 1848486 w 2413224"/>
                <a:gd name="connsiteY6" fmla="*/ 585157 h 623870"/>
                <a:gd name="connsiteX7" fmla="*/ 2132119 w 2413224"/>
                <a:gd name="connsiteY7" fmla="*/ 390424 h 623870"/>
                <a:gd name="connsiteX8" fmla="*/ 2411519 w 2413224"/>
                <a:gd name="connsiteY8" fmla="*/ 957 h 62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3224" h="623870">
                  <a:moveTo>
                    <a:pt x="2411519" y="957"/>
                  </a:moveTo>
                  <a:cubicBezTo>
                    <a:pt x="2388941" y="21418"/>
                    <a:pt x="2106013" y="409474"/>
                    <a:pt x="1996652" y="513191"/>
                  </a:cubicBezTo>
                  <a:cubicBezTo>
                    <a:pt x="1887291" y="616908"/>
                    <a:pt x="1896463" y="618318"/>
                    <a:pt x="1755352" y="623257"/>
                  </a:cubicBezTo>
                  <a:cubicBezTo>
                    <a:pt x="1614241" y="628196"/>
                    <a:pt x="1442086" y="603502"/>
                    <a:pt x="1149986" y="542824"/>
                  </a:cubicBezTo>
                  <a:cubicBezTo>
                    <a:pt x="857886" y="482146"/>
                    <a:pt x="-56515" y="250724"/>
                    <a:pt x="2752" y="259191"/>
                  </a:cubicBezTo>
                  <a:cubicBezTo>
                    <a:pt x="62019" y="267658"/>
                    <a:pt x="1197964" y="539296"/>
                    <a:pt x="1505586" y="593624"/>
                  </a:cubicBezTo>
                  <a:cubicBezTo>
                    <a:pt x="1813208" y="647952"/>
                    <a:pt x="1744064" y="619024"/>
                    <a:pt x="1848486" y="585157"/>
                  </a:cubicBezTo>
                  <a:cubicBezTo>
                    <a:pt x="1952908" y="551290"/>
                    <a:pt x="2037575" y="487085"/>
                    <a:pt x="2132119" y="390424"/>
                  </a:cubicBezTo>
                  <a:cubicBezTo>
                    <a:pt x="2226663" y="293763"/>
                    <a:pt x="2434097" y="-19504"/>
                    <a:pt x="2411519" y="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A9192A23-9A00-49B5-8850-D489B604FB67}"/>
                </a:ext>
              </a:extLst>
            </p:cNvPr>
            <p:cNvSpPr/>
            <p:nvPr/>
          </p:nvSpPr>
          <p:spPr>
            <a:xfrm>
              <a:off x="5585873" y="7577631"/>
              <a:ext cx="2412670" cy="616110"/>
            </a:xfrm>
            <a:custGeom>
              <a:avLst/>
              <a:gdLst>
                <a:gd name="connsiteX0" fmla="*/ 31760 w 2412670"/>
                <a:gd name="connsiteY0" fmla="*/ 215936 h 616110"/>
                <a:gd name="connsiteX1" fmla="*/ 908060 w 2412670"/>
                <a:gd name="connsiteY1" fmla="*/ 478402 h 616110"/>
                <a:gd name="connsiteX2" fmla="*/ 1729327 w 2412670"/>
                <a:gd name="connsiteY2" fmla="*/ 558836 h 616110"/>
                <a:gd name="connsiteX3" fmla="*/ 2008727 w 2412670"/>
                <a:gd name="connsiteY3" fmla="*/ 448769 h 616110"/>
                <a:gd name="connsiteX4" fmla="*/ 2406660 w 2412670"/>
                <a:gd name="connsiteY4" fmla="*/ 4269 h 616110"/>
                <a:gd name="connsiteX5" fmla="*/ 2216160 w 2412670"/>
                <a:gd name="connsiteY5" fmla="*/ 245569 h 616110"/>
                <a:gd name="connsiteX6" fmla="*/ 1784360 w 2412670"/>
                <a:gd name="connsiteY6" fmla="*/ 601169 h 616110"/>
                <a:gd name="connsiteX7" fmla="*/ 1081627 w 2412670"/>
                <a:gd name="connsiteY7" fmla="*/ 529202 h 616110"/>
                <a:gd name="connsiteX8" fmla="*/ 277294 w 2412670"/>
                <a:gd name="connsiteY8" fmla="*/ 342936 h 616110"/>
                <a:gd name="connsiteX9" fmla="*/ 31760 w 2412670"/>
                <a:gd name="connsiteY9" fmla="*/ 215936 h 61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2670" h="616110">
                  <a:moveTo>
                    <a:pt x="31760" y="215936"/>
                  </a:moveTo>
                  <a:cubicBezTo>
                    <a:pt x="136888" y="238514"/>
                    <a:pt x="625132" y="421252"/>
                    <a:pt x="908060" y="478402"/>
                  </a:cubicBezTo>
                  <a:cubicBezTo>
                    <a:pt x="1190988" y="535552"/>
                    <a:pt x="1545883" y="563775"/>
                    <a:pt x="1729327" y="558836"/>
                  </a:cubicBezTo>
                  <a:cubicBezTo>
                    <a:pt x="1912771" y="553897"/>
                    <a:pt x="1895838" y="541197"/>
                    <a:pt x="2008727" y="448769"/>
                  </a:cubicBezTo>
                  <a:cubicBezTo>
                    <a:pt x="2121616" y="356341"/>
                    <a:pt x="2372088" y="38136"/>
                    <a:pt x="2406660" y="4269"/>
                  </a:cubicBezTo>
                  <a:cubicBezTo>
                    <a:pt x="2441232" y="-29598"/>
                    <a:pt x="2319877" y="146086"/>
                    <a:pt x="2216160" y="245569"/>
                  </a:cubicBezTo>
                  <a:cubicBezTo>
                    <a:pt x="2112443" y="345052"/>
                    <a:pt x="1973449" y="553897"/>
                    <a:pt x="1784360" y="601169"/>
                  </a:cubicBezTo>
                  <a:cubicBezTo>
                    <a:pt x="1595271" y="648441"/>
                    <a:pt x="1332805" y="572241"/>
                    <a:pt x="1081627" y="529202"/>
                  </a:cubicBezTo>
                  <a:cubicBezTo>
                    <a:pt x="830449" y="486163"/>
                    <a:pt x="452977" y="394441"/>
                    <a:pt x="277294" y="342936"/>
                  </a:cubicBezTo>
                  <a:cubicBezTo>
                    <a:pt x="101611" y="291431"/>
                    <a:pt x="-73368" y="193358"/>
                    <a:pt x="31760" y="2159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C2E0F0C0-2660-42CF-9D97-E142C2459215}"/>
                </a:ext>
              </a:extLst>
            </p:cNvPr>
            <p:cNvSpPr/>
            <p:nvPr/>
          </p:nvSpPr>
          <p:spPr>
            <a:xfrm>
              <a:off x="6421654" y="7013895"/>
              <a:ext cx="1309648" cy="656939"/>
            </a:xfrm>
            <a:custGeom>
              <a:avLst/>
              <a:gdLst>
                <a:gd name="connsiteX0" fmla="*/ 313 w 1309648"/>
                <a:gd name="connsiteY0" fmla="*/ 738 h 656939"/>
                <a:gd name="connsiteX1" fmla="*/ 207746 w 1309648"/>
                <a:gd name="connsiteY1" fmla="*/ 335172 h 656939"/>
                <a:gd name="connsiteX2" fmla="*/ 432113 w 1309648"/>
                <a:gd name="connsiteY2" fmla="*/ 479105 h 656939"/>
                <a:gd name="connsiteX3" fmla="*/ 766546 w 1309648"/>
                <a:gd name="connsiteY3" fmla="*/ 572238 h 656939"/>
                <a:gd name="connsiteX4" fmla="*/ 1308413 w 1309648"/>
                <a:gd name="connsiteY4" fmla="*/ 656905 h 656939"/>
                <a:gd name="connsiteX5" fmla="*/ 897779 w 1309648"/>
                <a:gd name="connsiteY5" fmla="*/ 580705 h 656939"/>
                <a:gd name="connsiteX6" fmla="*/ 355913 w 1309648"/>
                <a:gd name="connsiteY6" fmla="*/ 441005 h 656939"/>
                <a:gd name="connsiteX7" fmla="*/ 165413 w 1309648"/>
                <a:gd name="connsiteY7" fmla="*/ 250505 h 656939"/>
                <a:gd name="connsiteX8" fmla="*/ 313 w 1309648"/>
                <a:gd name="connsiteY8" fmla="*/ 738 h 65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648" h="656939">
                  <a:moveTo>
                    <a:pt x="313" y="738"/>
                  </a:moveTo>
                  <a:cubicBezTo>
                    <a:pt x="7368" y="14849"/>
                    <a:pt x="135779" y="255444"/>
                    <a:pt x="207746" y="335172"/>
                  </a:cubicBezTo>
                  <a:cubicBezTo>
                    <a:pt x="279713" y="414900"/>
                    <a:pt x="338980" y="439594"/>
                    <a:pt x="432113" y="479105"/>
                  </a:cubicBezTo>
                  <a:cubicBezTo>
                    <a:pt x="525246" y="518616"/>
                    <a:pt x="620496" y="542605"/>
                    <a:pt x="766546" y="572238"/>
                  </a:cubicBezTo>
                  <a:cubicBezTo>
                    <a:pt x="912596" y="601871"/>
                    <a:pt x="1286541" y="655494"/>
                    <a:pt x="1308413" y="656905"/>
                  </a:cubicBezTo>
                  <a:cubicBezTo>
                    <a:pt x="1330285" y="658316"/>
                    <a:pt x="1056529" y="616688"/>
                    <a:pt x="897779" y="580705"/>
                  </a:cubicBezTo>
                  <a:cubicBezTo>
                    <a:pt x="739029" y="544722"/>
                    <a:pt x="477974" y="496038"/>
                    <a:pt x="355913" y="441005"/>
                  </a:cubicBezTo>
                  <a:cubicBezTo>
                    <a:pt x="233852" y="385972"/>
                    <a:pt x="223974" y="322472"/>
                    <a:pt x="165413" y="250505"/>
                  </a:cubicBezTo>
                  <a:cubicBezTo>
                    <a:pt x="106852" y="178538"/>
                    <a:pt x="-6742" y="-13373"/>
                    <a:pt x="313" y="7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2C7794B7-9D41-41D1-A116-0DB270D5AF1F}"/>
                </a:ext>
              </a:extLst>
            </p:cNvPr>
            <p:cNvSpPr/>
            <p:nvPr/>
          </p:nvSpPr>
          <p:spPr>
            <a:xfrm>
              <a:off x="4480933" y="6330320"/>
              <a:ext cx="1149368" cy="1508480"/>
            </a:xfrm>
            <a:custGeom>
              <a:avLst/>
              <a:gdLst>
                <a:gd name="connsiteX0" fmla="*/ 6400 w 1149368"/>
                <a:gd name="connsiteY0" fmla="*/ 6980 h 1508480"/>
                <a:gd name="connsiteX1" fmla="*/ 721834 w 1149368"/>
                <a:gd name="connsiteY1" fmla="*/ 980647 h 1508480"/>
                <a:gd name="connsiteX2" fmla="*/ 1136700 w 1149368"/>
                <a:gd name="connsiteY2" fmla="*/ 1484413 h 1508480"/>
                <a:gd name="connsiteX3" fmla="*/ 984300 w 1149368"/>
                <a:gd name="connsiteY3" fmla="*/ 1340480 h 1508480"/>
                <a:gd name="connsiteX4" fmla="*/ 404334 w 1149368"/>
                <a:gd name="connsiteY4" fmla="*/ 582713 h 1508480"/>
                <a:gd name="connsiteX5" fmla="*/ 6400 w 1149368"/>
                <a:gd name="connsiteY5" fmla="*/ 6980 h 150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368" h="1508480">
                  <a:moveTo>
                    <a:pt x="6400" y="6980"/>
                  </a:moveTo>
                  <a:cubicBezTo>
                    <a:pt x="59317" y="73302"/>
                    <a:pt x="533451" y="734408"/>
                    <a:pt x="721834" y="980647"/>
                  </a:cubicBezTo>
                  <a:cubicBezTo>
                    <a:pt x="910217" y="1226886"/>
                    <a:pt x="1092956" y="1424441"/>
                    <a:pt x="1136700" y="1484413"/>
                  </a:cubicBezTo>
                  <a:cubicBezTo>
                    <a:pt x="1180444" y="1544385"/>
                    <a:pt x="1106361" y="1490763"/>
                    <a:pt x="984300" y="1340480"/>
                  </a:cubicBezTo>
                  <a:cubicBezTo>
                    <a:pt x="862239" y="1190197"/>
                    <a:pt x="567317" y="802141"/>
                    <a:pt x="404334" y="582713"/>
                  </a:cubicBezTo>
                  <a:cubicBezTo>
                    <a:pt x="241351" y="363285"/>
                    <a:pt x="-46517" y="-59342"/>
                    <a:pt x="6400" y="69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C54E26C2-B349-4152-B5AF-90A003404F08}"/>
                </a:ext>
              </a:extLst>
            </p:cNvPr>
            <p:cNvSpPr/>
            <p:nvPr/>
          </p:nvSpPr>
          <p:spPr>
            <a:xfrm>
              <a:off x="4354161" y="6411091"/>
              <a:ext cx="1312734" cy="1506334"/>
            </a:xfrm>
            <a:custGeom>
              <a:avLst/>
              <a:gdLst>
                <a:gd name="connsiteX0" fmla="*/ 6172 w 1312734"/>
                <a:gd name="connsiteY0" fmla="*/ 10876 h 1506334"/>
                <a:gd name="connsiteX1" fmla="*/ 603072 w 1312734"/>
                <a:gd name="connsiteY1" fmla="*/ 777109 h 1506334"/>
                <a:gd name="connsiteX2" fmla="*/ 954439 w 1312734"/>
                <a:gd name="connsiteY2" fmla="*/ 1238542 h 1506334"/>
                <a:gd name="connsiteX3" fmla="*/ 1305806 w 1312734"/>
                <a:gd name="connsiteY3" fmla="*/ 1501009 h 1506334"/>
                <a:gd name="connsiteX4" fmla="*/ 1119539 w 1312734"/>
                <a:gd name="connsiteY4" fmla="*/ 1327442 h 1506334"/>
                <a:gd name="connsiteX5" fmla="*/ 340606 w 1312734"/>
                <a:gd name="connsiteY5" fmla="*/ 396109 h 1506334"/>
                <a:gd name="connsiteX6" fmla="*/ 6172 w 1312734"/>
                <a:gd name="connsiteY6" fmla="*/ 10876 h 15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734" h="1506334">
                  <a:moveTo>
                    <a:pt x="6172" y="10876"/>
                  </a:moveTo>
                  <a:cubicBezTo>
                    <a:pt x="49916" y="74376"/>
                    <a:pt x="445028" y="572498"/>
                    <a:pt x="603072" y="777109"/>
                  </a:cubicBezTo>
                  <a:cubicBezTo>
                    <a:pt x="761117" y="981720"/>
                    <a:pt x="837317" y="1117892"/>
                    <a:pt x="954439" y="1238542"/>
                  </a:cubicBezTo>
                  <a:cubicBezTo>
                    <a:pt x="1071561" y="1359192"/>
                    <a:pt x="1278289" y="1486192"/>
                    <a:pt x="1305806" y="1501009"/>
                  </a:cubicBezTo>
                  <a:cubicBezTo>
                    <a:pt x="1333323" y="1515826"/>
                    <a:pt x="1280406" y="1511592"/>
                    <a:pt x="1119539" y="1327442"/>
                  </a:cubicBezTo>
                  <a:cubicBezTo>
                    <a:pt x="958672" y="1143292"/>
                    <a:pt x="521934" y="619064"/>
                    <a:pt x="340606" y="396109"/>
                  </a:cubicBezTo>
                  <a:cubicBezTo>
                    <a:pt x="159278" y="173154"/>
                    <a:pt x="-37572" y="-52624"/>
                    <a:pt x="6172" y="108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D1A02259-B66D-41F1-AC07-738DD896D639}"/>
                </a:ext>
              </a:extLst>
            </p:cNvPr>
            <p:cNvSpPr/>
            <p:nvPr/>
          </p:nvSpPr>
          <p:spPr>
            <a:xfrm>
              <a:off x="4484697" y="6205986"/>
              <a:ext cx="322177" cy="127105"/>
            </a:xfrm>
            <a:custGeom>
              <a:avLst/>
              <a:gdLst>
                <a:gd name="connsiteX0" fmla="*/ 520 w 322177"/>
                <a:gd name="connsiteY0" fmla="*/ 127081 h 127105"/>
                <a:gd name="connsiteX1" fmla="*/ 309553 w 322177"/>
                <a:gd name="connsiteY1" fmla="*/ 8547 h 127105"/>
                <a:gd name="connsiteX2" fmla="*/ 237586 w 322177"/>
                <a:gd name="connsiteY2" fmla="*/ 19131 h 127105"/>
                <a:gd name="connsiteX3" fmla="*/ 520 w 322177"/>
                <a:gd name="connsiteY3" fmla="*/ 127081 h 1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177" h="127105">
                  <a:moveTo>
                    <a:pt x="520" y="127081"/>
                  </a:moveTo>
                  <a:cubicBezTo>
                    <a:pt x="12515" y="125317"/>
                    <a:pt x="270042" y="26539"/>
                    <a:pt x="309553" y="8547"/>
                  </a:cubicBezTo>
                  <a:cubicBezTo>
                    <a:pt x="349064" y="-9445"/>
                    <a:pt x="287680" y="4314"/>
                    <a:pt x="237586" y="19131"/>
                  </a:cubicBezTo>
                  <a:cubicBezTo>
                    <a:pt x="187492" y="33948"/>
                    <a:pt x="-11475" y="128845"/>
                    <a:pt x="520" y="1270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15B9C1A0-986D-4D10-9006-37608CECC2A5}"/>
                </a:ext>
              </a:extLst>
            </p:cNvPr>
            <p:cNvSpPr/>
            <p:nvPr/>
          </p:nvSpPr>
          <p:spPr>
            <a:xfrm>
              <a:off x="4362095" y="6330950"/>
              <a:ext cx="114655" cy="59273"/>
            </a:xfrm>
            <a:custGeom>
              <a:avLst/>
              <a:gdLst>
                <a:gd name="connsiteX0" fmla="*/ 114655 w 114655"/>
                <a:gd name="connsiteY0" fmla="*/ 0 h 59273"/>
                <a:gd name="connsiteX1" fmla="*/ 355 w 114655"/>
                <a:gd name="connsiteY1" fmla="*/ 59267 h 59273"/>
                <a:gd name="connsiteX2" fmla="*/ 114655 w 114655"/>
                <a:gd name="connsiteY2" fmla="*/ 0 h 5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55" h="59273">
                  <a:moveTo>
                    <a:pt x="114655" y="0"/>
                  </a:moveTo>
                  <a:cubicBezTo>
                    <a:pt x="114655" y="0"/>
                    <a:pt x="8116" y="58562"/>
                    <a:pt x="355" y="59267"/>
                  </a:cubicBezTo>
                  <a:cubicBezTo>
                    <a:pt x="-7406" y="59972"/>
                    <a:pt x="114655" y="0"/>
                    <a:pt x="11465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0C38ADA9-0989-485B-BE2E-1DE48EC21BC8}"/>
                </a:ext>
              </a:extLst>
            </p:cNvPr>
            <p:cNvSpPr/>
            <p:nvPr/>
          </p:nvSpPr>
          <p:spPr>
            <a:xfrm>
              <a:off x="4342888" y="6329740"/>
              <a:ext cx="149157" cy="80941"/>
            </a:xfrm>
            <a:custGeom>
              <a:avLst/>
              <a:gdLst>
                <a:gd name="connsiteX0" fmla="*/ 148679 w 149157"/>
                <a:gd name="connsiteY0" fmla="*/ 1210 h 80941"/>
                <a:gd name="connsiteX1" fmla="*/ 19562 w 149157"/>
                <a:gd name="connsiteY1" fmla="*/ 77410 h 80941"/>
                <a:gd name="connsiteX2" fmla="*/ 4745 w 149157"/>
                <a:gd name="connsiteY2" fmla="*/ 64710 h 80941"/>
                <a:gd name="connsiteX3" fmla="*/ 61895 w 149157"/>
                <a:gd name="connsiteY3" fmla="*/ 32960 h 80941"/>
                <a:gd name="connsiteX4" fmla="*/ 148679 w 149157"/>
                <a:gd name="connsiteY4" fmla="*/ 1210 h 8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7" h="80941">
                  <a:moveTo>
                    <a:pt x="148679" y="1210"/>
                  </a:moveTo>
                  <a:cubicBezTo>
                    <a:pt x="141623" y="8618"/>
                    <a:pt x="43551" y="66827"/>
                    <a:pt x="19562" y="77410"/>
                  </a:cubicBezTo>
                  <a:cubicBezTo>
                    <a:pt x="-4427" y="87993"/>
                    <a:pt x="-2311" y="72118"/>
                    <a:pt x="4745" y="64710"/>
                  </a:cubicBezTo>
                  <a:cubicBezTo>
                    <a:pt x="11800" y="57302"/>
                    <a:pt x="41081" y="43543"/>
                    <a:pt x="61895" y="32960"/>
                  </a:cubicBezTo>
                  <a:cubicBezTo>
                    <a:pt x="82709" y="22377"/>
                    <a:pt x="155735" y="-6198"/>
                    <a:pt x="148679" y="12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5A585C0E-02CB-4C90-B2CD-ED77474DFFD8}"/>
                </a:ext>
              </a:extLst>
            </p:cNvPr>
            <p:cNvSpPr/>
            <p:nvPr/>
          </p:nvSpPr>
          <p:spPr>
            <a:xfrm>
              <a:off x="4228567" y="4307835"/>
              <a:ext cx="251339" cy="2006185"/>
            </a:xfrm>
            <a:custGeom>
              <a:avLst/>
              <a:gdLst>
                <a:gd name="connsiteX0" fmla="*/ 30166 w 251339"/>
                <a:gd name="connsiteY0" fmla="*/ 18632 h 2006185"/>
                <a:gd name="connsiteX1" fmla="*/ 25933 w 251339"/>
                <a:gd name="connsiteY1" fmla="*/ 1487598 h 2006185"/>
                <a:gd name="connsiteX2" fmla="*/ 106366 w 251339"/>
                <a:gd name="connsiteY2" fmla="*/ 1766998 h 2006185"/>
                <a:gd name="connsiteX3" fmla="*/ 250300 w 251339"/>
                <a:gd name="connsiteY3" fmla="*/ 2004065 h 2006185"/>
                <a:gd name="connsiteX4" fmla="*/ 25933 w 251339"/>
                <a:gd name="connsiteY4" fmla="*/ 1627298 h 2006185"/>
                <a:gd name="connsiteX5" fmla="*/ 4766 w 251339"/>
                <a:gd name="connsiteY5" fmla="*/ 721365 h 2006185"/>
                <a:gd name="connsiteX6" fmla="*/ 30166 w 251339"/>
                <a:gd name="connsiteY6" fmla="*/ 18632 h 200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39" h="2006185">
                  <a:moveTo>
                    <a:pt x="30166" y="18632"/>
                  </a:moveTo>
                  <a:cubicBezTo>
                    <a:pt x="33694" y="146337"/>
                    <a:pt x="13233" y="1196204"/>
                    <a:pt x="25933" y="1487598"/>
                  </a:cubicBezTo>
                  <a:cubicBezTo>
                    <a:pt x="38633" y="1778992"/>
                    <a:pt x="68972" y="1680920"/>
                    <a:pt x="106366" y="1766998"/>
                  </a:cubicBezTo>
                  <a:cubicBezTo>
                    <a:pt x="143760" y="1853076"/>
                    <a:pt x="263705" y="2027348"/>
                    <a:pt x="250300" y="2004065"/>
                  </a:cubicBezTo>
                  <a:cubicBezTo>
                    <a:pt x="236895" y="1980782"/>
                    <a:pt x="66855" y="1841081"/>
                    <a:pt x="25933" y="1627298"/>
                  </a:cubicBezTo>
                  <a:cubicBezTo>
                    <a:pt x="-14989" y="1413515"/>
                    <a:pt x="4766" y="990887"/>
                    <a:pt x="4766" y="721365"/>
                  </a:cubicBezTo>
                  <a:cubicBezTo>
                    <a:pt x="4766" y="451843"/>
                    <a:pt x="26638" y="-109073"/>
                    <a:pt x="30166" y="186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9BC35912-594B-4AF0-AC47-6AE22BBEA2AD}"/>
                </a:ext>
              </a:extLst>
            </p:cNvPr>
            <p:cNvSpPr/>
            <p:nvPr/>
          </p:nvSpPr>
          <p:spPr>
            <a:xfrm>
              <a:off x="4076194" y="4114550"/>
              <a:ext cx="445440" cy="2294559"/>
            </a:xfrm>
            <a:custGeom>
              <a:avLst/>
              <a:gdLst>
                <a:gd name="connsiteX0" fmla="*/ 445006 w 445440"/>
                <a:gd name="connsiteY0" fmla="*/ 250 h 2294559"/>
                <a:gd name="connsiteX1" fmla="*/ 144439 w 445440"/>
                <a:gd name="connsiteY1" fmla="*/ 55283 h 2294559"/>
                <a:gd name="connsiteX2" fmla="*/ 64006 w 445440"/>
                <a:gd name="connsiteY2" fmla="*/ 144183 h 2294559"/>
                <a:gd name="connsiteX3" fmla="*/ 25906 w 445440"/>
                <a:gd name="connsiteY3" fmla="*/ 220383 h 2294559"/>
                <a:gd name="connsiteX4" fmla="*/ 8973 w 445440"/>
                <a:gd name="connsiteY4" fmla="*/ 525183 h 2294559"/>
                <a:gd name="connsiteX5" fmla="*/ 17439 w 445440"/>
                <a:gd name="connsiteY5" fmla="*/ 1422650 h 2294559"/>
                <a:gd name="connsiteX6" fmla="*/ 4739 w 445440"/>
                <a:gd name="connsiteY6" fmla="*/ 1799417 h 2294559"/>
                <a:gd name="connsiteX7" fmla="*/ 110573 w 445440"/>
                <a:gd name="connsiteY7" fmla="*/ 1998383 h 2294559"/>
                <a:gd name="connsiteX8" fmla="*/ 288373 w 445440"/>
                <a:gd name="connsiteY8" fmla="*/ 2290483 h 2294559"/>
                <a:gd name="connsiteX9" fmla="*/ 203706 w 445440"/>
                <a:gd name="connsiteY9" fmla="*/ 2142317 h 2294559"/>
                <a:gd name="connsiteX10" fmla="*/ 38606 w 445440"/>
                <a:gd name="connsiteY10" fmla="*/ 1774017 h 2294559"/>
                <a:gd name="connsiteX11" fmla="*/ 42839 w 445440"/>
                <a:gd name="connsiteY11" fmla="*/ 906183 h 2294559"/>
                <a:gd name="connsiteX12" fmla="*/ 51306 w 445440"/>
                <a:gd name="connsiteY12" fmla="*/ 228850 h 2294559"/>
                <a:gd name="connsiteX13" fmla="*/ 93639 w 445440"/>
                <a:gd name="connsiteY13" fmla="*/ 135717 h 2294559"/>
                <a:gd name="connsiteX14" fmla="*/ 207939 w 445440"/>
                <a:gd name="connsiteY14" fmla="*/ 76450 h 2294559"/>
                <a:gd name="connsiteX15" fmla="*/ 445006 w 445440"/>
                <a:gd name="connsiteY15" fmla="*/ 250 h 229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5440" h="2294559">
                  <a:moveTo>
                    <a:pt x="445006" y="250"/>
                  </a:moveTo>
                  <a:cubicBezTo>
                    <a:pt x="434423" y="-3278"/>
                    <a:pt x="207939" y="31294"/>
                    <a:pt x="144439" y="55283"/>
                  </a:cubicBezTo>
                  <a:cubicBezTo>
                    <a:pt x="80939" y="79272"/>
                    <a:pt x="83761" y="116666"/>
                    <a:pt x="64006" y="144183"/>
                  </a:cubicBezTo>
                  <a:cubicBezTo>
                    <a:pt x="44251" y="171700"/>
                    <a:pt x="35078" y="156883"/>
                    <a:pt x="25906" y="220383"/>
                  </a:cubicBezTo>
                  <a:cubicBezTo>
                    <a:pt x="16734" y="283883"/>
                    <a:pt x="10384" y="324805"/>
                    <a:pt x="8973" y="525183"/>
                  </a:cubicBezTo>
                  <a:cubicBezTo>
                    <a:pt x="7562" y="725561"/>
                    <a:pt x="18145" y="1210278"/>
                    <a:pt x="17439" y="1422650"/>
                  </a:cubicBezTo>
                  <a:cubicBezTo>
                    <a:pt x="16733" y="1635022"/>
                    <a:pt x="-10783" y="1703462"/>
                    <a:pt x="4739" y="1799417"/>
                  </a:cubicBezTo>
                  <a:cubicBezTo>
                    <a:pt x="20261" y="1895372"/>
                    <a:pt x="63301" y="1916539"/>
                    <a:pt x="110573" y="1998383"/>
                  </a:cubicBezTo>
                  <a:cubicBezTo>
                    <a:pt x="157845" y="2080227"/>
                    <a:pt x="272851" y="2266494"/>
                    <a:pt x="288373" y="2290483"/>
                  </a:cubicBezTo>
                  <a:cubicBezTo>
                    <a:pt x="303895" y="2314472"/>
                    <a:pt x="245334" y="2228395"/>
                    <a:pt x="203706" y="2142317"/>
                  </a:cubicBezTo>
                  <a:cubicBezTo>
                    <a:pt x="162078" y="2056239"/>
                    <a:pt x="65417" y="1980039"/>
                    <a:pt x="38606" y="1774017"/>
                  </a:cubicBezTo>
                  <a:cubicBezTo>
                    <a:pt x="11795" y="1567995"/>
                    <a:pt x="40722" y="1163711"/>
                    <a:pt x="42839" y="906183"/>
                  </a:cubicBezTo>
                  <a:cubicBezTo>
                    <a:pt x="44956" y="648655"/>
                    <a:pt x="42839" y="357261"/>
                    <a:pt x="51306" y="228850"/>
                  </a:cubicBezTo>
                  <a:cubicBezTo>
                    <a:pt x="59773" y="100439"/>
                    <a:pt x="67533" y="161117"/>
                    <a:pt x="93639" y="135717"/>
                  </a:cubicBezTo>
                  <a:cubicBezTo>
                    <a:pt x="119745" y="110317"/>
                    <a:pt x="145850" y="101144"/>
                    <a:pt x="207939" y="76450"/>
                  </a:cubicBezTo>
                  <a:cubicBezTo>
                    <a:pt x="270028" y="51756"/>
                    <a:pt x="455589" y="3778"/>
                    <a:pt x="445006" y="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4A1BCADA-C98B-4612-9B0E-C2A1E11A2788}"/>
                </a:ext>
              </a:extLst>
            </p:cNvPr>
            <p:cNvSpPr/>
            <p:nvPr/>
          </p:nvSpPr>
          <p:spPr>
            <a:xfrm>
              <a:off x="4265074" y="4101062"/>
              <a:ext cx="1276657" cy="226032"/>
            </a:xfrm>
            <a:custGeom>
              <a:avLst/>
              <a:gdLst>
                <a:gd name="connsiteX0" fmla="*/ 2126 w 1276657"/>
                <a:gd name="connsiteY0" fmla="*/ 225405 h 226032"/>
                <a:gd name="connsiteX1" fmla="*/ 357726 w 1276657"/>
                <a:gd name="connsiteY1" fmla="*/ 106871 h 226032"/>
                <a:gd name="connsiteX2" fmla="*/ 899593 w 1276657"/>
                <a:gd name="connsiteY2" fmla="*/ 22205 h 226032"/>
                <a:gd name="connsiteX3" fmla="*/ 1276359 w 1276657"/>
                <a:gd name="connsiteY3" fmla="*/ 17971 h 226032"/>
                <a:gd name="connsiteX4" fmla="*/ 954626 w 1276657"/>
                <a:gd name="connsiteY4" fmla="*/ 1038 h 226032"/>
                <a:gd name="connsiteX5" fmla="*/ 518593 w 1276657"/>
                <a:gd name="connsiteY5" fmla="*/ 51838 h 226032"/>
                <a:gd name="connsiteX6" fmla="*/ 2126 w 1276657"/>
                <a:gd name="connsiteY6" fmla="*/ 225405 h 22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6657" h="226032">
                  <a:moveTo>
                    <a:pt x="2126" y="225405"/>
                  </a:moveTo>
                  <a:cubicBezTo>
                    <a:pt x="-24685" y="234577"/>
                    <a:pt x="208148" y="140738"/>
                    <a:pt x="357726" y="106871"/>
                  </a:cubicBezTo>
                  <a:cubicBezTo>
                    <a:pt x="507304" y="73004"/>
                    <a:pt x="746488" y="37022"/>
                    <a:pt x="899593" y="22205"/>
                  </a:cubicBezTo>
                  <a:cubicBezTo>
                    <a:pt x="1052698" y="7388"/>
                    <a:pt x="1267187" y="21499"/>
                    <a:pt x="1276359" y="17971"/>
                  </a:cubicBezTo>
                  <a:cubicBezTo>
                    <a:pt x="1285531" y="14443"/>
                    <a:pt x="1080920" y="-4607"/>
                    <a:pt x="954626" y="1038"/>
                  </a:cubicBezTo>
                  <a:cubicBezTo>
                    <a:pt x="828332" y="6682"/>
                    <a:pt x="675932" y="18677"/>
                    <a:pt x="518593" y="51838"/>
                  </a:cubicBezTo>
                  <a:cubicBezTo>
                    <a:pt x="361254" y="84999"/>
                    <a:pt x="28937" y="216233"/>
                    <a:pt x="2126" y="2254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9C0089FE-61B6-4D14-A5AF-32DCDD5B54C1}"/>
                </a:ext>
              </a:extLst>
            </p:cNvPr>
            <p:cNvSpPr/>
            <p:nvPr/>
          </p:nvSpPr>
          <p:spPr>
            <a:xfrm>
              <a:off x="5189765" y="3993104"/>
              <a:ext cx="372890" cy="160260"/>
            </a:xfrm>
            <a:custGeom>
              <a:avLst/>
              <a:gdLst>
                <a:gd name="connsiteX0" fmla="*/ 302 w 372890"/>
                <a:gd name="connsiteY0" fmla="*/ 24329 h 160260"/>
                <a:gd name="connsiteX1" fmla="*/ 220435 w 372890"/>
                <a:gd name="connsiteY1" fmla="*/ 7396 h 160260"/>
                <a:gd name="connsiteX2" fmla="*/ 372835 w 372890"/>
                <a:gd name="connsiteY2" fmla="*/ 159796 h 160260"/>
                <a:gd name="connsiteX3" fmla="*/ 237368 w 372890"/>
                <a:gd name="connsiteY3" fmla="*/ 53963 h 160260"/>
                <a:gd name="connsiteX4" fmla="*/ 173868 w 372890"/>
                <a:gd name="connsiteY4" fmla="*/ 28563 h 160260"/>
                <a:gd name="connsiteX5" fmla="*/ 302 w 372890"/>
                <a:gd name="connsiteY5" fmla="*/ 24329 h 1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890" h="160260">
                  <a:moveTo>
                    <a:pt x="302" y="24329"/>
                  </a:moveTo>
                  <a:cubicBezTo>
                    <a:pt x="8063" y="20801"/>
                    <a:pt x="158346" y="-15182"/>
                    <a:pt x="220435" y="7396"/>
                  </a:cubicBezTo>
                  <a:cubicBezTo>
                    <a:pt x="282524" y="29974"/>
                    <a:pt x="370013" y="152035"/>
                    <a:pt x="372835" y="159796"/>
                  </a:cubicBezTo>
                  <a:cubicBezTo>
                    <a:pt x="375657" y="167557"/>
                    <a:pt x="270529" y="75835"/>
                    <a:pt x="237368" y="53963"/>
                  </a:cubicBezTo>
                  <a:cubicBezTo>
                    <a:pt x="204207" y="32091"/>
                    <a:pt x="211262" y="34913"/>
                    <a:pt x="173868" y="28563"/>
                  </a:cubicBezTo>
                  <a:cubicBezTo>
                    <a:pt x="136474" y="22213"/>
                    <a:pt x="-7459" y="27857"/>
                    <a:pt x="302" y="243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D5D70E5F-3F4B-4CDA-A6D3-EC2BEC5C78FC}"/>
                </a:ext>
              </a:extLst>
            </p:cNvPr>
            <p:cNvSpPr/>
            <p:nvPr/>
          </p:nvSpPr>
          <p:spPr>
            <a:xfrm>
              <a:off x="5574325" y="4143078"/>
              <a:ext cx="98352" cy="1354568"/>
            </a:xfrm>
            <a:custGeom>
              <a:avLst/>
              <a:gdLst>
                <a:gd name="connsiteX0" fmla="*/ 975 w 98352"/>
                <a:gd name="connsiteY0" fmla="*/ 18289 h 1354568"/>
                <a:gd name="connsiteX1" fmla="*/ 9442 w 98352"/>
                <a:gd name="connsiteY1" fmla="*/ 90255 h 1354568"/>
                <a:gd name="connsiteX2" fmla="*/ 60242 w 98352"/>
                <a:gd name="connsiteY2" fmla="*/ 742189 h 1354568"/>
                <a:gd name="connsiteX3" fmla="*/ 94108 w 98352"/>
                <a:gd name="connsiteY3" fmla="*/ 1347555 h 1354568"/>
                <a:gd name="connsiteX4" fmla="*/ 89875 w 98352"/>
                <a:gd name="connsiteY4" fmla="*/ 1017355 h 1354568"/>
                <a:gd name="connsiteX5" fmla="*/ 22142 w 98352"/>
                <a:gd name="connsiteY5" fmla="*/ 213022 h 1354568"/>
                <a:gd name="connsiteX6" fmla="*/ 975 w 98352"/>
                <a:gd name="connsiteY6" fmla="*/ 18289 h 135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352" h="1354568">
                  <a:moveTo>
                    <a:pt x="975" y="18289"/>
                  </a:moveTo>
                  <a:cubicBezTo>
                    <a:pt x="-1142" y="-2172"/>
                    <a:pt x="-436" y="-30395"/>
                    <a:pt x="9442" y="90255"/>
                  </a:cubicBezTo>
                  <a:cubicBezTo>
                    <a:pt x="19320" y="210905"/>
                    <a:pt x="46131" y="532639"/>
                    <a:pt x="60242" y="742189"/>
                  </a:cubicBezTo>
                  <a:cubicBezTo>
                    <a:pt x="74353" y="951739"/>
                    <a:pt x="89169" y="1301694"/>
                    <a:pt x="94108" y="1347555"/>
                  </a:cubicBezTo>
                  <a:cubicBezTo>
                    <a:pt x="99047" y="1393416"/>
                    <a:pt x="101869" y="1206444"/>
                    <a:pt x="89875" y="1017355"/>
                  </a:cubicBezTo>
                  <a:cubicBezTo>
                    <a:pt x="77881" y="828266"/>
                    <a:pt x="41192" y="380944"/>
                    <a:pt x="22142" y="213022"/>
                  </a:cubicBezTo>
                  <a:cubicBezTo>
                    <a:pt x="3092" y="45100"/>
                    <a:pt x="3092" y="38750"/>
                    <a:pt x="975" y="18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6B574D56-A310-415D-8980-E077DDDB6083}"/>
                </a:ext>
              </a:extLst>
            </p:cNvPr>
            <p:cNvSpPr/>
            <p:nvPr/>
          </p:nvSpPr>
          <p:spPr>
            <a:xfrm>
              <a:off x="4685665" y="5635618"/>
              <a:ext cx="1969010" cy="645110"/>
            </a:xfrm>
            <a:custGeom>
              <a:avLst/>
              <a:gdLst>
                <a:gd name="connsiteX0" fmla="*/ 17568 w 1969010"/>
                <a:gd name="connsiteY0" fmla="*/ 3182 h 645110"/>
                <a:gd name="connsiteX1" fmla="*/ 9102 w 1969010"/>
                <a:gd name="connsiteY1" fmla="*/ 104782 h 645110"/>
                <a:gd name="connsiteX2" fmla="*/ 9102 w 1969010"/>
                <a:gd name="connsiteY2" fmla="*/ 269882 h 645110"/>
                <a:gd name="connsiteX3" fmla="*/ 127635 w 1969010"/>
                <a:gd name="connsiteY3" fmla="*/ 608549 h 645110"/>
                <a:gd name="connsiteX4" fmla="*/ 284268 w 1969010"/>
                <a:gd name="connsiteY4" fmla="*/ 638182 h 645110"/>
                <a:gd name="connsiteX5" fmla="*/ 669502 w 1969010"/>
                <a:gd name="connsiteY5" fmla="*/ 629715 h 645110"/>
                <a:gd name="connsiteX6" fmla="*/ 1592368 w 1969010"/>
                <a:gd name="connsiteY6" fmla="*/ 612782 h 645110"/>
                <a:gd name="connsiteX7" fmla="*/ 1736302 w 1969010"/>
                <a:gd name="connsiteY7" fmla="*/ 578915 h 645110"/>
                <a:gd name="connsiteX8" fmla="*/ 1964902 w 1969010"/>
                <a:gd name="connsiteY8" fmla="*/ 456149 h 645110"/>
                <a:gd name="connsiteX9" fmla="*/ 1524635 w 1969010"/>
                <a:gd name="connsiteY9" fmla="*/ 595849 h 645110"/>
                <a:gd name="connsiteX10" fmla="*/ 195368 w 1969010"/>
                <a:gd name="connsiteY10" fmla="*/ 604315 h 645110"/>
                <a:gd name="connsiteX11" fmla="*/ 114935 w 1969010"/>
                <a:gd name="connsiteY11" fmla="*/ 430749 h 645110"/>
                <a:gd name="connsiteX12" fmla="*/ 30268 w 1969010"/>
                <a:gd name="connsiteY12" fmla="*/ 223315 h 645110"/>
                <a:gd name="connsiteX13" fmla="*/ 17568 w 1969010"/>
                <a:gd name="connsiteY13" fmla="*/ 3182 h 6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69010" h="645110">
                  <a:moveTo>
                    <a:pt x="17568" y="3182"/>
                  </a:moveTo>
                  <a:cubicBezTo>
                    <a:pt x="14040" y="-16574"/>
                    <a:pt x="10513" y="60332"/>
                    <a:pt x="9102" y="104782"/>
                  </a:cubicBezTo>
                  <a:cubicBezTo>
                    <a:pt x="7691" y="149232"/>
                    <a:pt x="-10653" y="185921"/>
                    <a:pt x="9102" y="269882"/>
                  </a:cubicBezTo>
                  <a:cubicBezTo>
                    <a:pt x="28857" y="353843"/>
                    <a:pt x="81774" y="547166"/>
                    <a:pt x="127635" y="608549"/>
                  </a:cubicBezTo>
                  <a:cubicBezTo>
                    <a:pt x="173496" y="669932"/>
                    <a:pt x="193957" y="634654"/>
                    <a:pt x="284268" y="638182"/>
                  </a:cubicBezTo>
                  <a:cubicBezTo>
                    <a:pt x="374579" y="641710"/>
                    <a:pt x="669502" y="629715"/>
                    <a:pt x="669502" y="629715"/>
                  </a:cubicBezTo>
                  <a:lnTo>
                    <a:pt x="1592368" y="612782"/>
                  </a:lnTo>
                  <a:cubicBezTo>
                    <a:pt x="1770168" y="604315"/>
                    <a:pt x="1674213" y="605021"/>
                    <a:pt x="1736302" y="578915"/>
                  </a:cubicBezTo>
                  <a:cubicBezTo>
                    <a:pt x="1798391" y="552809"/>
                    <a:pt x="2000180" y="453327"/>
                    <a:pt x="1964902" y="456149"/>
                  </a:cubicBezTo>
                  <a:cubicBezTo>
                    <a:pt x="1929624" y="458971"/>
                    <a:pt x="1819557" y="571155"/>
                    <a:pt x="1524635" y="595849"/>
                  </a:cubicBezTo>
                  <a:cubicBezTo>
                    <a:pt x="1229713" y="620543"/>
                    <a:pt x="430318" y="631832"/>
                    <a:pt x="195368" y="604315"/>
                  </a:cubicBezTo>
                  <a:cubicBezTo>
                    <a:pt x="-39582" y="576798"/>
                    <a:pt x="142452" y="494249"/>
                    <a:pt x="114935" y="430749"/>
                  </a:cubicBezTo>
                  <a:cubicBezTo>
                    <a:pt x="87418" y="367249"/>
                    <a:pt x="45085" y="288932"/>
                    <a:pt x="30268" y="223315"/>
                  </a:cubicBezTo>
                  <a:cubicBezTo>
                    <a:pt x="15451" y="157698"/>
                    <a:pt x="21096" y="22938"/>
                    <a:pt x="17568" y="3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EAB03F79-D661-41D9-83E5-85D954B095BD}"/>
                </a:ext>
              </a:extLst>
            </p:cNvPr>
            <p:cNvSpPr/>
            <p:nvPr/>
          </p:nvSpPr>
          <p:spPr>
            <a:xfrm>
              <a:off x="4807599" y="5660593"/>
              <a:ext cx="1803042" cy="474357"/>
            </a:xfrm>
            <a:custGeom>
              <a:avLst/>
              <a:gdLst>
                <a:gd name="connsiteX0" fmla="*/ 14168 w 1803042"/>
                <a:gd name="connsiteY0" fmla="*/ 7840 h 474357"/>
                <a:gd name="connsiteX1" fmla="*/ 31101 w 1803042"/>
                <a:gd name="connsiteY1" fmla="*/ 96740 h 474357"/>
                <a:gd name="connsiteX2" fmla="*/ 230068 w 1803042"/>
                <a:gd name="connsiteY2" fmla="*/ 397307 h 474357"/>
                <a:gd name="connsiteX3" fmla="*/ 543334 w 1803042"/>
                <a:gd name="connsiteY3" fmla="*/ 448107 h 474357"/>
                <a:gd name="connsiteX4" fmla="*/ 1305334 w 1803042"/>
                <a:gd name="connsiteY4" fmla="*/ 473507 h 474357"/>
                <a:gd name="connsiteX5" fmla="*/ 1686334 w 1803042"/>
                <a:gd name="connsiteY5" fmla="*/ 418474 h 474357"/>
                <a:gd name="connsiteX6" fmla="*/ 1792168 w 1803042"/>
                <a:gd name="connsiteY6" fmla="*/ 354974 h 474357"/>
                <a:gd name="connsiteX7" fmla="*/ 1466201 w 1803042"/>
                <a:gd name="connsiteY7" fmla="*/ 418474 h 474357"/>
                <a:gd name="connsiteX8" fmla="*/ 280868 w 1803042"/>
                <a:gd name="connsiteY8" fmla="*/ 388840 h 474357"/>
                <a:gd name="connsiteX9" fmla="*/ 166568 w 1803042"/>
                <a:gd name="connsiteY9" fmla="*/ 266074 h 474357"/>
                <a:gd name="connsiteX10" fmla="*/ 14168 w 1803042"/>
                <a:gd name="connsiteY10" fmla="*/ 7840 h 47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3042" h="474357">
                  <a:moveTo>
                    <a:pt x="14168" y="7840"/>
                  </a:moveTo>
                  <a:cubicBezTo>
                    <a:pt x="-8410" y="-20382"/>
                    <a:pt x="-4882" y="31829"/>
                    <a:pt x="31101" y="96740"/>
                  </a:cubicBezTo>
                  <a:cubicBezTo>
                    <a:pt x="67084" y="161651"/>
                    <a:pt x="144696" y="338746"/>
                    <a:pt x="230068" y="397307"/>
                  </a:cubicBezTo>
                  <a:cubicBezTo>
                    <a:pt x="315440" y="455868"/>
                    <a:pt x="364123" y="435407"/>
                    <a:pt x="543334" y="448107"/>
                  </a:cubicBezTo>
                  <a:cubicBezTo>
                    <a:pt x="722545" y="460807"/>
                    <a:pt x="1114834" y="478446"/>
                    <a:pt x="1305334" y="473507"/>
                  </a:cubicBezTo>
                  <a:cubicBezTo>
                    <a:pt x="1495834" y="468568"/>
                    <a:pt x="1605195" y="438229"/>
                    <a:pt x="1686334" y="418474"/>
                  </a:cubicBezTo>
                  <a:cubicBezTo>
                    <a:pt x="1767473" y="398719"/>
                    <a:pt x="1828857" y="354974"/>
                    <a:pt x="1792168" y="354974"/>
                  </a:cubicBezTo>
                  <a:cubicBezTo>
                    <a:pt x="1755479" y="354974"/>
                    <a:pt x="1718084" y="412830"/>
                    <a:pt x="1466201" y="418474"/>
                  </a:cubicBezTo>
                  <a:cubicBezTo>
                    <a:pt x="1214318" y="424118"/>
                    <a:pt x="497473" y="414240"/>
                    <a:pt x="280868" y="388840"/>
                  </a:cubicBezTo>
                  <a:cubicBezTo>
                    <a:pt x="64263" y="363440"/>
                    <a:pt x="208196" y="321813"/>
                    <a:pt x="166568" y="266074"/>
                  </a:cubicBezTo>
                  <a:cubicBezTo>
                    <a:pt x="124940" y="210335"/>
                    <a:pt x="36746" y="36062"/>
                    <a:pt x="14168" y="78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4DBDC963-898A-416C-A573-D9AEC4FEF5FA}"/>
                </a:ext>
              </a:extLst>
            </p:cNvPr>
            <p:cNvSpPr/>
            <p:nvPr/>
          </p:nvSpPr>
          <p:spPr>
            <a:xfrm>
              <a:off x="4888307" y="5638760"/>
              <a:ext cx="1720870" cy="343029"/>
            </a:xfrm>
            <a:custGeom>
              <a:avLst/>
              <a:gdLst>
                <a:gd name="connsiteX0" fmla="*/ 1193 w 1720870"/>
                <a:gd name="connsiteY0" fmla="*/ 40 h 343029"/>
                <a:gd name="connsiteX1" fmla="*/ 234026 w 1720870"/>
                <a:gd name="connsiteY1" fmla="*/ 194773 h 343029"/>
                <a:gd name="connsiteX2" fmla="*/ 792826 w 1720870"/>
                <a:gd name="connsiteY2" fmla="*/ 241340 h 343029"/>
                <a:gd name="connsiteX3" fmla="*/ 1567526 w 1720870"/>
                <a:gd name="connsiteY3" fmla="*/ 203240 h 343029"/>
                <a:gd name="connsiteX4" fmla="*/ 1635260 w 1720870"/>
                <a:gd name="connsiteY4" fmla="*/ 241340 h 343029"/>
                <a:gd name="connsiteX5" fmla="*/ 1719926 w 1720870"/>
                <a:gd name="connsiteY5" fmla="*/ 342940 h 343029"/>
                <a:gd name="connsiteX6" fmla="*/ 1673360 w 1720870"/>
                <a:gd name="connsiteY6" fmla="*/ 258273 h 343029"/>
                <a:gd name="connsiteX7" fmla="*/ 1563293 w 1720870"/>
                <a:gd name="connsiteY7" fmla="*/ 207473 h 343029"/>
                <a:gd name="connsiteX8" fmla="*/ 640426 w 1720870"/>
                <a:gd name="connsiteY8" fmla="*/ 220173 h 343029"/>
                <a:gd name="connsiteX9" fmla="*/ 166293 w 1720870"/>
                <a:gd name="connsiteY9" fmla="*/ 177840 h 343029"/>
                <a:gd name="connsiteX10" fmla="*/ 1193 w 1720870"/>
                <a:gd name="connsiteY10" fmla="*/ 40 h 3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0870" h="343029">
                  <a:moveTo>
                    <a:pt x="1193" y="40"/>
                  </a:moveTo>
                  <a:cubicBezTo>
                    <a:pt x="12482" y="2862"/>
                    <a:pt x="102087" y="154556"/>
                    <a:pt x="234026" y="194773"/>
                  </a:cubicBezTo>
                  <a:cubicBezTo>
                    <a:pt x="365965" y="234990"/>
                    <a:pt x="570576" y="239929"/>
                    <a:pt x="792826" y="241340"/>
                  </a:cubicBezTo>
                  <a:cubicBezTo>
                    <a:pt x="1015076" y="242751"/>
                    <a:pt x="1427120" y="203240"/>
                    <a:pt x="1567526" y="203240"/>
                  </a:cubicBezTo>
                  <a:cubicBezTo>
                    <a:pt x="1707932" y="203240"/>
                    <a:pt x="1609860" y="218057"/>
                    <a:pt x="1635260" y="241340"/>
                  </a:cubicBezTo>
                  <a:cubicBezTo>
                    <a:pt x="1660660" y="264623"/>
                    <a:pt x="1713576" y="340118"/>
                    <a:pt x="1719926" y="342940"/>
                  </a:cubicBezTo>
                  <a:cubicBezTo>
                    <a:pt x="1726276" y="345762"/>
                    <a:pt x="1699465" y="280851"/>
                    <a:pt x="1673360" y="258273"/>
                  </a:cubicBezTo>
                  <a:cubicBezTo>
                    <a:pt x="1647255" y="235695"/>
                    <a:pt x="1735449" y="213823"/>
                    <a:pt x="1563293" y="207473"/>
                  </a:cubicBezTo>
                  <a:cubicBezTo>
                    <a:pt x="1391137" y="201123"/>
                    <a:pt x="873259" y="225112"/>
                    <a:pt x="640426" y="220173"/>
                  </a:cubicBezTo>
                  <a:cubicBezTo>
                    <a:pt x="407593" y="215234"/>
                    <a:pt x="272832" y="213823"/>
                    <a:pt x="166293" y="177840"/>
                  </a:cubicBezTo>
                  <a:cubicBezTo>
                    <a:pt x="59754" y="141857"/>
                    <a:pt x="-10096" y="-2782"/>
                    <a:pt x="1193" y="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F428FDC0-13F0-4EEA-88B3-2F77E6A90F68}"/>
                </a:ext>
              </a:extLst>
            </p:cNvPr>
            <p:cNvSpPr/>
            <p:nvPr/>
          </p:nvSpPr>
          <p:spPr>
            <a:xfrm>
              <a:off x="4711607" y="5632447"/>
              <a:ext cx="177979" cy="33629"/>
            </a:xfrm>
            <a:custGeom>
              <a:avLst/>
              <a:gdLst>
                <a:gd name="connsiteX0" fmla="*/ 93 w 177979"/>
                <a:gd name="connsiteY0" fmla="*/ 3 h 33629"/>
                <a:gd name="connsiteX1" fmla="*/ 97460 w 177979"/>
                <a:gd name="connsiteY1" fmla="*/ 29636 h 33629"/>
                <a:gd name="connsiteX2" fmla="*/ 129210 w 177979"/>
                <a:gd name="connsiteY2" fmla="*/ 31753 h 33629"/>
                <a:gd name="connsiteX3" fmla="*/ 177893 w 177979"/>
                <a:gd name="connsiteY3" fmla="*/ 14820 h 33629"/>
                <a:gd name="connsiteX4" fmla="*/ 116510 w 177979"/>
                <a:gd name="connsiteY4" fmla="*/ 27520 h 33629"/>
                <a:gd name="connsiteX5" fmla="*/ 93 w 177979"/>
                <a:gd name="connsiteY5" fmla="*/ 3 h 3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979" h="33629">
                  <a:moveTo>
                    <a:pt x="93" y="3"/>
                  </a:moveTo>
                  <a:cubicBezTo>
                    <a:pt x="-3082" y="356"/>
                    <a:pt x="75941" y="24344"/>
                    <a:pt x="97460" y="29636"/>
                  </a:cubicBezTo>
                  <a:cubicBezTo>
                    <a:pt x="118979" y="34928"/>
                    <a:pt x="115804" y="34222"/>
                    <a:pt x="129210" y="31753"/>
                  </a:cubicBezTo>
                  <a:cubicBezTo>
                    <a:pt x="142616" y="29284"/>
                    <a:pt x="180010" y="15526"/>
                    <a:pt x="177893" y="14820"/>
                  </a:cubicBezTo>
                  <a:cubicBezTo>
                    <a:pt x="175776" y="14115"/>
                    <a:pt x="143674" y="30695"/>
                    <a:pt x="116510" y="27520"/>
                  </a:cubicBezTo>
                  <a:cubicBezTo>
                    <a:pt x="89346" y="24345"/>
                    <a:pt x="3268" y="-350"/>
                    <a:pt x="93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8CAF4FDB-C581-441F-B443-48682ABE7B71}"/>
                </a:ext>
              </a:extLst>
            </p:cNvPr>
            <p:cNvSpPr/>
            <p:nvPr/>
          </p:nvSpPr>
          <p:spPr>
            <a:xfrm>
              <a:off x="4865603" y="5428996"/>
              <a:ext cx="996204" cy="216529"/>
            </a:xfrm>
            <a:custGeom>
              <a:avLst/>
              <a:gdLst>
                <a:gd name="connsiteX0" fmla="*/ 26014 w 996204"/>
                <a:gd name="connsiteY0" fmla="*/ 211921 h 216529"/>
                <a:gd name="connsiteX1" fmla="*/ 91630 w 996204"/>
                <a:gd name="connsiteY1" fmla="*/ 137837 h 216529"/>
                <a:gd name="connsiteX2" fmla="*/ 438764 w 996204"/>
                <a:gd name="connsiteY2" fmla="*/ 59521 h 216529"/>
                <a:gd name="connsiteX3" fmla="*/ 707580 w 996204"/>
                <a:gd name="connsiteY3" fmla="*/ 6604 h 216529"/>
                <a:gd name="connsiteX4" fmla="*/ 756264 w 996204"/>
                <a:gd name="connsiteY4" fmla="*/ 19304 h 216529"/>
                <a:gd name="connsiteX5" fmla="*/ 817647 w 996204"/>
                <a:gd name="connsiteY5" fmla="*/ 65871 h 216529"/>
                <a:gd name="connsiteX6" fmla="*/ 995447 w 996204"/>
                <a:gd name="connsiteY6" fmla="*/ 216154 h 216529"/>
                <a:gd name="connsiteX7" fmla="*/ 741447 w 996204"/>
                <a:gd name="connsiteY7" fmla="*/ 17187 h 216529"/>
                <a:gd name="connsiteX8" fmla="*/ 616564 w 996204"/>
                <a:gd name="connsiteY8" fmla="*/ 17187 h 216529"/>
                <a:gd name="connsiteX9" fmla="*/ 284247 w 996204"/>
                <a:gd name="connsiteY9" fmla="*/ 76454 h 216529"/>
                <a:gd name="connsiteX10" fmla="*/ 21780 w 996204"/>
                <a:gd name="connsiteY10" fmla="*/ 156887 h 216529"/>
                <a:gd name="connsiteX11" fmla="*/ 26014 w 996204"/>
                <a:gd name="connsiteY11" fmla="*/ 211921 h 21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204" h="216529">
                  <a:moveTo>
                    <a:pt x="26014" y="211921"/>
                  </a:moveTo>
                  <a:cubicBezTo>
                    <a:pt x="37656" y="208746"/>
                    <a:pt x="22838" y="163237"/>
                    <a:pt x="91630" y="137837"/>
                  </a:cubicBezTo>
                  <a:cubicBezTo>
                    <a:pt x="160422" y="112437"/>
                    <a:pt x="336106" y="81393"/>
                    <a:pt x="438764" y="59521"/>
                  </a:cubicBezTo>
                  <a:cubicBezTo>
                    <a:pt x="541422" y="37649"/>
                    <a:pt x="654663" y="13307"/>
                    <a:pt x="707580" y="6604"/>
                  </a:cubicBezTo>
                  <a:cubicBezTo>
                    <a:pt x="760497" y="-99"/>
                    <a:pt x="737920" y="9426"/>
                    <a:pt x="756264" y="19304"/>
                  </a:cubicBezTo>
                  <a:cubicBezTo>
                    <a:pt x="774609" y="29182"/>
                    <a:pt x="777783" y="33063"/>
                    <a:pt x="817647" y="65871"/>
                  </a:cubicBezTo>
                  <a:cubicBezTo>
                    <a:pt x="857511" y="98679"/>
                    <a:pt x="1008147" y="224268"/>
                    <a:pt x="995447" y="216154"/>
                  </a:cubicBezTo>
                  <a:cubicBezTo>
                    <a:pt x="982747" y="208040"/>
                    <a:pt x="804594" y="50348"/>
                    <a:pt x="741447" y="17187"/>
                  </a:cubicBezTo>
                  <a:cubicBezTo>
                    <a:pt x="678300" y="-15974"/>
                    <a:pt x="692764" y="7309"/>
                    <a:pt x="616564" y="17187"/>
                  </a:cubicBezTo>
                  <a:cubicBezTo>
                    <a:pt x="540364" y="27065"/>
                    <a:pt x="383378" y="53171"/>
                    <a:pt x="284247" y="76454"/>
                  </a:cubicBezTo>
                  <a:cubicBezTo>
                    <a:pt x="185116" y="99737"/>
                    <a:pt x="67288" y="136426"/>
                    <a:pt x="21780" y="156887"/>
                  </a:cubicBezTo>
                  <a:cubicBezTo>
                    <a:pt x="-23728" y="177348"/>
                    <a:pt x="14372" y="215096"/>
                    <a:pt x="26014" y="2119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3C244E61-61D7-4445-9972-EC93DD39CA75}"/>
                </a:ext>
              </a:extLst>
            </p:cNvPr>
            <p:cNvSpPr/>
            <p:nvPr/>
          </p:nvSpPr>
          <p:spPr>
            <a:xfrm>
              <a:off x="4722750" y="5397500"/>
              <a:ext cx="952169" cy="235117"/>
            </a:xfrm>
            <a:custGeom>
              <a:avLst/>
              <a:gdLst>
                <a:gd name="connsiteX0" fmla="*/ 952033 w 952169"/>
                <a:gd name="connsiteY0" fmla="*/ 59267 h 235117"/>
                <a:gd name="connsiteX1" fmla="*/ 852550 w 952169"/>
                <a:gd name="connsiteY1" fmla="*/ 6350 h 235117"/>
                <a:gd name="connsiteX2" fmla="*/ 727667 w 952169"/>
                <a:gd name="connsiteY2" fmla="*/ 4233 h 235117"/>
                <a:gd name="connsiteX3" fmla="*/ 568917 w 952169"/>
                <a:gd name="connsiteY3" fmla="*/ 35983 h 235117"/>
                <a:gd name="connsiteX4" fmla="*/ 236600 w 952169"/>
                <a:gd name="connsiteY4" fmla="*/ 114300 h 235117"/>
                <a:gd name="connsiteX5" fmla="*/ 16467 w 952169"/>
                <a:gd name="connsiteY5" fmla="*/ 196850 h 235117"/>
                <a:gd name="connsiteX6" fmla="*/ 20700 w 952169"/>
                <a:gd name="connsiteY6" fmla="*/ 234950 h 235117"/>
                <a:gd name="connsiteX7" fmla="*/ 58800 w 952169"/>
                <a:gd name="connsiteY7" fmla="*/ 207433 h 235117"/>
                <a:gd name="connsiteX8" fmla="*/ 259883 w 952169"/>
                <a:gd name="connsiteY8" fmla="*/ 133350 h 235117"/>
                <a:gd name="connsiteX9" fmla="*/ 831383 w 952169"/>
                <a:gd name="connsiteY9" fmla="*/ 23283 h 235117"/>
                <a:gd name="connsiteX10" fmla="*/ 952033 w 952169"/>
                <a:gd name="connsiteY10" fmla="*/ 59267 h 23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169" h="235117">
                  <a:moveTo>
                    <a:pt x="952033" y="59267"/>
                  </a:moveTo>
                  <a:cubicBezTo>
                    <a:pt x="955561" y="56445"/>
                    <a:pt x="889944" y="15522"/>
                    <a:pt x="852550" y="6350"/>
                  </a:cubicBezTo>
                  <a:cubicBezTo>
                    <a:pt x="815156" y="-2822"/>
                    <a:pt x="774939" y="-706"/>
                    <a:pt x="727667" y="4233"/>
                  </a:cubicBezTo>
                  <a:cubicBezTo>
                    <a:pt x="680395" y="9172"/>
                    <a:pt x="650761" y="17639"/>
                    <a:pt x="568917" y="35983"/>
                  </a:cubicBezTo>
                  <a:cubicBezTo>
                    <a:pt x="487073" y="54327"/>
                    <a:pt x="328675" y="87489"/>
                    <a:pt x="236600" y="114300"/>
                  </a:cubicBezTo>
                  <a:cubicBezTo>
                    <a:pt x="144525" y="141111"/>
                    <a:pt x="52450" y="176742"/>
                    <a:pt x="16467" y="196850"/>
                  </a:cubicBezTo>
                  <a:cubicBezTo>
                    <a:pt x="-19516" y="216958"/>
                    <a:pt x="13644" y="233186"/>
                    <a:pt x="20700" y="234950"/>
                  </a:cubicBezTo>
                  <a:cubicBezTo>
                    <a:pt x="27755" y="236714"/>
                    <a:pt x="18936" y="224366"/>
                    <a:pt x="58800" y="207433"/>
                  </a:cubicBezTo>
                  <a:cubicBezTo>
                    <a:pt x="98664" y="190500"/>
                    <a:pt x="131119" y="164042"/>
                    <a:pt x="259883" y="133350"/>
                  </a:cubicBezTo>
                  <a:cubicBezTo>
                    <a:pt x="388647" y="102658"/>
                    <a:pt x="719552" y="38100"/>
                    <a:pt x="831383" y="23283"/>
                  </a:cubicBezTo>
                  <a:cubicBezTo>
                    <a:pt x="943214" y="8466"/>
                    <a:pt x="948505" y="62089"/>
                    <a:pt x="952033" y="592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85A8BD16-3E10-4FC4-B588-D8C52D848364}"/>
                </a:ext>
              </a:extLst>
            </p:cNvPr>
            <p:cNvSpPr/>
            <p:nvPr/>
          </p:nvSpPr>
          <p:spPr>
            <a:xfrm>
              <a:off x="5798438" y="5621867"/>
              <a:ext cx="1144310" cy="421392"/>
            </a:xfrm>
            <a:custGeom>
              <a:avLst/>
              <a:gdLst>
                <a:gd name="connsiteX0" fmla="*/ 30862 w 1144310"/>
                <a:gd name="connsiteY0" fmla="*/ 0 h 421392"/>
                <a:gd name="connsiteX1" fmla="*/ 96479 w 1144310"/>
                <a:gd name="connsiteY1" fmla="*/ 16933 h 421392"/>
                <a:gd name="connsiteX2" fmla="*/ 835195 w 1144310"/>
                <a:gd name="connsiteY2" fmla="*/ 101600 h 421392"/>
                <a:gd name="connsiteX3" fmla="*/ 943145 w 1144310"/>
                <a:gd name="connsiteY3" fmla="*/ 135466 h 421392"/>
                <a:gd name="connsiteX4" fmla="*/ 1059562 w 1144310"/>
                <a:gd name="connsiteY4" fmla="*/ 245533 h 421392"/>
                <a:gd name="connsiteX5" fmla="*/ 1144229 w 1144310"/>
                <a:gd name="connsiteY5" fmla="*/ 421216 h 421392"/>
                <a:gd name="connsiteX6" fmla="*/ 1070145 w 1144310"/>
                <a:gd name="connsiteY6" fmla="*/ 275166 h 421392"/>
                <a:gd name="connsiteX7" fmla="*/ 850012 w 1144310"/>
                <a:gd name="connsiteY7" fmla="*/ 114300 h 421392"/>
                <a:gd name="connsiteX8" fmla="*/ 380112 w 1144310"/>
                <a:gd name="connsiteY8" fmla="*/ 57150 h 421392"/>
                <a:gd name="connsiteX9" fmla="*/ 30862 w 1144310"/>
                <a:gd name="connsiteY9" fmla="*/ 0 h 42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310" h="421392">
                  <a:moveTo>
                    <a:pt x="30862" y="0"/>
                  </a:moveTo>
                  <a:cubicBezTo>
                    <a:pt x="-3358" y="0"/>
                    <a:pt x="-37577" y="0"/>
                    <a:pt x="96479" y="16933"/>
                  </a:cubicBezTo>
                  <a:cubicBezTo>
                    <a:pt x="230535" y="33866"/>
                    <a:pt x="694084" y="81844"/>
                    <a:pt x="835195" y="101600"/>
                  </a:cubicBezTo>
                  <a:cubicBezTo>
                    <a:pt x="976306" y="121356"/>
                    <a:pt x="905751" y="111477"/>
                    <a:pt x="943145" y="135466"/>
                  </a:cubicBezTo>
                  <a:cubicBezTo>
                    <a:pt x="980539" y="159455"/>
                    <a:pt x="1026048" y="197908"/>
                    <a:pt x="1059562" y="245533"/>
                  </a:cubicBezTo>
                  <a:cubicBezTo>
                    <a:pt x="1093076" y="293158"/>
                    <a:pt x="1142465" y="416277"/>
                    <a:pt x="1144229" y="421216"/>
                  </a:cubicBezTo>
                  <a:cubicBezTo>
                    <a:pt x="1145993" y="426155"/>
                    <a:pt x="1119181" y="326319"/>
                    <a:pt x="1070145" y="275166"/>
                  </a:cubicBezTo>
                  <a:cubicBezTo>
                    <a:pt x="1021109" y="224013"/>
                    <a:pt x="965018" y="150636"/>
                    <a:pt x="850012" y="114300"/>
                  </a:cubicBezTo>
                  <a:cubicBezTo>
                    <a:pt x="735007" y="77964"/>
                    <a:pt x="380112" y="57150"/>
                    <a:pt x="380112" y="57150"/>
                  </a:cubicBezTo>
                  <a:lnTo>
                    <a:pt x="3086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996CC2A6-E261-42E6-9913-2BD8CF2DA0EF}"/>
                </a:ext>
              </a:extLst>
            </p:cNvPr>
            <p:cNvSpPr/>
            <p:nvPr/>
          </p:nvSpPr>
          <p:spPr>
            <a:xfrm>
              <a:off x="5071335" y="5719031"/>
              <a:ext cx="1507435" cy="100188"/>
            </a:xfrm>
            <a:custGeom>
              <a:avLst/>
              <a:gdLst>
                <a:gd name="connsiteX0" fmla="*/ 48882 w 1507435"/>
                <a:gd name="connsiteY0" fmla="*/ 67936 h 100188"/>
                <a:gd name="connsiteX1" fmla="*/ 118732 w 1507435"/>
                <a:gd name="connsiteY1" fmla="*/ 84869 h 100188"/>
                <a:gd name="connsiteX2" fmla="*/ 916715 w 1507435"/>
                <a:gd name="connsiteY2" fmla="*/ 99686 h 100188"/>
                <a:gd name="connsiteX3" fmla="*/ 1202465 w 1507435"/>
                <a:gd name="connsiteY3" fmla="*/ 65819 h 100188"/>
                <a:gd name="connsiteX4" fmla="*/ 1507265 w 1507435"/>
                <a:gd name="connsiteY4" fmla="*/ 202 h 100188"/>
                <a:gd name="connsiteX5" fmla="*/ 1160132 w 1507435"/>
                <a:gd name="connsiteY5" fmla="*/ 89102 h 100188"/>
                <a:gd name="connsiteX6" fmla="*/ 558998 w 1507435"/>
                <a:gd name="connsiteY6" fmla="*/ 84869 h 100188"/>
                <a:gd name="connsiteX7" fmla="*/ 48882 w 1507435"/>
                <a:gd name="connsiteY7" fmla="*/ 67936 h 10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7435" h="100188">
                  <a:moveTo>
                    <a:pt x="48882" y="67936"/>
                  </a:moveTo>
                  <a:cubicBezTo>
                    <a:pt x="-24496" y="67936"/>
                    <a:pt x="-25907" y="79577"/>
                    <a:pt x="118732" y="84869"/>
                  </a:cubicBezTo>
                  <a:cubicBezTo>
                    <a:pt x="263371" y="90161"/>
                    <a:pt x="736093" y="102861"/>
                    <a:pt x="916715" y="99686"/>
                  </a:cubicBezTo>
                  <a:cubicBezTo>
                    <a:pt x="1097337" y="96511"/>
                    <a:pt x="1104040" y="82400"/>
                    <a:pt x="1202465" y="65819"/>
                  </a:cubicBezTo>
                  <a:cubicBezTo>
                    <a:pt x="1300890" y="49238"/>
                    <a:pt x="1514320" y="-3678"/>
                    <a:pt x="1507265" y="202"/>
                  </a:cubicBezTo>
                  <a:cubicBezTo>
                    <a:pt x="1500210" y="4082"/>
                    <a:pt x="1318177" y="74991"/>
                    <a:pt x="1160132" y="89102"/>
                  </a:cubicBezTo>
                  <a:cubicBezTo>
                    <a:pt x="1002087" y="103213"/>
                    <a:pt x="746323" y="89102"/>
                    <a:pt x="558998" y="84869"/>
                  </a:cubicBezTo>
                  <a:cubicBezTo>
                    <a:pt x="371673" y="80636"/>
                    <a:pt x="122260" y="67936"/>
                    <a:pt x="48882" y="679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77E1AE1A-6C3D-4B4B-80A7-A10A9FEC5A2D}"/>
                </a:ext>
              </a:extLst>
            </p:cNvPr>
            <p:cNvSpPr/>
            <p:nvPr/>
          </p:nvSpPr>
          <p:spPr>
            <a:xfrm>
              <a:off x="6324370" y="5794906"/>
              <a:ext cx="424085" cy="330162"/>
            </a:xfrm>
            <a:custGeom>
              <a:avLst/>
              <a:gdLst>
                <a:gd name="connsiteX0" fmla="*/ 230 w 424085"/>
                <a:gd name="connsiteY0" fmla="*/ 527 h 330162"/>
                <a:gd name="connsiteX1" fmla="*/ 262697 w 424085"/>
                <a:gd name="connsiteY1" fmla="*/ 49211 h 330162"/>
                <a:gd name="connsiteX2" fmla="*/ 309263 w 424085"/>
                <a:gd name="connsiteY2" fmla="*/ 163511 h 330162"/>
                <a:gd name="connsiteX3" fmla="*/ 351597 w 424085"/>
                <a:gd name="connsiteY3" fmla="*/ 296861 h 330162"/>
                <a:gd name="connsiteX4" fmla="*/ 423563 w 424085"/>
                <a:gd name="connsiteY4" fmla="*/ 326494 h 330162"/>
                <a:gd name="connsiteX5" fmla="*/ 311380 w 424085"/>
                <a:gd name="connsiteY5" fmla="*/ 233361 h 330162"/>
                <a:gd name="connsiteX6" fmla="*/ 218247 w 424085"/>
                <a:gd name="connsiteY6" fmla="*/ 76727 h 330162"/>
                <a:gd name="connsiteX7" fmla="*/ 230 w 424085"/>
                <a:gd name="connsiteY7" fmla="*/ 527 h 33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085" h="330162">
                  <a:moveTo>
                    <a:pt x="230" y="527"/>
                  </a:moveTo>
                  <a:cubicBezTo>
                    <a:pt x="7638" y="-4059"/>
                    <a:pt x="211192" y="22047"/>
                    <a:pt x="262697" y="49211"/>
                  </a:cubicBezTo>
                  <a:cubicBezTo>
                    <a:pt x="314202" y="76375"/>
                    <a:pt x="294446" y="122236"/>
                    <a:pt x="309263" y="163511"/>
                  </a:cubicBezTo>
                  <a:cubicBezTo>
                    <a:pt x="324080" y="204786"/>
                    <a:pt x="332547" y="269697"/>
                    <a:pt x="351597" y="296861"/>
                  </a:cubicBezTo>
                  <a:cubicBezTo>
                    <a:pt x="370647" y="324025"/>
                    <a:pt x="430266" y="337077"/>
                    <a:pt x="423563" y="326494"/>
                  </a:cubicBezTo>
                  <a:cubicBezTo>
                    <a:pt x="416860" y="315911"/>
                    <a:pt x="345599" y="274989"/>
                    <a:pt x="311380" y="233361"/>
                  </a:cubicBezTo>
                  <a:cubicBezTo>
                    <a:pt x="277161" y="191733"/>
                    <a:pt x="270458" y="113769"/>
                    <a:pt x="218247" y="76727"/>
                  </a:cubicBezTo>
                  <a:cubicBezTo>
                    <a:pt x="166036" y="39685"/>
                    <a:pt x="-7178" y="5113"/>
                    <a:pt x="230" y="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C98D1D48-8CB6-4AAA-ABB5-5310D59C1ACA}"/>
                </a:ext>
              </a:extLst>
            </p:cNvPr>
            <p:cNvSpPr/>
            <p:nvPr/>
          </p:nvSpPr>
          <p:spPr>
            <a:xfrm>
              <a:off x="6734503" y="6038421"/>
              <a:ext cx="220349" cy="84494"/>
            </a:xfrm>
            <a:custGeom>
              <a:avLst/>
              <a:gdLst>
                <a:gd name="connsiteX0" fmla="*/ 214514 w 220349"/>
                <a:gd name="connsiteY0" fmla="*/ 429 h 84494"/>
                <a:gd name="connsiteX1" fmla="*/ 730 w 220349"/>
                <a:gd name="connsiteY1" fmla="*/ 82979 h 84494"/>
                <a:gd name="connsiteX2" fmla="*/ 146780 w 220349"/>
                <a:gd name="connsiteY2" fmla="*/ 51229 h 84494"/>
                <a:gd name="connsiteX3" fmla="*/ 214514 w 220349"/>
                <a:gd name="connsiteY3" fmla="*/ 429 h 8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349" h="84494">
                  <a:moveTo>
                    <a:pt x="214514" y="429"/>
                  </a:moveTo>
                  <a:cubicBezTo>
                    <a:pt x="190172" y="5721"/>
                    <a:pt x="12019" y="74512"/>
                    <a:pt x="730" y="82979"/>
                  </a:cubicBezTo>
                  <a:cubicBezTo>
                    <a:pt x="-10559" y="91446"/>
                    <a:pt x="112208" y="62165"/>
                    <a:pt x="146780" y="51229"/>
                  </a:cubicBezTo>
                  <a:cubicBezTo>
                    <a:pt x="181352" y="40293"/>
                    <a:pt x="238856" y="-4863"/>
                    <a:pt x="214514" y="4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4EECA387-8252-4DB7-8A0A-342F081E3812}"/>
                </a:ext>
              </a:extLst>
            </p:cNvPr>
            <p:cNvSpPr/>
            <p:nvPr/>
          </p:nvSpPr>
          <p:spPr>
            <a:xfrm>
              <a:off x="4821044" y="6242008"/>
              <a:ext cx="1442173" cy="111304"/>
            </a:xfrm>
            <a:custGeom>
              <a:avLst/>
              <a:gdLst>
                <a:gd name="connsiteX0" fmla="*/ 723 w 1442173"/>
                <a:gd name="connsiteY0" fmla="*/ 42 h 111304"/>
                <a:gd name="connsiteX1" fmla="*/ 89623 w 1442173"/>
                <a:gd name="connsiteY1" fmla="*/ 99525 h 111304"/>
                <a:gd name="connsiteX2" fmla="*/ 517189 w 1442173"/>
                <a:gd name="connsiteY2" fmla="*/ 107992 h 111304"/>
                <a:gd name="connsiteX3" fmla="*/ 1243206 w 1442173"/>
                <a:gd name="connsiteY3" fmla="*/ 86825 h 111304"/>
                <a:gd name="connsiteX4" fmla="*/ 1442173 w 1442173"/>
                <a:gd name="connsiteY4" fmla="*/ 80475 h 111304"/>
                <a:gd name="connsiteX5" fmla="*/ 714039 w 1442173"/>
                <a:gd name="connsiteY5" fmla="*/ 88942 h 111304"/>
                <a:gd name="connsiteX6" fmla="*/ 110789 w 1442173"/>
                <a:gd name="connsiteY6" fmla="*/ 86825 h 111304"/>
                <a:gd name="connsiteX7" fmla="*/ 723 w 1442173"/>
                <a:gd name="connsiteY7" fmla="*/ 42 h 11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173" h="111304">
                  <a:moveTo>
                    <a:pt x="723" y="42"/>
                  </a:moveTo>
                  <a:cubicBezTo>
                    <a:pt x="-2805" y="2159"/>
                    <a:pt x="3545" y="81533"/>
                    <a:pt x="89623" y="99525"/>
                  </a:cubicBezTo>
                  <a:cubicBezTo>
                    <a:pt x="175701" y="117517"/>
                    <a:pt x="324925" y="110109"/>
                    <a:pt x="517189" y="107992"/>
                  </a:cubicBezTo>
                  <a:cubicBezTo>
                    <a:pt x="709453" y="105875"/>
                    <a:pt x="1243206" y="86825"/>
                    <a:pt x="1243206" y="86825"/>
                  </a:cubicBezTo>
                  <a:lnTo>
                    <a:pt x="1442173" y="80475"/>
                  </a:lnTo>
                  <a:lnTo>
                    <a:pt x="714039" y="88942"/>
                  </a:lnTo>
                  <a:cubicBezTo>
                    <a:pt x="492142" y="90000"/>
                    <a:pt x="229322" y="97761"/>
                    <a:pt x="110789" y="86825"/>
                  </a:cubicBezTo>
                  <a:cubicBezTo>
                    <a:pt x="-7744" y="75889"/>
                    <a:pt x="4251" y="-2075"/>
                    <a:pt x="723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E6B5FDDD-D36A-4532-8F86-6FF5D2E6F951}"/>
                </a:ext>
              </a:extLst>
            </p:cNvPr>
            <p:cNvSpPr/>
            <p:nvPr/>
          </p:nvSpPr>
          <p:spPr>
            <a:xfrm>
              <a:off x="6193240" y="6256707"/>
              <a:ext cx="144110" cy="108751"/>
            </a:xfrm>
            <a:custGeom>
              <a:avLst/>
              <a:gdLst>
                <a:gd name="connsiteX0" fmla="*/ 144060 w 144110"/>
                <a:gd name="connsiteY0" fmla="*/ 160 h 108751"/>
                <a:gd name="connsiteX1" fmla="*/ 46693 w 144110"/>
                <a:gd name="connsiteY1" fmla="*/ 101760 h 108751"/>
                <a:gd name="connsiteX2" fmla="*/ 127 w 144110"/>
                <a:gd name="connsiteY2" fmla="*/ 97526 h 108751"/>
                <a:gd name="connsiteX3" fmla="*/ 59393 w 144110"/>
                <a:gd name="connsiteY3" fmla="*/ 78476 h 108751"/>
                <a:gd name="connsiteX4" fmla="*/ 144060 w 144110"/>
                <a:gd name="connsiteY4" fmla="*/ 160 h 10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10" h="108751">
                  <a:moveTo>
                    <a:pt x="144060" y="160"/>
                  </a:moveTo>
                  <a:cubicBezTo>
                    <a:pt x="141943" y="4041"/>
                    <a:pt x="70682" y="85532"/>
                    <a:pt x="46693" y="101760"/>
                  </a:cubicBezTo>
                  <a:cubicBezTo>
                    <a:pt x="22704" y="117988"/>
                    <a:pt x="-1990" y="101407"/>
                    <a:pt x="127" y="97526"/>
                  </a:cubicBezTo>
                  <a:cubicBezTo>
                    <a:pt x="2244" y="93645"/>
                    <a:pt x="37168" y="92940"/>
                    <a:pt x="59393" y="78476"/>
                  </a:cubicBezTo>
                  <a:cubicBezTo>
                    <a:pt x="81618" y="64012"/>
                    <a:pt x="146177" y="-3721"/>
                    <a:pt x="144060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3ADF4DB3-716D-4D72-B015-CD1D951C31A4}"/>
                </a:ext>
              </a:extLst>
            </p:cNvPr>
            <p:cNvSpPr/>
            <p:nvPr/>
          </p:nvSpPr>
          <p:spPr>
            <a:xfrm>
              <a:off x="4809646" y="6271679"/>
              <a:ext cx="1379487" cy="121615"/>
            </a:xfrm>
            <a:custGeom>
              <a:avLst/>
              <a:gdLst>
                <a:gd name="connsiteX0" fmla="*/ 1537 w 1379487"/>
                <a:gd name="connsiteY0" fmla="*/ 4 h 121615"/>
                <a:gd name="connsiteX1" fmla="*/ 143354 w 1379487"/>
                <a:gd name="connsiteY1" fmla="*/ 99488 h 121615"/>
                <a:gd name="connsiteX2" fmla="*/ 448154 w 1379487"/>
                <a:gd name="connsiteY2" fmla="*/ 118538 h 121615"/>
                <a:gd name="connsiteX3" fmla="*/ 1045054 w 1379487"/>
                <a:gd name="connsiteY3" fmla="*/ 118538 h 121615"/>
                <a:gd name="connsiteX4" fmla="*/ 1379487 w 1379487"/>
                <a:gd name="connsiteY4" fmla="*/ 88904 h 121615"/>
                <a:gd name="connsiteX5" fmla="*/ 225904 w 1379487"/>
                <a:gd name="connsiteY5" fmla="*/ 103721 h 121615"/>
                <a:gd name="connsiteX6" fmla="*/ 1537 w 1379487"/>
                <a:gd name="connsiteY6" fmla="*/ 4 h 12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487" h="121615">
                  <a:moveTo>
                    <a:pt x="1537" y="4"/>
                  </a:moveTo>
                  <a:cubicBezTo>
                    <a:pt x="-12221" y="-702"/>
                    <a:pt x="68918" y="79732"/>
                    <a:pt x="143354" y="99488"/>
                  </a:cubicBezTo>
                  <a:cubicBezTo>
                    <a:pt x="217790" y="119244"/>
                    <a:pt x="297871" y="115363"/>
                    <a:pt x="448154" y="118538"/>
                  </a:cubicBezTo>
                  <a:cubicBezTo>
                    <a:pt x="598437" y="121713"/>
                    <a:pt x="889832" y="123477"/>
                    <a:pt x="1045054" y="118538"/>
                  </a:cubicBezTo>
                  <a:cubicBezTo>
                    <a:pt x="1200276" y="113599"/>
                    <a:pt x="1379487" y="88904"/>
                    <a:pt x="1379487" y="88904"/>
                  </a:cubicBezTo>
                  <a:cubicBezTo>
                    <a:pt x="1242962" y="86435"/>
                    <a:pt x="455915" y="116421"/>
                    <a:pt x="225904" y="103721"/>
                  </a:cubicBezTo>
                  <a:cubicBezTo>
                    <a:pt x="-4107" y="91021"/>
                    <a:pt x="15295" y="710"/>
                    <a:pt x="1537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ADA8F08B-C8D1-4329-9465-D779E0F88D3E}"/>
                </a:ext>
              </a:extLst>
            </p:cNvPr>
            <p:cNvSpPr/>
            <p:nvPr/>
          </p:nvSpPr>
          <p:spPr>
            <a:xfrm>
              <a:off x="5903612" y="6361657"/>
              <a:ext cx="332545" cy="928391"/>
            </a:xfrm>
            <a:custGeom>
              <a:avLst/>
              <a:gdLst>
                <a:gd name="connsiteX0" fmla="*/ 332088 w 332545"/>
                <a:gd name="connsiteY0" fmla="*/ 1043 h 928391"/>
                <a:gd name="connsiteX1" fmla="*/ 101371 w 332545"/>
                <a:gd name="connsiteY1" fmla="*/ 519626 h 928391"/>
                <a:gd name="connsiteX2" fmla="*/ 12471 w 332545"/>
                <a:gd name="connsiteY2" fmla="*/ 737643 h 928391"/>
                <a:gd name="connsiteX3" fmla="*/ 12471 w 332545"/>
                <a:gd name="connsiteY3" fmla="*/ 775743 h 928391"/>
                <a:gd name="connsiteX4" fmla="*/ 71738 w 332545"/>
                <a:gd name="connsiteY4" fmla="*/ 928143 h 928391"/>
                <a:gd name="connsiteX5" fmla="*/ 16705 w 332545"/>
                <a:gd name="connsiteY5" fmla="*/ 809610 h 928391"/>
                <a:gd name="connsiteX6" fmla="*/ 1888 w 332545"/>
                <a:gd name="connsiteY6" fmla="*/ 735526 h 928391"/>
                <a:gd name="connsiteX7" fmla="*/ 35755 w 332545"/>
                <a:gd name="connsiteY7" fmla="*/ 667793 h 928391"/>
                <a:gd name="connsiteX8" fmla="*/ 332088 w 332545"/>
                <a:gd name="connsiteY8" fmla="*/ 1043 h 92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45" h="928391">
                  <a:moveTo>
                    <a:pt x="332088" y="1043"/>
                  </a:moveTo>
                  <a:cubicBezTo>
                    <a:pt x="343024" y="-23651"/>
                    <a:pt x="154640" y="396859"/>
                    <a:pt x="101371" y="519626"/>
                  </a:cubicBezTo>
                  <a:cubicBezTo>
                    <a:pt x="48101" y="642393"/>
                    <a:pt x="27288" y="694957"/>
                    <a:pt x="12471" y="737643"/>
                  </a:cubicBezTo>
                  <a:cubicBezTo>
                    <a:pt x="-2346" y="780329"/>
                    <a:pt x="2593" y="743993"/>
                    <a:pt x="12471" y="775743"/>
                  </a:cubicBezTo>
                  <a:cubicBezTo>
                    <a:pt x="22349" y="807493"/>
                    <a:pt x="71032" y="922499"/>
                    <a:pt x="71738" y="928143"/>
                  </a:cubicBezTo>
                  <a:cubicBezTo>
                    <a:pt x="72444" y="933788"/>
                    <a:pt x="28347" y="841713"/>
                    <a:pt x="16705" y="809610"/>
                  </a:cubicBezTo>
                  <a:cubicBezTo>
                    <a:pt x="5063" y="777507"/>
                    <a:pt x="-1287" y="759162"/>
                    <a:pt x="1888" y="735526"/>
                  </a:cubicBezTo>
                  <a:cubicBezTo>
                    <a:pt x="5063" y="711890"/>
                    <a:pt x="-16809" y="788796"/>
                    <a:pt x="35755" y="667793"/>
                  </a:cubicBezTo>
                  <a:cubicBezTo>
                    <a:pt x="88319" y="546790"/>
                    <a:pt x="321152" y="25737"/>
                    <a:pt x="332088" y="10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656F0FA1-C4E7-4A6D-9593-FBC7278D04F6}"/>
                </a:ext>
              </a:extLst>
            </p:cNvPr>
            <p:cNvSpPr/>
            <p:nvPr/>
          </p:nvSpPr>
          <p:spPr>
            <a:xfrm>
              <a:off x="5972965" y="6371167"/>
              <a:ext cx="239452" cy="574649"/>
            </a:xfrm>
            <a:custGeom>
              <a:avLst/>
              <a:gdLst>
                <a:gd name="connsiteX0" fmla="*/ 239452 w 239452"/>
                <a:gd name="connsiteY0" fmla="*/ 0 h 574649"/>
                <a:gd name="connsiteX1" fmla="*/ 8735 w 239452"/>
                <a:gd name="connsiteY1" fmla="*/ 552450 h 574649"/>
                <a:gd name="connsiteX2" fmla="*/ 44718 w 239452"/>
                <a:gd name="connsiteY2" fmla="*/ 474133 h 574649"/>
                <a:gd name="connsiteX3" fmla="*/ 239452 w 239452"/>
                <a:gd name="connsiteY3" fmla="*/ 0 h 57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52" h="574649">
                  <a:moveTo>
                    <a:pt x="239452" y="0"/>
                  </a:moveTo>
                  <a:lnTo>
                    <a:pt x="8735" y="552450"/>
                  </a:lnTo>
                  <a:cubicBezTo>
                    <a:pt x="-23721" y="631472"/>
                    <a:pt x="44718" y="474133"/>
                    <a:pt x="44718" y="474133"/>
                  </a:cubicBezTo>
                  <a:lnTo>
                    <a:pt x="23945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990F4CBF-01F2-4FA1-AE10-587B772B5AC8}"/>
                </a:ext>
              </a:extLst>
            </p:cNvPr>
            <p:cNvSpPr/>
            <p:nvPr/>
          </p:nvSpPr>
          <p:spPr>
            <a:xfrm>
              <a:off x="5960057" y="6385969"/>
              <a:ext cx="262999" cy="902924"/>
            </a:xfrm>
            <a:custGeom>
              <a:avLst/>
              <a:gdLst>
                <a:gd name="connsiteX0" fmla="*/ 262943 w 262999"/>
                <a:gd name="connsiteY0" fmla="*/ 14 h 902924"/>
                <a:gd name="connsiteX1" fmla="*/ 61860 w 262999"/>
                <a:gd name="connsiteY1" fmla="*/ 518598 h 902924"/>
                <a:gd name="connsiteX2" fmla="*/ 17410 w 262999"/>
                <a:gd name="connsiteY2" fmla="*/ 645598 h 902924"/>
                <a:gd name="connsiteX3" fmla="*/ 15293 w 262999"/>
                <a:gd name="connsiteY3" fmla="*/ 719681 h 902924"/>
                <a:gd name="connsiteX4" fmla="*/ 15293 w 262999"/>
                <a:gd name="connsiteY4" fmla="*/ 901714 h 902924"/>
                <a:gd name="connsiteX5" fmla="*/ 4710 w 262999"/>
                <a:gd name="connsiteY5" fmla="*/ 791648 h 902924"/>
                <a:gd name="connsiteX6" fmla="*/ 2593 w 262999"/>
                <a:gd name="connsiteY6" fmla="*/ 649831 h 902924"/>
                <a:gd name="connsiteX7" fmla="*/ 40693 w 262999"/>
                <a:gd name="connsiteY7" fmla="*/ 535531 h 902924"/>
                <a:gd name="connsiteX8" fmla="*/ 262943 w 262999"/>
                <a:gd name="connsiteY8" fmla="*/ 14 h 90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99" h="902924">
                  <a:moveTo>
                    <a:pt x="262943" y="14"/>
                  </a:moveTo>
                  <a:cubicBezTo>
                    <a:pt x="266471" y="-2808"/>
                    <a:pt x="102782" y="411001"/>
                    <a:pt x="61860" y="518598"/>
                  </a:cubicBezTo>
                  <a:cubicBezTo>
                    <a:pt x="20938" y="626195"/>
                    <a:pt x="25171" y="612084"/>
                    <a:pt x="17410" y="645598"/>
                  </a:cubicBezTo>
                  <a:cubicBezTo>
                    <a:pt x="9649" y="679112"/>
                    <a:pt x="15646" y="676995"/>
                    <a:pt x="15293" y="719681"/>
                  </a:cubicBezTo>
                  <a:cubicBezTo>
                    <a:pt x="14940" y="762367"/>
                    <a:pt x="17057" y="889719"/>
                    <a:pt x="15293" y="901714"/>
                  </a:cubicBezTo>
                  <a:cubicBezTo>
                    <a:pt x="13529" y="913709"/>
                    <a:pt x="6827" y="833628"/>
                    <a:pt x="4710" y="791648"/>
                  </a:cubicBezTo>
                  <a:cubicBezTo>
                    <a:pt x="2593" y="749668"/>
                    <a:pt x="-3404" y="692517"/>
                    <a:pt x="2593" y="649831"/>
                  </a:cubicBezTo>
                  <a:cubicBezTo>
                    <a:pt x="8590" y="607145"/>
                    <a:pt x="-582" y="640659"/>
                    <a:pt x="40693" y="535531"/>
                  </a:cubicBezTo>
                  <a:cubicBezTo>
                    <a:pt x="81968" y="430403"/>
                    <a:pt x="259415" y="2836"/>
                    <a:pt x="262943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DC7F611C-DEF8-4314-A3F2-19B7EEC7A536}"/>
                </a:ext>
              </a:extLst>
            </p:cNvPr>
            <p:cNvSpPr/>
            <p:nvPr/>
          </p:nvSpPr>
          <p:spPr>
            <a:xfrm>
              <a:off x="6321694" y="6135765"/>
              <a:ext cx="347945" cy="124123"/>
            </a:xfrm>
            <a:custGeom>
              <a:avLst/>
              <a:gdLst>
                <a:gd name="connsiteX0" fmla="*/ 347923 w 347945"/>
                <a:gd name="connsiteY0" fmla="*/ 452 h 124123"/>
                <a:gd name="connsiteX1" fmla="*/ 282306 w 347945"/>
                <a:gd name="connsiteY1" fmla="*/ 59718 h 124123"/>
                <a:gd name="connsiteX2" fmla="*/ 170123 w 347945"/>
                <a:gd name="connsiteY2" fmla="*/ 97818 h 124123"/>
                <a:gd name="connsiteX3" fmla="*/ 119323 w 347945"/>
                <a:gd name="connsiteY3" fmla="*/ 106285 h 124123"/>
                <a:gd name="connsiteX4" fmla="*/ 64289 w 347945"/>
                <a:gd name="connsiteY4" fmla="*/ 99935 h 124123"/>
                <a:gd name="connsiteX5" fmla="*/ 789 w 347945"/>
                <a:gd name="connsiteY5" fmla="*/ 123218 h 124123"/>
                <a:gd name="connsiteX6" fmla="*/ 110856 w 347945"/>
                <a:gd name="connsiteY6" fmla="*/ 116868 h 124123"/>
                <a:gd name="connsiteX7" fmla="*/ 275956 w 347945"/>
                <a:gd name="connsiteY7" fmla="*/ 93585 h 124123"/>
                <a:gd name="connsiteX8" fmla="*/ 347923 w 347945"/>
                <a:gd name="connsiteY8" fmla="*/ 452 h 1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945" h="124123">
                  <a:moveTo>
                    <a:pt x="347923" y="452"/>
                  </a:moveTo>
                  <a:cubicBezTo>
                    <a:pt x="348981" y="-5192"/>
                    <a:pt x="311939" y="43490"/>
                    <a:pt x="282306" y="59718"/>
                  </a:cubicBezTo>
                  <a:cubicBezTo>
                    <a:pt x="252673" y="75946"/>
                    <a:pt x="197287" y="90057"/>
                    <a:pt x="170123" y="97818"/>
                  </a:cubicBezTo>
                  <a:cubicBezTo>
                    <a:pt x="142959" y="105579"/>
                    <a:pt x="136962" y="105932"/>
                    <a:pt x="119323" y="106285"/>
                  </a:cubicBezTo>
                  <a:cubicBezTo>
                    <a:pt x="101684" y="106638"/>
                    <a:pt x="84045" y="97113"/>
                    <a:pt x="64289" y="99935"/>
                  </a:cubicBezTo>
                  <a:cubicBezTo>
                    <a:pt x="44533" y="102757"/>
                    <a:pt x="-6972" y="120396"/>
                    <a:pt x="789" y="123218"/>
                  </a:cubicBezTo>
                  <a:cubicBezTo>
                    <a:pt x="8550" y="126040"/>
                    <a:pt x="64995" y="121807"/>
                    <a:pt x="110856" y="116868"/>
                  </a:cubicBezTo>
                  <a:cubicBezTo>
                    <a:pt x="156717" y="111929"/>
                    <a:pt x="234681" y="108754"/>
                    <a:pt x="275956" y="93585"/>
                  </a:cubicBezTo>
                  <a:cubicBezTo>
                    <a:pt x="317231" y="78416"/>
                    <a:pt x="346865" y="6096"/>
                    <a:pt x="347923" y="4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46E4FE2A-2E2B-46C8-A587-09C9551DCBBD}"/>
                </a:ext>
              </a:extLst>
            </p:cNvPr>
            <p:cNvSpPr/>
            <p:nvPr/>
          </p:nvSpPr>
          <p:spPr>
            <a:xfrm>
              <a:off x="6401796" y="6121354"/>
              <a:ext cx="290853" cy="871683"/>
            </a:xfrm>
            <a:custGeom>
              <a:avLst/>
              <a:gdLst>
                <a:gd name="connsiteX0" fmla="*/ 267821 w 290853"/>
                <a:gd name="connsiteY0" fmla="*/ 46 h 871683"/>
                <a:gd name="connsiteX1" fmla="*/ 284754 w 290853"/>
                <a:gd name="connsiteY1" fmla="*/ 93179 h 871683"/>
                <a:gd name="connsiteX2" fmla="*/ 261471 w 290853"/>
                <a:gd name="connsiteY2" fmla="*/ 143979 h 871683"/>
                <a:gd name="connsiteX3" fmla="*/ 130237 w 290853"/>
                <a:gd name="connsiteY3" fmla="*/ 546146 h 871683"/>
                <a:gd name="connsiteX4" fmla="*/ 1121 w 290853"/>
                <a:gd name="connsiteY4" fmla="*/ 867879 h 871683"/>
                <a:gd name="connsiteX5" fmla="*/ 206437 w 290853"/>
                <a:gd name="connsiteY5" fmla="*/ 326013 h 871683"/>
                <a:gd name="connsiteX6" fmla="*/ 288987 w 290853"/>
                <a:gd name="connsiteY6" fmla="*/ 105879 h 871683"/>
                <a:gd name="connsiteX7" fmla="*/ 267821 w 290853"/>
                <a:gd name="connsiteY7" fmla="*/ 46 h 87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853" h="871683">
                  <a:moveTo>
                    <a:pt x="267821" y="46"/>
                  </a:moveTo>
                  <a:cubicBezTo>
                    <a:pt x="267115" y="-2071"/>
                    <a:pt x="285812" y="69190"/>
                    <a:pt x="284754" y="93179"/>
                  </a:cubicBezTo>
                  <a:cubicBezTo>
                    <a:pt x="283696" y="117168"/>
                    <a:pt x="287224" y="68485"/>
                    <a:pt x="261471" y="143979"/>
                  </a:cubicBezTo>
                  <a:cubicBezTo>
                    <a:pt x="235718" y="219473"/>
                    <a:pt x="173629" y="425496"/>
                    <a:pt x="130237" y="546146"/>
                  </a:cubicBezTo>
                  <a:cubicBezTo>
                    <a:pt x="86845" y="666796"/>
                    <a:pt x="-11579" y="904568"/>
                    <a:pt x="1121" y="867879"/>
                  </a:cubicBezTo>
                  <a:cubicBezTo>
                    <a:pt x="13821" y="831190"/>
                    <a:pt x="158459" y="453013"/>
                    <a:pt x="206437" y="326013"/>
                  </a:cubicBezTo>
                  <a:cubicBezTo>
                    <a:pt x="254415" y="199013"/>
                    <a:pt x="279462" y="156679"/>
                    <a:pt x="288987" y="105879"/>
                  </a:cubicBezTo>
                  <a:cubicBezTo>
                    <a:pt x="298512" y="55079"/>
                    <a:pt x="268527" y="2163"/>
                    <a:pt x="267821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289CC757-C07C-44CA-AA14-D71D7D9665B2}"/>
                </a:ext>
              </a:extLst>
            </p:cNvPr>
            <p:cNvSpPr/>
            <p:nvPr/>
          </p:nvSpPr>
          <p:spPr>
            <a:xfrm>
              <a:off x="6106408" y="6677702"/>
              <a:ext cx="414085" cy="116883"/>
            </a:xfrm>
            <a:custGeom>
              <a:avLst/>
              <a:gdLst>
                <a:gd name="connsiteX0" fmla="*/ 408692 w 414085"/>
                <a:gd name="connsiteY0" fmla="*/ 381 h 116883"/>
                <a:gd name="connsiteX1" fmla="*/ 89075 w 414085"/>
                <a:gd name="connsiteY1" fmla="*/ 95631 h 116883"/>
                <a:gd name="connsiteX2" fmla="*/ 175 w 414085"/>
                <a:gd name="connsiteY2" fmla="*/ 112565 h 116883"/>
                <a:gd name="connsiteX3" fmla="*/ 103892 w 414085"/>
                <a:gd name="connsiteY3" fmla="*/ 112565 h 116883"/>
                <a:gd name="connsiteX4" fmla="*/ 275342 w 414085"/>
                <a:gd name="connsiteY4" fmla="*/ 63881 h 116883"/>
                <a:gd name="connsiteX5" fmla="*/ 408692 w 414085"/>
                <a:gd name="connsiteY5" fmla="*/ 381 h 11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085" h="116883">
                  <a:moveTo>
                    <a:pt x="408692" y="381"/>
                  </a:moveTo>
                  <a:cubicBezTo>
                    <a:pt x="377647" y="5673"/>
                    <a:pt x="157161" y="76934"/>
                    <a:pt x="89075" y="95631"/>
                  </a:cubicBezTo>
                  <a:cubicBezTo>
                    <a:pt x="20989" y="114328"/>
                    <a:pt x="-2295" y="109743"/>
                    <a:pt x="175" y="112565"/>
                  </a:cubicBezTo>
                  <a:cubicBezTo>
                    <a:pt x="2644" y="115387"/>
                    <a:pt x="58031" y="120679"/>
                    <a:pt x="103892" y="112565"/>
                  </a:cubicBezTo>
                  <a:cubicBezTo>
                    <a:pt x="149753" y="104451"/>
                    <a:pt x="221720" y="81520"/>
                    <a:pt x="275342" y="63881"/>
                  </a:cubicBezTo>
                  <a:cubicBezTo>
                    <a:pt x="328964" y="46242"/>
                    <a:pt x="439737" y="-4911"/>
                    <a:pt x="408692" y="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4057DC7E-BA45-40EA-8D54-BE410B87F10D}"/>
                </a:ext>
              </a:extLst>
            </p:cNvPr>
            <p:cNvSpPr/>
            <p:nvPr/>
          </p:nvSpPr>
          <p:spPr>
            <a:xfrm>
              <a:off x="5968703" y="7274959"/>
              <a:ext cx="480484" cy="445047"/>
            </a:xfrm>
            <a:custGeom>
              <a:avLst/>
              <a:gdLst>
                <a:gd name="connsiteX0" fmla="*/ 297 w 480484"/>
                <a:gd name="connsiteY0" fmla="*/ 24 h 445047"/>
                <a:gd name="connsiteX1" fmla="*/ 91314 w 480484"/>
                <a:gd name="connsiteY1" fmla="*/ 302708 h 445047"/>
                <a:gd name="connsiteX2" fmla="*/ 123064 w 480484"/>
                <a:gd name="connsiteY2" fmla="*/ 408541 h 445047"/>
                <a:gd name="connsiteX3" fmla="*/ 167514 w 480484"/>
                <a:gd name="connsiteY3" fmla="*/ 438174 h 445047"/>
                <a:gd name="connsiteX4" fmla="*/ 237364 w 480484"/>
                <a:gd name="connsiteY4" fmla="*/ 440291 h 445047"/>
                <a:gd name="connsiteX5" fmla="*/ 436330 w 480484"/>
                <a:gd name="connsiteY5" fmla="*/ 383141 h 445047"/>
                <a:gd name="connsiteX6" fmla="*/ 470197 w 480484"/>
                <a:gd name="connsiteY6" fmla="*/ 357741 h 445047"/>
                <a:gd name="connsiteX7" fmla="*/ 296630 w 480484"/>
                <a:gd name="connsiteY7" fmla="*/ 395841 h 445047"/>
                <a:gd name="connsiteX8" fmla="*/ 154814 w 480484"/>
                <a:gd name="connsiteY8" fmla="*/ 406424 h 445047"/>
                <a:gd name="connsiteX9" fmla="*/ 125180 w 480484"/>
                <a:gd name="connsiteY9" fmla="*/ 319641 h 445047"/>
                <a:gd name="connsiteX10" fmla="*/ 297 w 480484"/>
                <a:gd name="connsiteY10" fmla="*/ 24 h 4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484" h="445047">
                  <a:moveTo>
                    <a:pt x="297" y="24"/>
                  </a:moveTo>
                  <a:cubicBezTo>
                    <a:pt x="-5347" y="-2798"/>
                    <a:pt x="70853" y="234622"/>
                    <a:pt x="91314" y="302708"/>
                  </a:cubicBezTo>
                  <a:cubicBezTo>
                    <a:pt x="111775" y="370794"/>
                    <a:pt x="110364" y="385963"/>
                    <a:pt x="123064" y="408541"/>
                  </a:cubicBezTo>
                  <a:cubicBezTo>
                    <a:pt x="135764" y="431119"/>
                    <a:pt x="148464" y="432882"/>
                    <a:pt x="167514" y="438174"/>
                  </a:cubicBezTo>
                  <a:cubicBezTo>
                    <a:pt x="186564" y="443466"/>
                    <a:pt x="192561" y="449463"/>
                    <a:pt x="237364" y="440291"/>
                  </a:cubicBezTo>
                  <a:cubicBezTo>
                    <a:pt x="282167" y="431119"/>
                    <a:pt x="397525" y="396899"/>
                    <a:pt x="436330" y="383141"/>
                  </a:cubicBezTo>
                  <a:cubicBezTo>
                    <a:pt x="475135" y="369383"/>
                    <a:pt x="493480" y="355624"/>
                    <a:pt x="470197" y="357741"/>
                  </a:cubicBezTo>
                  <a:cubicBezTo>
                    <a:pt x="446914" y="359858"/>
                    <a:pt x="349194" y="387727"/>
                    <a:pt x="296630" y="395841"/>
                  </a:cubicBezTo>
                  <a:cubicBezTo>
                    <a:pt x="244066" y="403955"/>
                    <a:pt x="183389" y="419124"/>
                    <a:pt x="154814" y="406424"/>
                  </a:cubicBezTo>
                  <a:cubicBezTo>
                    <a:pt x="126239" y="393724"/>
                    <a:pt x="149169" y="384199"/>
                    <a:pt x="125180" y="319641"/>
                  </a:cubicBezTo>
                  <a:cubicBezTo>
                    <a:pt x="101191" y="255083"/>
                    <a:pt x="5941" y="2846"/>
                    <a:pt x="297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6C2BAEC5-ED0D-4452-B505-35148BA68E7D}"/>
                </a:ext>
              </a:extLst>
            </p:cNvPr>
            <p:cNvSpPr/>
            <p:nvPr/>
          </p:nvSpPr>
          <p:spPr>
            <a:xfrm>
              <a:off x="6390739" y="6987032"/>
              <a:ext cx="92748" cy="648917"/>
            </a:xfrm>
            <a:custGeom>
              <a:avLst/>
              <a:gdLst>
                <a:gd name="connsiteX0" fmla="*/ 20644 w 92748"/>
                <a:gd name="connsiteY0" fmla="*/ 85 h 648917"/>
                <a:gd name="connsiteX1" fmla="*/ 12178 w 92748"/>
                <a:gd name="connsiteY1" fmla="*/ 391668 h 648917"/>
                <a:gd name="connsiteX2" fmla="*/ 50278 w 92748"/>
                <a:gd name="connsiteY2" fmla="*/ 510201 h 648917"/>
                <a:gd name="connsiteX3" fmla="*/ 92611 w 92748"/>
                <a:gd name="connsiteY3" fmla="*/ 601218 h 648917"/>
                <a:gd name="connsiteX4" fmla="*/ 35461 w 92748"/>
                <a:gd name="connsiteY4" fmla="*/ 647785 h 648917"/>
                <a:gd name="connsiteX5" fmla="*/ 82028 w 92748"/>
                <a:gd name="connsiteY5" fmla="*/ 626618 h 648917"/>
                <a:gd name="connsiteX6" fmla="*/ 65094 w 92748"/>
                <a:gd name="connsiteY6" fmla="*/ 541951 h 648917"/>
                <a:gd name="connsiteX7" fmla="*/ 1594 w 92748"/>
                <a:gd name="connsiteY7" fmla="*/ 357801 h 648917"/>
                <a:gd name="connsiteX8" fmla="*/ 20644 w 92748"/>
                <a:gd name="connsiteY8" fmla="*/ 85 h 64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48" h="648917">
                  <a:moveTo>
                    <a:pt x="20644" y="85"/>
                  </a:moveTo>
                  <a:cubicBezTo>
                    <a:pt x="22408" y="5730"/>
                    <a:pt x="7239" y="306649"/>
                    <a:pt x="12178" y="391668"/>
                  </a:cubicBezTo>
                  <a:cubicBezTo>
                    <a:pt x="17117" y="476687"/>
                    <a:pt x="36873" y="475276"/>
                    <a:pt x="50278" y="510201"/>
                  </a:cubicBezTo>
                  <a:cubicBezTo>
                    <a:pt x="63683" y="545126"/>
                    <a:pt x="95081" y="578287"/>
                    <a:pt x="92611" y="601218"/>
                  </a:cubicBezTo>
                  <a:cubicBezTo>
                    <a:pt x="90142" y="624149"/>
                    <a:pt x="37225" y="643552"/>
                    <a:pt x="35461" y="647785"/>
                  </a:cubicBezTo>
                  <a:cubicBezTo>
                    <a:pt x="33697" y="652018"/>
                    <a:pt x="77089" y="644257"/>
                    <a:pt x="82028" y="626618"/>
                  </a:cubicBezTo>
                  <a:cubicBezTo>
                    <a:pt x="86967" y="608979"/>
                    <a:pt x="78500" y="586754"/>
                    <a:pt x="65094" y="541951"/>
                  </a:cubicBezTo>
                  <a:cubicBezTo>
                    <a:pt x="51688" y="497148"/>
                    <a:pt x="9708" y="445643"/>
                    <a:pt x="1594" y="357801"/>
                  </a:cubicBezTo>
                  <a:cubicBezTo>
                    <a:pt x="-6520" y="269959"/>
                    <a:pt x="18880" y="-5560"/>
                    <a:pt x="20644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楕円 224">
              <a:extLst>
                <a:ext uri="{FF2B5EF4-FFF2-40B4-BE49-F238E27FC236}">
                  <a16:creationId xmlns:a16="http://schemas.microsoft.com/office/drawing/2014/main" id="{C4CE716B-F23F-480B-865C-2A585B7CCC60}"/>
                </a:ext>
              </a:extLst>
            </p:cNvPr>
            <p:cNvSpPr/>
            <p:nvPr/>
          </p:nvSpPr>
          <p:spPr>
            <a:xfrm rot="20945490">
              <a:off x="6197600" y="7260166"/>
              <a:ext cx="45719" cy="804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8452062B-8041-4F77-9392-A7B6A9D8A38D}"/>
                </a:ext>
              </a:extLst>
            </p:cNvPr>
            <p:cNvSpPr/>
            <p:nvPr/>
          </p:nvSpPr>
          <p:spPr>
            <a:xfrm>
              <a:off x="4895891" y="6363742"/>
              <a:ext cx="1257241" cy="1377617"/>
            </a:xfrm>
            <a:custGeom>
              <a:avLst/>
              <a:gdLst>
                <a:gd name="connsiteX0" fmla="*/ 4192 w 1257241"/>
                <a:gd name="connsiteY0" fmla="*/ 5308 h 1377617"/>
                <a:gd name="connsiteX1" fmla="*/ 520659 w 1257241"/>
                <a:gd name="connsiteY1" fmla="*/ 646658 h 1377617"/>
                <a:gd name="connsiteX2" fmla="*/ 1189526 w 1257241"/>
                <a:gd name="connsiteY2" fmla="*/ 1315525 h 1377617"/>
                <a:gd name="connsiteX3" fmla="*/ 1136609 w 1257241"/>
                <a:gd name="connsiteY3" fmla="*/ 1243558 h 1377617"/>
                <a:gd name="connsiteX4" fmla="*/ 323809 w 1257241"/>
                <a:gd name="connsiteY4" fmla="*/ 390541 h 1377617"/>
                <a:gd name="connsiteX5" fmla="*/ 4192 w 1257241"/>
                <a:gd name="connsiteY5" fmla="*/ 5308 h 137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241" h="1377617">
                  <a:moveTo>
                    <a:pt x="4192" y="5308"/>
                  </a:moveTo>
                  <a:cubicBezTo>
                    <a:pt x="37000" y="47994"/>
                    <a:pt x="323103" y="428289"/>
                    <a:pt x="520659" y="646658"/>
                  </a:cubicBezTo>
                  <a:cubicBezTo>
                    <a:pt x="718215" y="865028"/>
                    <a:pt x="1086868" y="1216042"/>
                    <a:pt x="1189526" y="1315525"/>
                  </a:cubicBezTo>
                  <a:cubicBezTo>
                    <a:pt x="1292184" y="1415008"/>
                    <a:pt x="1280895" y="1397722"/>
                    <a:pt x="1136609" y="1243558"/>
                  </a:cubicBezTo>
                  <a:cubicBezTo>
                    <a:pt x="992323" y="1089394"/>
                    <a:pt x="511487" y="595858"/>
                    <a:pt x="323809" y="390541"/>
                  </a:cubicBezTo>
                  <a:cubicBezTo>
                    <a:pt x="136131" y="185224"/>
                    <a:pt x="-28616" y="-37378"/>
                    <a:pt x="4192" y="5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194D997E-966A-4477-B617-213EFBC2AC1B}"/>
                </a:ext>
              </a:extLst>
            </p:cNvPr>
            <p:cNvSpPr/>
            <p:nvPr/>
          </p:nvSpPr>
          <p:spPr>
            <a:xfrm>
              <a:off x="4852407" y="6374911"/>
              <a:ext cx="1270660" cy="1362731"/>
            </a:xfrm>
            <a:custGeom>
              <a:avLst/>
              <a:gdLst>
                <a:gd name="connsiteX0" fmla="*/ 3226 w 1270660"/>
                <a:gd name="connsiteY0" fmla="*/ 2606 h 1362731"/>
                <a:gd name="connsiteX1" fmla="*/ 608593 w 1270660"/>
                <a:gd name="connsiteY1" fmla="*/ 770956 h 1362731"/>
                <a:gd name="connsiteX2" fmla="*/ 1264760 w 1270660"/>
                <a:gd name="connsiteY2" fmla="*/ 1353039 h 1362731"/>
                <a:gd name="connsiteX3" fmla="*/ 879526 w 1270660"/>
                <a:gd name="connsiteY3" fmla="*/ 1050356 h 1362731"/>
                <a:gd name="connsiteX4" fmla="*/ 3226 w 1270660"/>
                <a:gd name="connsiteY4" fmla="*/ 2606 h 13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660" h="1362731">
                  <a:moveTo>
                    <a:pt x="3226" y="2606"/>
                  </a:moveTo>
                  <a:cubicBezTo>
                    <a:pt x="-41929" y="-43961"/>
                    <a:pt x="398337" y="545884"/>
                    <a:pt x="608593" y="770956"/>
                  </a:cubicBezTo>
                  <a:cubicBezTo>
                    <a:pt x="818849" y="996028"/>
                    <a:pt x="1219605" y="1306472"/>
                    <a:pt x="1264760" y="1353039"/>
                  </a:cubicBezTo>
                  <a:cubicBezTo>
                    <a:pt x="1309915" y="1399606"/>
                    <a:pt x="1087665" y="1275076"/>
                    <a:pt x="879526" y="1050356"/>
                  </a:cubicBezTo>
                  <a:cubicBezTo>
                    <a:pt x="671387" y="825637"/>
                    <a:pt x="48381" y="49173"/>
                    <a:pt x="3226" y="26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FD8B8C8C-B5DF-487E-A2EF-965A140CC6DF}"/>
                </a:ext>
              </a:extLst>
            </p:cNvPr>
            <p:cNvSpPr/>
            <p:nvPr/>
          </p:nvSpPr>
          <p:spPr>
            <a:xfrm>
              <a:off x="4769213" y="6215498"/>
              <a:ext cx="101411" cy="177809"/>
            </a:xfrm>
            <a:custGeom>
              <a:avLst/>
              <a:gdLst>
                <a:gd name="connsiteX0" fmla="*/ 3870 w 101411"/>
                <a:gd name="connsiteY0" fmla="*/ 3269 h 177809"/>
                <a:gd name="connsiteX1" fmla="*/ 101237 w 101411"/>
                <a:gd name="connsiteY1" fmla="*/ 176835 h 177809"/>
                <a:gd name="connsiteX2" fmla="*/ 27154 w 101411"/>
                <a:gd name="connsiteY2" fmla="*/ 71002 h 177809"/>
                <a:gd name="connsiteX3" fmla="*/ 3870 w 101411"/>
                <a:gd name="connsiteY3" fmla="*/ 3269 h 17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11" h="177809">
                  <a:moveTo>
                    <a:pt x="3870" y="3269"/>
                  </a:moveTo>
                  <a:cubicBezTo>
                    <a:pt x="16217" y="20908"/>
                    <a:pt x="97356" y="165546"/>
                    <a:pt x="101237" y="176835"/>
                  </a:cubicBezTo>
                  <a:cubicBezTo>
                    <a:pt x="105118" y="188124"/>
                    <a:pt x="43029" y="98166"/>
                    <a:pt x="27154" y="71002"/>
                  </a:cubicBezTo>
                  <a:cubicBezTo>
                    <a:pt x="11279" y="43838"/>
                    <a:pt x="-8477" y="-14370"/>
                    <a:pt x="3870" y="3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四角形: 角を丸くする 228">
              <a:extLst>
                <a:ext uri="{FF2B5EF4-FFF2-40B4-BE49-F238E27FC236}">
                  <a16:creationId xmlns:a16="http://schemas.microsoft.com/office/drawing/2014/main" id="{E2736674-5C2D-49A6-899B-8382732A6BE6}"/>
                </a:ext>
              </a:extLst>
            </p:cNvPr>
            <p:cNvSpPr/>
            <p:nvPr/>
          </p:nvSpPr>
          <p:spPr>
            <a:xfrm rot="20019618">
              <a:off x="4597400" y="6366934"/>
              <a:ext cx="196850" cy="4571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四角形: 角を丸くする 229">
              <a:extLst>
                <a:ext uri="{FF2B5EF4-FFF2-40B4-BE49-F238E27FC236}">
                  <a16:creationId xmlns:a16="http://schemas.microsoft.com/office/drawing/2014/main" id="{2D0B79FA-D2DD-4333-842B-EEFA0419A6CE}"/>
                </a:ext>
              </a:extLst>
            </p:cNvPr>
            <p:cNvSpPr/>
            <p:nvPr/>
          </p:nvSpPr>
          <p:spPr>
            <a:xfrm rot="20019618">
              <a:off x="4654550" y="6453718"/>
              <a:ext cx="196850" cy="4571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四角形: 角を丸くする 230">
              <a:extLst>
                <a:ext uri="{FF2B5EF4-FFF2-40B4-BE49-F238E27FC236}">
                  <a16:creationId xmlns:a16="http://schemas.microsoft.com/office/drawing/2014/main" id="{FEE957E7-9557-4A29-A02D-146A47B74107}"/>
                </a:ext>
              </a:extLst>
            </p:cNvPr>
            <p:cNvSpPr/>
            <p:nvPr/>
          </p:nvSpPr>
          <p:spPr>
            <a:xfrm rot="20019618">
              <a:off x="4713817" y="6544734"/>
              <a:ext cx="196850" cy="4571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四角形: 角を丸くする 231">
              <a:extLst>
                <a:ext uri="{FF2B5EF4-FFF2-40B4-BE49-F238E27FC236}">
                  <a16:creationId xmlns:a16="http://schemas.microsoft.com/office/drawing/2014/main" id="{7F8A7820-85CD-412A-B316-2AC8D798974B}"/>
                </a:ext>
              </a:extLst>
            </p:cNvPr>
            <p:cNvSpPr/>
            <p:nvPr/>
          </p:nvSpPr>
          <p:spPr>
            <a:xfrm rot="20127738">
              <a:off x="4775201" y="6629401"/>
              <a:ext cx="196850" cy="4571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四角形: 角を丸くする 232">
              <a:extLst>
                <a:ext uri="{FF2B5EF4-FFF2-40B4-BE49-F238E27FC236}">
                  <a16:creationId xmlns:a16="http://schemas.microsoft.com/office/drawing/2014/main" id="{E642AAE7-8FDF-4505-82F2-17FFD94A411F}"/>
                </a:ext>
              </a:extLst>
            </p:cNvPr>
            <p:cNvSpPr/>
            <p:nvPr/>
          </p:nvSpPr>
          <p:spPr>
            <a:xfrm rot="19516418">
              <a:off x="4849284" y="6711951"/>
              <a:ext cx="196850" cy="4571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四角形: 角を丸くする 233">
              <a:extLst>
                <a:ext uri="{FF2B5EF4-FFF2-40B4-BE49-F238E27FC236}">
                  <a16:creationId xmlns:a16="http://schemas.microsoft.com/office/drawing/2014/main" id="{D36D3DEA-3031-4BB3-84FD-59700B711BA1}"/>
                </a:ext>
              </a:extLst>
            </p:cNvPr>
            <p:cNvSpPr/>
            <p:nvPr/>
          </p:nvSpPr>
          <p:spPr>
            <a:xfrm rot="19576253">
              <a:off x="4912784" y="6796618"/>
              <a:ext cx="196850" cy="4571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C7BBA5B4-8684-412A-B38E-D76D92EB3A8C}"/>
                </a:ext>
              </a:extLst>
            </p:cNvPr>
            <p:cNvSpPr/>
            <p:nvPr/>
          </p:nvSpPr>
          <p:spPr>
            <a:xfrm>
              <a:off x="3997811" y="6499595"/>
              <a:ext cx="3528234" cy="1998412"/>
            </a:xfrm>
            <a:custGeom>
              <a:avLst/>
              <a:gdLst>
                <a:gd name="connsiteX0" fmla="*/ 15389 w 3528234"/>
                <a:gd name="connsiteY0" fmla="*/ 11272 h 1998412"/>
                <a:gd name="connsiteX1" fmla="*/ 701189 w 3528234"/>
                <a:gd name="connsiteY1" fmla="*/ 832538 h 1998412"/>
                <a:gd name="connsiteX2" fmla="*/ 1336189 w 3528234"/>
                <a:gd name="connsiteY2" fmla="*/ 1459072 h 1998412"/>
                <a:gd name="connsiteX3" fmla="*/ 1894989 w 3528234"/>
                <a:gd name="connsiteY3" fmla="*/ 1704605 h 1998412"/>
                <a:gd name="connsiteX4" fmla="*/ 3503656 w 3528234"/>
                <a:gd name="connsiteY4" fmla="*/ 1992472 h 1998412"/>
                <a:gd name="connsiteX5" fmla="*/ 2767056 w 3528234"/>
                <a:gd name="connsiteY5" fmla="*/ 1865472 h 1998412"/>
                <a:gd name="connsiteX6" fmla="*/ 1403922 w 3528234"/>
                <a:gd name="connsiteY6" fmla="*/ 1476005 h 1998412"/>
                <a:gd name="connsiteX7" fmla="*/ 15389 w 3528234"/>
                <a:gd name="connsiteY7" fmla="*/ 11272 h 199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8234" h="1998412">
                  <a:moveTo>
                    <a:pt x="15389" y="11272"/>
                  </a:moveTo>
                  <a:cubicBezTo>
                    <a:pt x="-101733" y="-95972"/>
                    <a:pt x="481056" y="591238"/>
                    <a:pt x="701189" y="832538"/>
                  </a:cubicBezTo>
                  <a:cubicBezTo>
                    <a:pt x="921322" y="1073838"/>
                    <a:pt x="1137222" y="1313728"/>
                    <a:pt x="1336189" y="1459072"/>
                  </a:cubicBezTo>
                  <a:cubicBezTo>
                    <a:pt x="1535156" y="1604416"/>
                    <a:pt x="1533745" y="1615705"/>
                    <a:pt x="1894989" y="1704605"/>
                  </a:cubicBezTo>
                  <a:cubicBezTo>
                    <a:pt x="2256233" y="1793505"/>
                    <a:pt x="3358312" y="1965661"/>
                    <a:pt x="3503656" y="1992472"/>
                  </a:cubicBezTo>
                  <a:cubicBezTo>
                    <a:pt x="3649000" y="2019283"/>
                    <a:pt x="3117012" y="1951550"/>
                    <a:pt x="2767056" y="1865472"/>
                  </a:cubicBezTo>
                  <a:cubicBezTo>
                    <a:pt x="2417100" y="1779394"/>
                    <a:pt x="1858300" y="1783627"/>
                    <a:pt x="1403922" y="1476005"/>
                  </a:cubicBezTo>
                  <a:cubicBezTo>
                    <a:pt x="949544" y="1168383"/>
                    <a:pt x="132511" y="118516"/>
                    <a:pt x="15389" y="112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E4D602FC-EF79-4F00-8360-A36565F17272}"/>
                </a:ext>
              </a:extLst>
            </p:cNvPr>
            <p:cNvSpPr/>
            <p:nvPr/>
          </p:nvSpPr>
          <p:spPr>
            <a:xfrm>
              <a:off x="2399533" y="5722174"/>
              <a:ext cx="1608905" cy="799276"/>
            </a:xfrm>
            <a:custGeom>
              <a:avLst/>
              <a:gdLst>
                <a:gd name="connsiteX0" fmla="*/ 1608905 w 1608905"/>
                <a:gd name="connsiteY0" fmla="*/ 799276 h 799276"/>
                <a:gd name="connsiteX1" fmla="*/ 594492 w 1608905"/>
                <a:gd name="connsiteY1" fmla="*/ 532576 h 799276"/>
                <a:gd name="connsiteX2" fmla="*/ 162692 w 1608905"/>
                <a:gd name="connsiteY2" fmla="*/ 357951 h 799276"/>
                <a:gd name="connsiteX3" fmla="*/ 118242 w 1608905"/>
                <a:gd name="connsiteY3" fmla="*/ 307151 h 799276"/>
                <a:gd name="connsiteX4" fmla="*/ 49980 w 1608905"/>
                <a:gd name="connsiteY4" fmla="*/ 192851 h 799276"/>
                <a:gd name="connsiteX5" fmla="*/ 38867 w 1608905"/>
                <a:gd name="connsiteY5" fmla="*/ 142051 h 799276"/>
                <a:gd name="connsiteX6" fmla="*/ 10292 w 1608905"/>
                <a:gd name="connsiteY6" fmla="*/ 32514 h 799276"/>
                <a:gd name="connsiteX7" fmla="*/ 5530 w 1608905"/>
                <a:gd name="connsiteY7" fmla="*/ 16639 h 799276"/>
                <a:gd name="connsiteX8" fmla="*/ 84905 w 1608905"/>
                <a:gd name="connsiteY8" fmla="*/ 250001 h 799276"/>
                <a:gd name="connsiteX9" fmla="*/ 156342 w 1608905"/>
                <a:gd name="connsiteY9" fmla="*/ 362714 h 799276"/>
                <a:gd name="connsiteX10" fmla="*/ 1158055 w 1608905"/>
                <a:gd name="connsiteY10" fmla="*/ 669101 h 799276"/>
                <a:gd name="connsiteX11" fmla="*/ 1608905 w 1608905"/>
                <a:gd name="connsiteY11" fmla="*/ 799276 h 79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905" h="799276">
                  <a:moveTo>
                    <a:pt x="1608905" y="799276"/>
                  </a:moveTo>
                  <a:cubicBezTo>
                    <a:pt x="1514978" y="776522"/>
                    <a:pt x="835527" y="606130"/>
                    <a:pt x="594492" y="532576"/>
                  </a:cubicBezTo>
                  <a:cubicBezTo>
                    <a:pt x="353457" y="459022"/>
                    <a:pt x="242067" y="395522"/>
                    <a:pt x="162692" y="357951"/>
                  </a:cubicBezTo>
                  <a:cubicBezTo>
                    <a:pt x="83317" y="320380"/>
                    <a:pt x="137027" y="334668"/>
                    <a:pt x="118242" y="307151"/>
                  </a:cubicBezTo>
                  <a:cubicBezTo>
                    <a:pt x="99457" y="279634"/>
                    <a:pt x="63209" y="220368"/>
                    <a:pt x="49980" y="192851"/>
                  </a:cubicBezTo>
                  <a:cubicBezTo>
                    <a:pt x="36751" y="165334"/>
                    <a:pt x="45482" y="168774"/>
                    <a:pt x="38867" y="142051"/>
                  </a:cubicBezTo>
                  <a:cubicBezTo>
                    <a:pt x="32252" y="115328"/>
                    <a:pt x="15848" y="53416"/>
                    <a:pt x="10292" y="32514"/>
                  </a:cubicBezTo>
                  <a:cubicBezTo>
                    <a:pt x="4736" y="11612"/>
                    <a:pt x="-6905" y="-19609"/>
                    <a:pt x="5530" y="16639"/>
                  </a:cubicBezTo>
                  <a:cubicBezTo>
                    <a:pt x="17965" y="52887"/>
                    <a:pt x="59770" y="192322"/>
                    <a:pt x="84905" y="250001"/>
                  </a:cubicBezTo>
                  <a:cubicBezTo>
                    <a:pt x="110040" y="307680"/>
                    <a:pt x="-22516" y="292864"/>
                    <a:pt x="156342" y="362714"/>
                  </a:cubicBezTo>
                  <a:cubicBezTo>
                    <a:pt x="335200" y="432564"/>
                    <a:pt x="913315" y="597663"/>
                    <a:pt x="1158055" y="669101"/>
                  </a:cubicBezTo>
                  <a:lnTo>
                    <a:pt x="1608905" y="799276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3E3B3760-0000-4883-899D-51C437D52FE1}"/>
                </a:ext>
              </a:extLst>
            </p:cNvPr>
            <p:cNvSpPr/>
            <p:nvPr/>
          </p:nvSpPr>
          <p:spPr>
            <a:xfrm>
              <a:off x="2203930" y="5614495"/>
              <a:ext cx="1684387" cy="367205"/>
            </a:xfrm>
            <a:custGeom>
              <a:avLst/>
              <a:gdLst>
                <a:gd name="connsiteX0" fmla="*/ 7987 w 1684387"/>
                <a:gd name="connsiteY0" fmla="*/ 1022 h 367205"/>
                <a:gd name="connsiteX1" fmla="*/ 374170 w 1684387"/>
                <a:gd name="connsiteY1" fmla="*/ 134372 h 367205"/>
                <a:gd name="connsiteX2" fmla="*/ 1011287 w 1684387"/>
                <a:gd name="connsiteY2" fmla="*/ 259255 h 367205"/>
                <a:gd name="connsiteX3" fmla="*/ 1684387 w 1684387"/>
                <a:gd name="connsiteY3" fmla="*/ 367205 h 367205"/>
                <a:gd name="connsiteX4" fmla="*/ 712837 w 1684387"/>
                <a:gd name="connsiteY4" fmla="*/ 208455 h 367205"/>
                <a:gd name="connsiteX5" fmla="*/ 7987 w 1684387"/>
                <a:gd name="connsiteY5" fmla="*/ 1022 h 36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387" h="367205">
                  <a:moveTo>
                    <a:pt x="7987" y="1022"/>
                  </a:moveTo>
                  <a:cubicBezTo>
                    <a:pt x="-48457" y="-11325"/>
                    <a:pt x="206953" y="91333"/>
                    <a:pt x="374170" y="134372"/>
                  </a:cubicBezTo>
                  <a:cubicBezTo>
                    <a:pt x="541387" y="177411"/>
                    <a:pt x="792917" y="220449"/>
                    <a:pt x="1011287" y="259255"/>
                  </a:cubicBezTo>
                  <a:cubicBezTo>
                    <a:pt x="1229657" y="298061"/>
                    <a:pt x="1684387" y="367205"/>
                    <a:pt x="1684387" y="367205"/>
                  </a:cubicBezTo>
                  <a:cubicBezTo>
                    <a:pt x="1634645" y="358738"/>
                    <a:pt x="990473" y="267016"/>
                    <a:pt x="712837" y="208455"/>
                  </a:cubicBezTo>
                  <a:cubicBezTo>
                    <a:pt x="435201" y="149894"/>
                    <a:pt x="64431" y="13369"/>
                    <a:pt x="7987" y="102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5BBD599C-A2F3-4F40-9B16-7304933DE85C}"/>
                </a:ext>
              </a:extLst>
            </p:cNvPr>
            <p:cNvSpPr/>
            <p:nvPr/>
          </p:nvSpPr>
          <p:spPr>
            <a:xfrm>
              <a:off x="2171933" y="2272839"/>
              <a:ext cx="177831" cy="3426079"/>
            </a:xfrm>
            <a:custGeom>
              <a:avLst/>
              <a:gdLst>
                <a:gd name="connsiteX0" fmla="*/ 177567 w 177831"/>
                <a:gd name="connsiteY0" fmla="*/ 38561 h 3426079"/>
                <a:gd name="connsiteX1" fmla="*/ 50567 w 177831"/>
                <a:gd name="connsiteY1" fmla="*/ 337011 h 3426079"/>
                <a:gd name="connsiteX2" fmla="*/ 37867 w 177831"/>
                <a:gd name="connsiteY2" fmla="*/ 2838911 h 3426079"/>
                <a:gd name="connsiteX3" fmla="*/ 107717 w 177831"/>
                <a:gd name="connsiteY3" fmla="*/ 3404061 h 3426079"/>
                <a:gd name="connsiteX4" fmla="*/ 25167 w 177831"/>
                <a:gd name="connsiteY4" fmla="*/ 3016711 h 3426079"/>
                <a:gd name="connsiteX5" fmla="*/ 12467 w 177831"/>
                <a:gd name="connsiteY5" fmla="*/ 464011 h 3426079"/>
                <a:gd name="connsiteX6" fmla="*/ 177567 w 177831"/>
                <a:gd name="connsiteY6" fmla="*/ 38561 h 342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31" h="3426079">
                  <a:moveTo>
                    <a:pt x="177567" y="38561"/>
                  </a:moveTo>
                  <a:cubicBezTo>
                    <a:pt x="183917" y="17394"/>
                    <a:pt x="73850" y="-129714"/>
                    <a:pt x="50567" y="337011"/>
                  </a:cubicBezTo>
                  <a:cubicBezTo>
                    <a:pt x="27284" y="803736"/>
                    <a:pt x="28342" y="2327736"/>
                    <a:pt x="37867" y="2838911"/>
                  </a:cubicBezTo>
                  <a:cubicBezTo>
                    <a:pt x="47392" y="3350086"/>
                    <a:pt x="109834" y="3374428"/>
                    <a:pt x="107717" y="3404061"/>
                  </a:cubicBezTo>
                  <a:cubicBezTo>
                    <a:pt x="105600" y="3433694"/>
                    <a:pt x="41042" y="3506719"/>
                    <a:pt x="25167" y="3016711"/>
                  </a:cubicBezTo>
                  <a:cubicBezTo>
                    <a:pt x="9292" y="2526703"/>
                    <a:pt x="-15050" y="959311"/>
                    <a:pt x="12467" y="464011"/>
                  </a:cubicBezTo>
                  <a:cubicBezTo>
                    <a:pt x="39984" y="-31289"/>
                    <a:pt x="171217" y="59728"/>
                    <a:pt x="177567" y="3856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8592078C-96F7-4158-BCD6-C27A1ED1B504}"/>
                </a:ext>
              </a:extLst>
            </p:cNvPr>
            <p:cNvSpPr/>
            <p:nvPr/>
          </p:nvSpPr>
          <p:spPr>
            <a:xfrm>
              <a:off x="2403942" y="5630000"/>
              <a:ext cx="1448863" cy="253246"/>
            </a:xfrm>
            <a:custGeom>
              <a:avLst/>
              <a:gdLst>
                <a:gd name="connsiteX0" fmla="*/ 591 w 1448863"/>
                <a:gd name="connsiteY0" fmla="*/ 333 h 253246"/>
                <a:gd name="connsiteX1" fmla="*/ 1355258 w 1448863"/>
                <a:gd name="connsiteY1" fmla="*/ 241633 h 253246"/>
                <a:gd name="connsiteX2" fmla="*/ 1185925 w 1448863"/>
                <a:gd name="connsiteY2" fmla="*/ 190833 h 253246"/>
                <a:gd name="connsiteX3" fmla="*/ 591 w 1448863"/>
                <a:gd name="connsiteY3" fmla="*/ 333 h 25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8863" h="253246">
                  <a:moveTo>
                    <a:pt x="591" y="333"/>
                  </a:moveTo>
                  <a:cubicBezTo>
                    <a:pt x="28813" y="8800"/>
                    <a:pt x="1157702" y="209883"/>
                    <a:pt x="1355258" y="241633"/>
                  </a:cubicBezTo>
                  <a:cubicBezTo>
                    <a:pt x="1552814" y="273383"/>
                    <a:pt x="1409586" y="234577"/>
                    <a:pt x="1185925" y="190833"/>
                  </a:cubicBezTo>
                  <a:cubicBezTo>
                    <a:pt x="962264" y="147089"/>
                    <a:pt x="-27631" y="-8134"/>
                    <a:pt x="591" y="33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45B0CF24-7A2D-4DB6-923F-FBBAC893BD32}"/>
                </a:ext>
              </a:extLst>
            </p:cNvPr>
            <p:cNvSpPr/>
            <p:nvPr/>
          </p:nvSpPr>
          <p:spPr>
            <a:xfrm>
              <a:off x="3829034" y="2752701"/>
              <a:ext cx="104501" cy="2241853"/>
            </a:xfrm>
            <a:custGeom>
              <a:avLst/>
              <a:gdLst>
                <a:gd name="connsiteX0" fmla="*/ 103733 w 104501"/>
                <a:gd name="connsiteY0" fmla="*/ 3199 h 2241853"/>
                <a:gd name="connsiteX1" fmla="*/ 19066 w 104501"/>
                <a:gd name="connsiteY1" fmla="*/ 1704999 h 2241853"/>
                <a:gd name="connsiteX2" fmla="*/ 2133 w 104501"/>
                <a:gd name="connsiteY2" fmla="*/ 2225699 h 2241853"/>
                <a:gd name="connsiteX3" fmla="*/ 6366 w 104501"/>
                <a:gd name="connsiteY3" fmla="*/ 2035199 h 2241853"/>
                <a:gd name="connsiteX4" fmla="*/ 57166 w 104501"/>
                <a:gd name="connsiteY4" fmla="*/ 1298599 h 2241853"/>
                <a:gd name="connsiteX5" fmla="*/ 103733 w 104501"/>
                <a:gd name="connsiteY5" fmla="*/ 3199 h 224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01" h="2241853">
                  <a:moveTo>
                    <a:pt x="103733" y="3199"/>
                  </a:moveTo>
                  <a:cubicBezTo>
                    <a:pt x="97383" y="70932"/>
                    <a:pt x="35999" y="1334582"/>
                    <a:pt x="19066" y="1704999"/>
                  </a:cubicBezTo>
                  <a:cubicBezTo>
                    <a:pt x="2133" y="2075416"/>
                    <a:pt x="4250" y="2170666"/>
                    <a:pt x="2133" y="2225699"/>
                  </a:cubicBezTo>
                  <a:cubicBezTo>
                    <a:pt x="16" y="2280732"/>
                    <a:pt x="-2806" y="2189716"/>
                    <a:pt x="6366" y="2035199"/>
                  </a:cubicBezTo>
                  <a:cubicBezTo>
                    <a:pt x="15538" y="1880682"/>
                    <a:pt x="38822" y="1635149"/>
                    <a:pt x="57166" y="1298599"/>
                  </a:cubicBezTo>
                  <a:cubicBezTo>
                    <a:pt x="75510" y="962049"/>
                    <a:pt x="110083" y="-64534"/>
                    <a:pt x="103733" y="31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33CA01DD-DCA2-47FB-B6D9-EB13E4DEC34C}"/>
                </a:ext>
              </a:extLst>
            </p:cNvPr>
            <p:cNvSpPr/>
            <p:nvPr/>
          </p:nvSpPr>
          <p:spPr>
            <a:xfrm>
              <a:off x="3771596" y="4525633"/>
              <a:ext cx="90035" cy="1360725"/>
            </a:xfrm>
            <a:custGeom>
              <a:avLst/>
              <a:gdLst>
                <a:gd name="connsiteX0" fmla="*/ 89204 w 90035"/>
                <a:gd name="connsiteY0" fmla="*/ 88700 h 1360725"/>
                <a:gd name="connsiteX1" fmla="*/ 63804 w 90035"/>
                <a:gd name="connsiteY1" fmla="*/ 147967 h 1360725"/>
                <a:gd name="connsiteX2" fmla="*/ 51104 w 90035"/>
                <a:gd name="connsiteY2" fmla="*/ 1252867 h 1360725"/>
                <a:gd name="connsiteX3" fmla="*/ 304 w 90035"/>
                <a:gd name="connsiteY3" fmla="*/ 1316367 h 1360725"/>
                <a:gd name="connsiteX4" fmla="*/ 29937 w 90035"/>
                <a:gd name="connsiteY4" fmla="*/ 1231700 h 1360725"/>
                <a:gd name="connsiteX5" fmla="*/ 29937 w 90035"/>
                <a:gd name="connsiteY5" fmla="*/ 867634 h 1360725"/>
                <a:gd name="connsiteX6" fmla="*/ 89204 w 90035"/>
                <a:gd name="connsiteY6" fmla="*/ 88700 h 136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35" h="1360725">
                  <a:moveTo>
                    <a:pt x="89204" y="88700"/>
                  </a:moveTo>
                  <a:cubicBezTo>
                    <a:pt x="94848" y="-31244"/>
                    <a:pt x="70154" y="-46061"/>
                    <a:pt x="63804" y="147967"/>
                  </a:cubicBezTo>
                  <a:cubicBezTo>
                    <a:pt x="57454" y="341995"/>
                    <a:pt x="61687" y="1058134"/>
                    <a:pt x="51104" y="1252867"/>
                  </a:cubicBezTo>
                  <a:cubicBezTo>
                    <a:pt x="40521" y="1447600"/>
                    <a:pt x="3832" y="1319895"/>
                    <a:pt x="304" y="1316367"/>
                  </a:cubicBezTo>
                  <a:cubicBezTo>
                    <a:pt x="-3224" y="1312839"/>
                    <a:pt x="24998" y="1306489"/>
                    <a:pt x="29937" y="1231700"/>
                  </a:cubicBezTo>
                  <a:cubicBezTo>
                    <a:pt x="34876" y="1156911"/>
                    <a:pt x="24998" y="1062367"/>
                    <a:pt x="29937" y="867634"/>
                  </a:cubicBezTo>
                  <a:cubicBezTo>
                    <a:pt x="34876" y="672901"/>
                    <a:pt x="83560" y="208644"/>
                    <a:pt x="89204" y="8870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7132A216-79D5-41C4-9E73-34A70D0555F8}"/>
                </a:ext>
              </a:extLst>
            </p:cNvPr>
            <p:cNvSpPr/>
            <p:nvPr/>
          </p:nvSpPr>
          <p:spPr>
            <a:xfrm>
              <a:off x="2201320" y="2370203"/>
              <a:ext cx="835391" cy="1212930"/>
            </a:xfrm>
            <a:custGeom>
              <a:avLst/>
              <a:gdLst>
                <a:gd name="connsiteX0" fmla="*/ 833980 w 835391"/>
                <a:gd name="connsiteY0" fmla="*/ 464 h 1212930"/>
                <a:gd name="connsiteX1" fmla="*/ 143947 w 835391"/>
                <a:gd name="connsiteY1" fmla="*/ 59730 h 1212930"/>
                <a:gd name="connsiteX2" fmla="*/ 80447 w 835391"/>
                <a:gd name="connsiteY2" fmla="*/ 406864 h 1212930"/>
                <a:gd name="connsiteX3" fmla="*/ 101613 w 835391"/>
                <a:gd name="connsiteY3" fmla="*/ 1134997 h 1212930"/>
                <a:gd name="connsiteX4" fmla="*/ 131247 w 835391"/>
                <a:gd name="connsiteY4" fmla="*/ 1198497 h 1212930"/>
                <a:gd name="connsiteX5" fmla="*/ 13 w 835391"/>
                <a:gd name="connsiteY5" fmla="*/ 1190030 h 1212930"/>
                <a:gd name="connsiteX6" fmla="*/ 122780 w 835391"/>
                <a:gd name="connsiteY6" fmla="*/ 1096897 h 1212930"/>
                <a:gd name="connsiteX7" fmla="*/ 101613 w 835391"/>
                <a:gd name="connsiteY7" fmla="*/ 148630 h 1212930"/>
                <a:gd name="connsiteX8" fmla="*/ 317513 w 835391"/>
                <a:gd name="connsiteY8" fmla="*/ 38564 h 1212930"/>
                <a:gd name="connsiteX9" fmla="*/ 833980 w 835391"/>
                <a:gd name="connsiteY9" fmla="*/ 464 h 121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5391" h="1212930">
                  <a:moveTo>
                    <a:pt x="833980" y="464"/>
                  </a:moveTo>
                  <a:cubicBezTo>
                    <a:pt x="805052" y="3992"/>
                    <a:pt x="269536" y="-8003"/>
                    <a:pt x="143947" y="59730"/>
                  </a:cubicBezTo>
                  <a:cubicBezTo>
                    <a:pt x="18358" y="127463"/>
                    <a:pt x="87503" y="227653"/>
                    <a:pt x="80447" y="406864"/>
                  </a:cubicBezTo>
                  <a:cubicBezTo>
                    <a:pt x="73391" y="586075"/>
                    <a:pt x="93146" y="1003058"/>
                    <a:pt x="101613" y="1134997"/>
                  </a:cubicBezTo>
                  <a:cubicBezTo>
                    <a:pt x="110080" y="1266936"/>
                    <a:pt x="148180" y="1189325"/>
                    <a:pt x="131247" y="1198497"/>
                  </a:cubicBezTo>
                  <a:cubicBezTo>
                    <a:pt x="114314" y="1207669"/>
                    <a:pt x="1424" y="1206963"/>
                    <a:pt x="13" y="1190030"/>
                  </a:cubicBezTo>
                  <a:cubicBezTo>
                    <a:pt x="-1398" y="1173097"/>
                    <a:pt x="105847" y="1270464"/>
                    <a:pt x="122780" y="1096897"/>
                  </a:cubicBezTo>
                  <a:cubicBezTo>
                    <a:pt x="139713" y="923330"/>
                    <a:pt x="69158" y="325019"/>
                    <a:pt x="101613" y="148630"/>
                  </a:cubicBezTo>
                  <a:cubicBezTo>
                    <a:pt x="134068" y="-27759"/>
                    <a:pt x="196157" y="63258"/>
                    <a:pt x="317513" y="38564"/>
                  </a:cubicBezTo>
                  <a:cubicBezTo>
                    <a:pt x="438869" y="13870"/>
                    <a:pt x="862908" y="-3064"/>
                    <a:pt x="833980" y="46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BD8A0D27-B630-44A5-B1CC-1E83C553EE50}"/>
                </a:ext>
              </a:extLst>
            </p:cNvPr>
            <p:cNvSpPr/>
            <p:nvPr/>
          </p:nvSpPr>
          <p:spPr>
            <a:xfrm>
              <a:off x="2225578" y="2249729"/>
              <a:ext cx="638896" cy="247981"/>
            </a:xfrm>
            <a:custGeom>
              <a:avLst/>
              <a:gdLst>
                <a:gd name="connsiteX0" fmla="*/ 619222 w 638896"/>
                <a:gd name="connsiteY0" fmla="*/ 6638 h 247981"/>
                <a:gd name="connsiteX1" fmla="*/ 547255 w 638896"/>
                <a:gd name="connsiteY1" fmla="*/ 6638 h 247981"/>
                <a:gd name="connsiteX2" fmla="*/ 174722 w 638896"/>
                <a:gd name="connsiteY2" fmla="*/ 65904 h 247981"/>
                <a:gd name="connsiteX3" fmla="*/ 1155 w 638896"/>
                <a:gd name="connsiteY3" fmla="*/ 247938 h 247981"/>
                <a:gd name="connsiteX4" fmla="*/ 106989 w 638896"/>
                <a:gd name="connsiteY4" fmla="*/ 82838 h 247981"/>
                <a:gd name="connsiteX5" fmla="*/ 259389 w 638896"/>
                <a:gd name="connsiteY5" fmla="*/ 53204 h 247981"/>
                <a:gd name="connsiteX6" fmla="*/ 619222 w 638896"/>
                <a:gd name="connsiteY6" fmla="*/ 6638 h 24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896" h="247981">
                  <a:moveTo>
                    <a:pt x="619222" y="6638"/>
                  </a:moveTo>
                  <a:cubicBezTo>
                    <a:pt x="667200" y="-1123"/>
                    <a:pt x="621338" y="-3240"/>
                    <a:pt x="547255" y="6638"/>
                  </a:cubicBezTo>
                  <a:cubicBezTo>
                    <a:pt x="473172" y="16516"/>
                    <a:pt x="265739" y="25687"/>
                    <a:pt x="174722" y="65904"/>
                  </a:cubicBezTo>
                  <a:cubicBezTo>
                    <a:pt x="83705" y="106121"/>
                    <a:pt x="12444" y="245116"/>
                    <a:pt x="1155" y="247938"/>
                  </a:cubicBezTo>
                  <a:cubicBezTo>
                    <a:pt x="-10134" y="250760"/>
                    <a:pt x="63950" y="115294"/>
                    <a:pt x="106989" y="82838"/>
                  </a:cubicBezTo>
                  <a:cubicBezTo>
                    <a:pt x="150028" y="50382"/>
                    <a:pt x="177545" y="65904"/>
                    <a:pt x="259389" y="53204"/>
                  </a:cubicBezTo>
                  <a:cubicBezTo>
                    <a:pt x="341233" y="40504"/>
                    <a:pt x="571244" y="14399"/>
                    <a:pt x="619222" y="66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C7234B78-FBA1-4494-950F-5448D6042BE9}"/>
                </a:ext>
              </a:extLst>
            </p:cNvPr>
            <p:cNvSpPr/>
            <p:nvPr/>
          </p:nvSpPr>
          <p:spPr>
            <a:xfrm>
              <a:off x="2801188" y="2278745"/>
              <a:ext cx="267981" cy="97754"/>
            </a:xfrm>
            <a:custGeom>
              <a:avLst/>
              <a:gdLst>
                <a:gd name="connsiteX0" fmla="*/ 267979 w 267981"/>
                <a:gd name="connsiteY0" fmla="*/ 19955 h 97754"/>
                <a:gd name="connsiteX1" fmla="*/ 69012 w 267981"/>
                <a:gd name="connsiteY1" fmla="*/ 3022 h 97754"/>
                <a:gd name="connsiteX2" fmla="*/ 1279 w 267981"/>
                <a:gd name="connsiteY2" fmla="*/ 87688 h 97754"/>
                <a:gd name="connsiteX3" fmla="*/ 117695 w 267981"/>
                <a:gd name="connsiteY3" fmla="*/ 96155 h 97754"/>
                <a:gd name="connsiteX4" fmla="*/ 229879 w 267981"/>
                <a:gd name="connsiteY4" fmla="*/ 87688 h 97754"/>
                <a:gd name="connsiteX5" fmla="*/ 160029 w 267981"/>
                <a:gd name="connsiteY5" fmla="*/ 72872 h 97754"/>
                <a:gd name="connsiteX6" fmla="*/ 26679 w 267981"/>
                <a:gd name="connsiteY6" fmla="*/ 74988 h 97754"/>
                <a:gd name="connsiteX7" fmla="*/ 73245 w 267981"/>
                <a:gd name="connsiteY7" fmla="*/ 30538 h 97754"/>
                <a:gd name="connsiteX8" fmla="*/ 267979 w 267981"/>
                <a:gd name="connsiteY8" fmla="*/ 19955 h 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81" h="97754">
                  <a:moveTo>
                    <a:pt x="267979" y="19955"/>
                  </a:moveTo>
                  <a:cubicBezTo>
                    <a:pt x="267273" y="15369"/>
                    <a:pt x="113462" y="-8267"/>
                    <a:pt x="69012" y="3022"/>
                  </a:cubicBezTo>
                  <a:cubicBezTo>
                    <a:pt x="24562" y="14311"/>
                    <a:pt x="-6835" y="72166"/>
                    <a:pt x="1279" y="87688"/>
                  </a:cubicBezTo>
                  <a:cubicBezTo>
                    <a:pt x="9393" y="103210"/>
                    <a:pt x="79595" y="96155"/>
                    <a:pt x="117695" y="96155"/>
                  </a:cubicBezTo>
                  <a:cubicBezTo>
                    <a:pt x="155795" y="96155"/>
                    <a:pt x="222823" y="91568"/>
                    <a:pt x="229879" y="87688"/>
                  </a:cubicBezTo>
                  <a:cubicBezTo>
                    <a:pt x="236935" y="83808"/>
                    <a:pt x="193896" y="74989"/>
                    <a:pt x="160029" y="72872"/>
                  </a:cubicBezTo>
                  <a:cubicBezTo>
                    <a:pt x="126162" y="70755"/>
                    <a:pt x="41143" y="82044"/>
                    <a:pt x="26679" y="74988"/>
                  </a:cubicBezTo>
                  <a:cubicBezTo>
                    <a:pt x="12215" y="67932"/>
                    <a:pt x="38320" y="37946"/>
                    <a:pt x="73245" y="30538"/>
                  </a:cubicBezTo>
                  <a:cubicBezTo>
                    <a:pt x="108170" y="23130"/>
                    <a:pt x="268685" y="24541"/>
                    <a:pt x="267979" y="1995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EFB842B9-34F0-447D-9647-3CCD0F0A3A27}"/>
                </a:ext>
              </a:extLst>
            </p:cNvPr>
            <p:cNvSpPr/>
            <p:nvPr/>
          </p:nvSpPr>
          <p:spPr>
            <a:xfrm>
              <a:off x="2340958" y="2398967"/>
              <a:ext cx="467216" cy="1190620"/>
            </a:xfrm>
            <a:custGeom>
              <a:avLst/>
              <a:gdLst>
                <a:gd name="connsiteX0" fmla="*/ 457275 w 467216"/>
                <a:gd name="connsiteY0" fmla="*/ 1333 h 1190620"/>
                <a:gd name="connsiteX1" fmla="*/ 359909 w 467216"/>
                <a:gd name="connsiteY1" fmla="*/ 151616 h 1190620"/>
                <a:gd name="connsiteX2" fmla="*/ 93209 w 467216"/>
                <a:gd name="connsiteY2" fmla="*/ 356933 h 1190620"/>
                <a:gd name="connsiteX3" fmla="*/ 4309 w 467216"/>
                <a:gd name="connsiteY3" fmla="*/ 1074483 h 1190620"/>
                <a:gd name="connsiteX4" fmla="*/ 14892 w 467216"/>
                <a:gd name="connsiteY4" fmla="*/ 1152800 h 1190620"/>
                <a:gd name="connsiteX5" fmla="*/ 23359 w 467216"/>
                <a:gd name="connsiteY5" fmla="*/ 697716 h 1190620"/>
                <a:gd name="connsiteX6" fmla="*/ 158825 w 467216"/>
                <a:gd name="connsiteY6" fmla="*/ 293433 h 1190620"/>
                <a:gd name="connsiteX7" fmla="*/ 429759 w 467216"/>
                <a:gd name="connsiteY7" fmla="*/ 90233 h 1190620"/>
                <a:gd name="connsiteX8" fmla="*/ 457275 w 467216"/>
                <a:gd name="connsiteY8" fmla="*/ 1333 h 119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6" h="1190620">
                  <a:moveTo>
                    <a:pt x="457275" y="1333"/>
                  </a:moveTo>
                  <a:cubicBezTo>
                    <a:pt x="445633" y="11563"/>
                    <a:pt x="420587" y="92349"/>
                    <a:pt x="359909" y="151616"/>
                  </a:cubicBezTo>
                  <a:cubicBezTo>
                    <a:pt x="299231" y="210883"/>
                    <a:pt x="152476" y="203122"/>
                    <a:pt x="93209" y="356933"/>
                  </a:cubicBezTo>
                  <a:cubicBezTo>
                    <a:pt x="33942" y="510744"/>
                    <a:pt x="17362" y="941838"/>
                    <a:pt x="4309" y="1074483"/>
                  </a:cubicBezTo>
                  <a:cubicBezTo>
                    <a:pt x="-8744" y="1207128"/>
                    <a:pt x="11717" y="1215595"/>
                    <a:pt x="14892" y="1152800"/>
                  </a:cubicBezTo>
                  <a:cubicBezTo>
                    <a:pt x="18067" y="1090006"/>
                    <a:pt x="-630" y="840944"/>
                    <a:pt x="23359" y="697716"/>
                  </a:cubicBezTo>
                  <a:cubicBezTo>
                    <a:pt x="47348" y="554488"/>
                    <a:pt x="91092" y="394680"/>
                    <a:pt x="158825" y="293433"/>
                  </a:cubicBezTo>
                  <a:cubicBezTo>
                    <a:pt x="226558" y="192186"/>
                    <a:pt x="379312" y="138916"/>
                    <a:pt x="429759" y="90233"/>
                  </a:cubicBezTo>
                  <a:cubicBezTo>
                    <a:pt x="480206" y="41550"/>
                    <a:pt x="468917" y="-8897"/>
                    <a:pt x="457275" y="133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1207F6B9-4B29-4C36-A812-9D0BFDC226E4}"/>
                </a:ext>
              </a:extLst>
            </p:cNvPr>
            <p:cNvSpPr/>
            <p:nvPr/>
          </p:nvSpPr>
          <p:spPr>
            <a:xfrm>
              <a:off x="2318532" y="2633055"/>
              <a:ext cx="225731" cy="918867"/>
            </a:xfrm>
            <a:custGeom>
              <a:avLst/>
              <a:gdLst>
                <a:gd name="connsiteX0" fmla="*/ 225701 w 225731"/>
                <a:gd name="connsiteY0" fmla="*/ 78 h 918867"/>
                <a:gd name="connsiteX1" fmla="*/ 45785 w 225731"/>
                <a:gd name="connsiteY1" fmla="*/ 256195 h 918867"/>
                <a:gd name="connsiteX2" fmla="*/ 9801 w 225731"/>
                <a:gd name="connsiteY2" fmla="*/ 711278 h 918867"/>
                <a:gd name="connsiteX3" fmla="*/ 5568 w 225731"/>
                <a:gd name="connsiteY3" fmla="*/ 914478 h 918867"/>
                <a:gd name="connsiteX4" fmla="*/ 1335 w 225731"/>
                <a:gd name="connsiteY4" fmla="*/ 535595 h 918867"/>
                <a:gd name="connsiteX5" fmla="*/ 30968 w 225731"/>
                <a:gd name="connsiteY5" fmla="*/ 279478 h 918867"/>
                <a:gd name="connsiteX6" fmla="*/ 225701 w 225731"/>
                <a:gd name="connsiteY6" fmla="*/ 78 h 91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31" h="918867">
                  <a:moveTo>
                    <a:pt x="225701" y="78"/>
                  </a:moveTo>
                  <a:cubicBezTo>
                    <a:pt x="228171" y="-3803"/>
                    <a:pt x="81768" y="137662"/>
                    <a:pt x="45785" y="256195"/>
                  </a:cubicBezTo>
                  <a:cubicBezTo>
                    <a:pt x="9802" y="374728"/>
                    <a:pt x="16504" y="601564"/>
                    <a:pt x="9801" y="711278"/>
                  </a:cubicBezTo>
                  <a:cubicBezTo>
                    <a:pt x="3098" y="820992"/>
                    <a:pt x="6979" y="943758"/>
                    <a:pt x="5568" y="914478"/>
                  </a:cubicBezTo>
                  <a:cubicBezTo>
                    <a:pt x="4157" y="885198"/>
                    <a:pt x="-2898" y="641428"/>
                    <a:pt x="1335" y="535595"/>
                  </a:cubicBezTo>
                  <a:cubicBezTo>
                    <a:pt x="5568" y="429762"/>
                    <a:pt x="-3604" y="366967"/>
                    <a:pt x="30968" y="279478"/>
                  </a:cubicBezTo>
                  <a:cubicBezTo>
                    <a:pt x="65540" y="191989"/>
                    <a:pt x="223231" y="3959"/>
                    <a:pt x="225701" y="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D19CACBA-C994-4FB4-B101-3A50F1620EAA}"/>
                </a:ext>
              </a:extLst>
            </p:cNvPr>
            <p:cNvSpPr/>
            <p:nvPr/>
          </p:nvSpPr>
          <p:spPr>
            <a:xfrm>
              <a:off x="2846876" y="2224432"/>
              <a:ext cx="114461" cy="19287"/>
            </a:xfrm>
            <a:custGeom>
              <a:avLst/>
              <a:gdLst>
                <a:gd name="connsiteX0" fmla="*/ 41 w 114461"/>
                <a:gd name="connsiteY0" fmla="*/ 12885 h 19287"/>
                <a:gd name="connsiteX1" fmla="*/ 72007 w 114461"/>
                <a:gd name="connsiteY1" fmla="*/ 19235 h 19287"/>
                <a:gd name="connsiteX2" fmla="*/ 114341 w 114461"/>
                <a:gd name="connsiteY2" fmla="*/ 15001 h 19287"/>
                <a:gd name="connsiteX3" fmla="*/ 82591 w 114461"/>
                <a:gd name="connsiteY3" fmla="*/ 185 h 19287"/>
                <a:gd name="connsiteX4" fmla="*/ 41 w 114461"/>
                <a:gd name="connsiteY4" fmla="*/ 12885 h 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61" h="19287">
                  <a:moveTo>
                    <a:pt x="41" y="12885"/>
                  </a:moveTo>
                  <a:cubicBezTo>
                    <a:pt x="-1723" y="16060"/>
                    <a:pt x="52957" y="18882"/>
                    <a:pt x="72007" y="19235"/>
                  </a:cubicBezTo>
                  <a:cubicBezTo>
                    <a:pt x="91057" y="19588"/>
                    <a:pt x="112577" y="18176"/>
                    <a:pt x="114341" y="15001"/>
                  </a:cubicBezTo>
                  <a:cubicBezTo>
                    <a:pt x="116105" y="11826"/>
                    <a:pt x="98113" y="1949"/>
                    <a:pt x="82591" y="185"/>
                  </a:cubicBezTo>
                  <a:cubicBezTo>
                    <a:pt x="67069" y="-1579"/>
                    <a:pt x="1805" y="9710"/>
                    <a:pt x="41" y="128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7AE09BD8-4873-4795-935C-7AE04123FB83}"/>
                </a:ext>
              </a:extLst>
            </p:cNvPr>
            <p:cNvSpPr/>
            <p:nvPr/>
          </p:nvSpPr>
          <p:spPr>
            <a:xfrm>
              <a:off x="3017802" y="2194763"/>
              <a:ext cx="985695" cy="163341"/>
            </a:xfrm>
            <a:custGeom>
              <a:avLst/>
              <a:gdLst>
                <a:gd name="connsiteX0" fmla="*/ 980581 w 985695"/>
                <a:gd name="connsiteY0" fmla="*/ 95470 h 163341"/>
                <a:gd name="connsiteX1" fmla="*/ 900148 w 985695"/>
                <a:gd name="connsiteY1" fmla="*/ 80654 h 163341"/>
                <a:gd name="connsiteX2" fmla="*/ 140265 w 985695"/>
                <a:gd name="connsiteY2" fmla="*/ 6570 h 163341"/>
                <a:gd name="connsiteX3" fmla="*/ 131798 w 985695"/>
                <a:gd name="connsiteY3" fmla="*/ 21387 h 163341"/>
                <a:gd name="connsiteX4" fmla="*/ 565 w 985695"/>
                <a:gd name="connsiteY4" fmla="*/ 163204 h 163341"/>
                <a:gd name="connsiteX5" fmla="*/ 87348 w 985695"/>
                <a:gd name="connsiteY5" fmla="*/ 46787 h 163341"/>
                <a:gd name="connsiteX6" fmla="*/ 161431 w 985695"/>
                <a:gd name="connsiteY6" fmla="*/ 8687 h 163341"/>
                <a:gd name="connsiteX7" fmla="*/ 980581 w 985695"/>
                <a:gd name="connsiteY7" fmla="*/ 95470 h 16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695" h="163341">
                  <a:moveTo>
                    <a:pt x="980581" y="95470"/>
                  </a:moveTo>
                  <a:cubicBezTo>
                    <a:pt x="1010391" y="95470"/>
                    <a:pt x="900148" y="80654"/>
                    <a:pt x="900148" y="80654"/>
                  </a:cubicBezTo>
                  <a:lnTo>
                    <a:pt x="140265" y="6570"/>
                  </a:lnTo>
                  <a:cubicBezTo>
                    <a:pt x="12207" y="-3308"/>
                    <a:pt x="155081" y="-4719"/>
                    <a:pt x="131798" y="21387"/>
                  </a:cubicBezTo>
                  <a:cubicBezTo>
                    <a:pt x="108515" y="47493"/>
                    <a:pt x="7973" y="158971"/>
                    <a:pt x="565" y="163204"/>
                  </a:cubicBezTo>
                  <a:cubicBezTo>
                    <a:pt x="-6843" y="167437"/>
                    <a:pt x="60537" y="72540"/>
                    <a:pt x="87348" y="46787"/>
                  </a:cubicBezTo>
                  <a:cubicBezTo>
                    <a:pt x="114159" y="21034"/>
                    <a:pt x="11501" y="-485"/>
                    <a:pt x="161431" y="8687"/>
                  </a:cubicBezTo>
                  <a:cubicBezTo>
                    <a:pt x="311361" y="17859"/>
                    <a:pt x="649146" y="59839"/>
                    <a:pt x="980581" y="954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C3C050E4-4852-4F0B-8257-81F7A642DF15}"/>
                </a:ext>
              </a:extLst>
            </p:cNvPr>
            <p:cNvSpPr/>
            <p:nvPr/>
          </p:nvSpPr>
          <p:spPr>
            <a:xfrm>
              <a:off x="2942034" y="2219292"/>
              <a:ext cx="167604" cy="46253"/>
            </a:xfrm>
            <a:custGeom>
              <a:avLst/>
              <a:gdLst>
                <a:gd name="connsiteX0" fmla="*/ 167349 w 167604"/>
                <a:gd name="connsiteY0" fmla="*/ 5325 h 46253"/>
                <a:gd name="connsiteX1" fmla="*/ 17066 w 167604"/>
                <a:gd name="connsiteY1" fmla="*/ 1091 h 46253"/>
                <a:gd name="connsiteX2" fmla="*/ 4366 w 167604"/>
                <a:gd name="connsiteY2" fmla="*/ 26491 h 46253"/>
                <a:gd name="connsiteX3" fmla="*/ 25533 w 167604"/>
                <a:gd name="connsiteY3" fmla="*/ 39191 h 46253"/>
                <a:gd name="connsiteX4" fmla="*/ 65749 w 167604"/>
                <a:gd name="connsiteY4" fmla="*/ 43425 h 46253"/>
                <a:gd name="connsiteX5" fmla="*/ 105966 w 167604"/>
                <a:gd name="connsiteY5" fmla="*/ 45541 h 46253"/>
                <a:gd name="connsiteX6" fmla="*/ 23416 w 167604"/>
                <a:gd name="connsiteY6" fmla="*/ 30725 h 46253"/>
                <a:gd name="connsiteX7" fmla="*/ 53049 w 167604"/>
                <a:gd name="connsiteY7" fmla="*/ 11675 h 46253"/>
                <a:gd name="connsiteX8" fmla="*/ 167349 w 167604"/>
                <a:gd name="connsiteY8" fmla="*/ 5325 h 4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04" h="46253">
                  <a:moveTo>
                    <a:pt x="167349" y="5325"/>
                  </a:moveTo>
                  <a:cubicBezTo>
                    <a:pt x="161352" y="3561"/>
                    <a:pt x="44230" y="-2437"/>
                    <a:pt x="17066" y="1091"/>
                  </a:cubicBezTo>
                  <a:cubicBezTo>
                    <a:pt x="-10098" y="4619"/>
                    <a:pt x="2955" y="20141"/>
                    <a:pt x="4366" y="26491"/>
                  </a:cubicBezTo>
                  <a:cubicBezTo>
                    <a:pt x="5777" y="32841"/>
                    <a:pt x="15302" y="36369"/>
                    <a:pt x="25533" y="39191"/>
                  </a:cubicBezTo>
                  <a:cubicBezTo>
                    <a:pt x="35764" y="42013"/>
                    <a:pt x="52343" y="42367"/>
                    <a:pt x="65749" y="43425"/>
                  </a:cubicBezTo>
                  <a:cubicBezTo>
                    <a:pt x="79154" y="44483"/>
                    <a:pt x="113021" y="47658"/>
                    <a:pt x="105966" y="45541"/>
                  </a:cubicBezTo>
                  <a:cubicBezTo>
                    <a:pt x="98911" y="43424"/>
                    <a:pt x="32235" y="36369"/>
                    <a:pt x="23416" y="30725"/>
                  </a:cubicBezTo>
                  <a:cubicBezTo>
                    <a:pt x="14596" y="25081"/>
                    <a:pt x="33999" y="13792"/>
                    <a:pt x="53049" y="11675"/>
                  </a:cubicBezTo>
                  <a:cubicBezTo>
                    <a:pt x="72099" y="9558"/>
                    <a:pt x="173346" y="7089"/>
                    <a:pt x="167349" y="53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84AE53E8-7D98-49FA-94D4-6F3CFCB7A261}"/>
                </a:ext>
              </a:extLst>
            </p:cNvPr>
            <p:cNvSpPr/>
            <p:nvPr/>
          </p:nvSpPr>
          <p:spPr>
            <a:xfrm>
              <a:off x="2846624" y="2234974"/>
              <a:ext cx="102215" cy="38430"/>
            </a:xfrm>
            <a:custGeom>
              <a:avLst/>
              <a:gdLst>
                <a:gd name="connsiteX0" fmla="*/ 101893 w 102215"/>
                <a:gd name="connsiteY0" fmla="*/ 12926 h 38430"/>
                <a:gd name="connsiteX1" fmla="*/ 2409 w 102215"/>
                <a:gd name="connsiteY1" fmla="*/ 38326 h 38430"/>
                <a:gd name="connsiteX2" fmla="*/ 34159 w 102215"/>
                <a:gd name="connsiteY2" fmla="*/ 2343 h 38430"/>
                <a:gd name="connsiteX3" fmla="*/ 101893 w 102215"/>
                <a:gd name="connsiteY3" fmla="*/ 12926 h 3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15" h="38430">
                  <a:moveTo>
                    <a:pt x="101893" y="12926"/>
                  </a:moveTo>
                  <a:cubicBezTo>
                    <a:pt x="96601" y="18923"/>
                    <a:pt x="13698" y="40090"/>
                    <a:pt x="2409" y="38326"/>
                  </a:cubicBezTo>
                  <a:cubicBezTo>
                    <a:pt x="-8880" y="36562"/>
                    <a:pt x="22517" y="9751"/>
                    <a:pt x="34159" y="2343"/>
                  </a:cubicBezTo>
                  <a:cubicBezTo>
                    <a:pt x="45801" y="-5065"/>
                    <a:pt x="107185" y="6929"/>
                    <a:pt x="101893" y="129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2AA201B0-3FEB-484E-9335-C750AFC52C93}"/>
                </a:ext>
              </a:extLst>
            </p:cNvPr>
            <p:cNvSpPr/>
            <p:nvPr/>
          </p:nvSpPr>
          <p:spPr>
            <a:xfrm>
              <a:off x="3143250" y="2148647"/>
              <a:ext cx="1305089" cy="45278"/>
            </a:xfrm>
            <a:custGeom>
              <a:avLst/>
              <a:gdLst>
                <a:gd name="connsiteX0" fmla="*/ 0 w 1305089"/>
                <a:gd name="connsiteY0" fmla="*/ 45278 h 45278"/>
                <a:gd name="connsiteX1" fmla="*/ 50800 w 1305089"/>
                <a:gd name="connsiteY1" fmla="*/ 45278 h 45278"/>
                <a:gd name="connsiteX2" fmla="*/ 704850 w 1305089"/>
                <a:gd name="connsiteY2" fmla="*/ 23053 h 45278"/>
                <a:gd name="connsiteX3" fmla="*/ 1012825 w 1305089"/>
                <a:gd name="connsiteY3" fmla="*/ 23053 h 45278"/>
                <a:gd name="connsiteX4" fmla="*/ 1304925 w 1305089"/>
                <a:gd name="connsiteY4" fmla="*/ 42103 h 45278"/>
                <a:gd name="connsiteX5" fmla="*/ 1047750 w 1305089"/>
                <a:gd name="connsiteY5" fmla="*/ 13528 h 45278"/>
                <a:gd name="connsiteX6" fmla="*/ 628650 w 1305089"/>
                <a:gd name="connsiteY6" fmla="*/ 828 h 45278"/>
                <a:gd name="connsiteX7" fmla="*/ 0 w 1305089"/>
                <a:gd name="connsiteY7" fmla="*/ 45278 h 4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5089" h="45278">
                  <a:moveTo>
                    <a:pt x="0" y="45278"/>
                  </a:moveTo>
                  <a:lnTo>
                    <a:pt x="50800" y="45278"/>
                  </a:lnTo>
                  <a:lnTo>
                    <a:pt x="704850" y="23053"/>
                  </a:lnTo>
                  <a:cubicBezTo>
                    <a:pt x="865187" y="19349"/>
                    <a:pt x="912813" y="19878"/>
                    <a:pt x="1012825" y="23053"/>
                  </a:cubicBezTo>
                  <a:cubicBezTo>
                    <a:pt x="1112837" y="26228"/>
                    <a:pt x="1299104" y="43690"/>
                    <a:pt x="1304925" y="42103"/>
                  </a:cubicBezTo>
                  <a:cubicBezTo>
                    <a:pt x="1310746" y="40515"/>
                    <a:pt x="1160462" y="20407"/>
                    <a:pt x="1047750" y="13528"/>
                  </a:cubicBezTo>
                  <a:cubicBezTo>
                    <a:pt x="935038" y="6649"/>
                    <a:pt x="803275" y="-2876"/>
                    <a:pt x="628650" y="828"/>
                  </a:cubicBezTo>
                  <a:cubicBezTo>
                    <a:pt x="454025" y="4532"/>
                    <a:pt x="227012" y="20142"/>
                    <a:pt x="0" y="452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19BFF5DE-E9FB-46B0-9F87-EA6F0B224C5E}"/>
                </a:ext>
              </a:extLst>
            </p:cNvPr>
            <p:cNvSpPr/>
            <p:nvPr/>
          </p:nvSpPr>
          <p:spPr>
            <a:xfrm>
              <a:off x="3988713" y="2270005"/>
              <a:ext cx="515586" cy="31879"/>
            </a:xfrm>
            <a:custGeom>
              <a:avLst/>
              <a:gdLst>
                <a:gd name="connsiteX0" fmla="*/ 513437 w 515586"/>
                <a:gd name="connsiteY0" fmla="*/ 6470 h 31879"/>
                <a:gd name="connsiteX1" fmla="*/ 11787 w 515586"/>
                <a:gd name="connsiteY1" fmla="*/ 31870 h 31879"/>
                <a:gd name="connsiteX2" fmla="*/ 186412 w 515586"/>
                <a:gd name="connsiteY2" fmla="*/ 3295 h 31879"/>
                <a:gd name="connsiteX3" fmla="*/ 513437 w 515586"/>
                <a:gd name="connsiteY3" fmla="*/ 6470 h 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586" h="31879">
                  <a:moveTo>
                    <a:pt x="513437" y="6470"/>
                  </a:moveTo>
                  <a:cubicBezTo>
                    <a:pt x="484333" y="11232"/>
                    <a:pt x="66291" y="32399"/>
                    <a:pt x="11787" y="31870"/>
                  </a:cubicBezTo>
                  <a:cubicBezTo>
                    <a:pt x="-42717" y="31341"/>
                    <a:pt x="104920" y="10174"/>
                    <a:pt x="186412" y="3295"/>
                  </a:cubicBezTo>
                  <a:cubicBezTo>
                    <a:pt x="267904" y="-3584"/>
                    <a:pt x="542541" y="1708"/>
                    <a:pt x="513437" y="64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83FF9A9A-D403-4FB1-8765-F81CC1528064}"/>
                </a:ext>
              </a:extLst>
            </p:cNvPr>
            <p:cNvSpPr/>
            <p:nvPr/>
          </p:nvSpPr>
          <p:spPr>
            <a:xfrm>
              <a:off x="5194298" y="2235261"/>
              <a:ext cx="216052" cy="1813330"/>
            </a:xfrm>
            <a:custGeom>
              <a:avLst/>
              <a:gdLst>
                <a:gd name="connsiteX0" fmla="*/ 2 w 216052"/>
                <a:gd name="connsiteY0" fmla="*/ 9464 h 1813330"/>
                <a:gd name="connsiteX1" fmla="*/ 98427 w 216052"/>
                <a:gd name="connsiteY1" fmla="*/ 28514 h 1813330"/>
                <a:gd name="connsiteX2" fmla="*/ 139702 w 216052"/>
                <a:gd name="connsiteY2" fmla="*/ 126939 h 1813330"/>
                <a:gd name="connsiteX3" fmla="*/ 212727 w 216052"/>
                <a:gd name="connsiteY3" fmla="*/ 1374714 h 1813330"/>
                <a:gd name="connsiteX4" fmla="*/ 196852 w 216052"/>
                <a:gd name="connsiteY4" fmla="*/ 1752539 h 1813330"/>
                <a:gd name="connsiteX5" fmla="*/ 136527 w 216052"/>
                <a:gd name="connsiteY5" fmla="*/ 225364 h 1813330"/>
                <a:gd name="connsiteX6" fmla="*/ 95252 w 216052"/>
                <a:gd name="connsiteY6" fmla="*/ 28514 h 1813330"/>
                <a:gd name="connsiteX7" fmla="*/ 2 w 216052"/>
                <a:gd name="connsiteY7" fmla="*/ 9464 h 181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52" h="1813330">
                  <a:moveTo>
                    <a:pt x="2" y="9464"/>
                  </a:moveTo>
                  <a:cubicBezTo>
                    <a:pt x="531" y="9464"/>
                    <a:pt x="75144" y="8935"/>
                    <a:pt x="98427" y="28514"/>
                  </a:cubicBezTo>
                  <a:cubicBezTo>
                    <a:pt x="121710" y="48093"/>
                    <a:pt x="120652" y="-97428"/>
                    <a:pt x="139702" y="126939"/>
                  </a:cubicBezTo>
                  <a:cubicBezTo>
                    <a:pt x="158752" y="351306"/>
                    <a:pt x="203202" y="1103781"/>
                    <a:pt x="212727" y="1374714"/>
                  </a:cubicBezTo>
                  <a:cubicBezTo>
                    <a:pt x="222252" y="1645647"/>
                    <a:pt x="209552" y="1944097"/>
                    <a:pt x="196852" y="1752539"/>
                  </a:cubicBezTo>
                  <a:cubicBezTo>
                    <a:pt x="184152" y="1560981"/>
                    <a:pt x="153460" y="512701"/>
                    <a:pt x="136527" y="225364"/>
                  </a:cubicBezTo>
                  <a:cubicBezTo>
                    <a:pt x="119594" y="-61973"/>
                    <a:pt x="115890" y="65027"/>
                    <a:pt x="95252" y="28514"/>
                  </a:cubicBezTo>
                  <a:cubicBezTo>
                    <a:pt x="74615" y="-7999"/>
                    <a:pt x="-527" y="9464"/>
                    <a:pt x="2" y="946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1F3580FF-5CB8-42FD-9E7B-324047950363}"/>
                </a:ext>
              </a:extLst>
            </p:cNvPr>
            <p:cNvSpPr/>
            <p:nvPr/>
          </p:nvSpPr>
          <p:spPr>
            <a:xfrm>
              <a:off x="2970695" y="2297846"/>
              <a:ext cx="1027818" cy="76939"/>
            </a:xfrm>
            <a:custGeom>
              <a:avLst/>
              <a:gdLst>
                <a:gd name="connsiteX0" fmla="*/ 55080 w 1027818"/>
                <a:gd name="connsiteY0" fmla="*/ 73879 h 76939"/>
                <a:gd name="connsiteX1" fmla="*/ 96355 w 1027818"/>
                <a:gd name="connsiteY1" fmla="*/ 32604 h 76939"/>
                <a:gd name="connsiteX2" fmla="*/ 283680 w 1027818"/>
                <a:gd name="connsiteY2" fmla="*/ 854 h 76939"/>
                <a:gd name="connsiteX3" fmla="*/ 845655 w 1027818"/>
                <a:gd name="connsiteY3" fmla="*/ 67529 h 76939"/>
                <a:gd name="connsiteX4" fmla="*/ 972655 w 1027818"/>
                <a:gd name="connsiteY4" fmla="*/ 67529 h 76939"/>
                <a:gd name="connsiteX5" fmla="*/ 1023455 w 1027818"/>
                <a:gd name="connsiteY5" fmla="*/ 16729 h 76939"/>
                <a:gd name="connsiteX6" fmla="*/ 867880 w 1027818"/>
                <a:gd name="connsiteY6" fmla="*/ 70704 h 76939"/>
                <a:gd name="connsiteX7" fmla="*/ 55080 w 1027818"/>
                <a:gd name="connsiteY7" fmla="*/ 73879 h 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7818" h="76939">
                  <a:moveTo>
                    <a:pt x="55080" y="73879"/>
                  </a:moveTo>
                  <a:cubicBezTo>
                    <a:pt x="-73507" y="67529"/>
                    <a:pt x="58255" y="44775"/>
                    <a:pt x="96355" y="32604"/>
                  </a:cubicBezTo>
                  <a:cubicBezTo>
                    <a:pt x="134455" y="20433"/>
                    <a:pt x="158797" y="-4967"/>
                    <a:pt x="283680" y="854"/>
                  </a:cubicBezTo>
                  <a:cubicBezTo>
                    <a:pt x="408563" y="6675"/>
                    <a:pt x="730826" y="56417"/>
                    <a:pt x="845655" y="67529"/>
                  </a:cubicBezTo>
                  <a:cubicBezTo>
                    <a:pt x="960484" y="78641"/>
                    <a:pt x="943022" y="75996"/>
                    <a:pt x="972655" y="67529"/>
                  </a:cubicBezTo>
                  <a:cubicBezTo>
                    <a:pt x="1002288" y="59062"/>
                    <a:pt x="1040917" y="16200"/>
                    <a:pt x="1023455" y="16729"/>
                  </a:cubicBezTo>
                  <a:cubicBezTo>
                    <a:pt x="1005993" y="17258"/>
                    <a:pt x="1027159" y="65942"/>
                    <a:pt x="867880" y="70704"/>
                  </a:cubicBezTo>
                  <a:cubicBezTo>
                    <a:pt x="708601" y="75466"/>
                    <a:pt x="183667" y="80229"/>
                    <a:pt x="55080" y="7387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15CA3534-DC11-4221-93DA-148E9ADCBD15}"/>
                </a:ext>
              </a:extLst>
            </p:cNvPr>
            <p:cNvSpPr/>
            <p:nvPr/>
          </p:nvSpPr>
          <p:spPr>
            <a:xfrm>
              <a:off x="3943752" y="2363806"/>
              <a:ext cx="51407" cy="517356"/>
            </a:xfrm>
            <a:custGeom>
              <a:avLst/>
              <a:gdLst>
                <a:gd name="connsiteX0" fmla="*/ 50398 w 51407"/>
                <a:gd name="connsiteY0" fmla="*/ 26969 h 517356"/>
                <a:gd name="connsiteX1" fmla="*/ 34523 w 51407"/>
                <a:gd name="connsiteY1" fmla="*/ 506394 h 517356"/>
                <a:gd name="connsiteX2" fmla="*/ 5948 w 51407"/>
                <a:gd name="connsiteY2" fmla="*/ 341294 h 517356"/>
                <a:gd name="connsiteX3" fmla="*/ 5948 w 51407"/>
                <a:gd name="connsiteY3" fmla="*/ 93644 h 517356"/>
                <a:gd name="connsiteX4" fmla="*/ 50398 w 51407"/>
                <a:gd name="connsiteY4" fmla="*/ 26969 h 51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07" h="517356">
                  <a:moveTo>
                    <a:pt x="50398" y="26969"/>
                  </a:moveTo>
                  <a:cubicBezTo>
                    <a:pt x="55160" y="95761"/>
                    <a:pt x="41931" y="454007"/>
                    <a:pt x="34523" y="506394"/>
                  </a:cubicBezTo>
                  <a:cubicBezTo>
                    <a:pt x="27115" y="558782"/>
                    <a:pt x="10710" y="410086"/>
                    <a:pt x="5948" y="341294"/>
                  </a:cubicBezTo>
                  <a:cubicBezTo>
                    <a:pt x="1186" y="272502"/>
                    <a:pt x="-4635" y="151323"/>
                    <a:pt x="5948" y="93644"/>
                  </a:cubicBezTo>
                  <a:cubicBezTo>
                    <a:pt x="16531" y="35965"/>
                    <a:pt x="45636" y="-41823"/>
                    <a:pt x="50398" y="2696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5C80F5AA-6113-49DB-B46E-AA8BCC70F76F}"/>
                </a:ext>
              </a:extLst>
            </p:cNvPr>
            <p:cNvSpPr/>
            <p:nvPr/>
          </p:nvSpPr>
          <p:spPr>
            <a:xfrm>
              <a:off x="2317633" y="3476625"/>
              <a:ext cx="4598" cy="476260"/>
            </a:xfrm>
            <a:custGeom>
              <a:avLst/>
              <a:gdLst>
                <a:gd name="connsiteX0" fmla="*/ 117 w 4598"/>
                <a:gd name="connsiteY0" fmla="*/ 0 h 476260"/>
                <a:gd name="connsiteX1" fmla="*/ 3292 w 4598"/>
                <a:gd name="connsiteY1" fmla="*/ 476250 h 476260"/>
                <a:gd name="connsiteX2" fmla="*/ 117 w 4598"/>
                <a:gd name="connsiteY2" fmla="*/ 0 h 47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8" h="476260">
                  <a:moveTo>
                    <a:pt x="117" y="0"/>
                  </a:moveTo>
                  <a:cubicBezTo>
                    <a:pt x="117" y="0"/>
                    <a:pt x="7525" y="473604"/>
                    <a:pt x="3292" y="476250"/>
                  </a:cubicBezTo>
                  <a:cubicBezTo>
                    <a:pt x="-941" y="478896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B36DEE4E-229E-4F74-9C21-6A2F00D3B056}"/>
                </a:ext>
              </a:extLst>
            </p:cNvPr>
            <p:cNvSpPr/>
            <p:nvPr/>
          </p:nvSpPr>
          <p:spPr>
            <a:xfrm>
              <a:off x="2165042" y="3512036"/>
              <a:ext cx="168450" cy="421893"/>
            </a:xfrm>
            <a:custGeom>
              <a:avLst/>
              <a:gdLst>
                <a:gd name="connsiteX0" fmla="*/ 308 w 168450"/>
                <a:gd name="connsiteY0" fmla="*/ 21739 h 421893"/>
                <a:gd name="connsiteX1" fmla="*/ 149533 w 168450"/>
                <a:gd name="connsiteY1" fmla="*/ 75714 h 421893"/>
                <a:gd name="connsiteX2" fmla="*/ 162233 w 168450"/>
                <a:gd name="connsiteY2" fmla="*/ 421789 h 421893"/>
                <a:gd name="connsiteX3" fmla="*/ 111433 w 168450"/>
                <a:gd name="connsiteY3" fmla="*/ 37614 h 421893"/>
                <a:gd name="connsiteX4" fmla="*/ 308 w 168450"/>
                <a:gd name="connsiteY4" fmla="*/ 21739 h 42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50" h="421893">
                  <a:moveTo>
                    <a:pt x="308" y="21739"/>
                  </a:moveTo>
                  <a:cubicBezTo>
                    <a:pt x="6658" y="28089"/>
                    <a:pt x="122546" y="9039"/>
                    <a:pt x="149533" y="75714"/>
                  </a:cubicBezTo>
                  <a:cubicBezTo>
                    <a:pt x="176521" y="142389"/>
                    <a:pt x="168583" y="428139"/>
                    <a:pt x="162233" y="421789"/>
                  </a:cubicBezTo>
                  <a:cubicBezTo>
                    <a:pt x="155883" y="415439"/>
                    <a:pt x="135245" y="107464"/>
                    <a:pt x="111433" y="37614"/>
                  </a:cubicBezTo>
                  <a:cubicBezTo>
                    <a:pt x="87621" y="-32236"/>
                    <a:pt x="-6042" y="15389"/>
                    <a:pt x="308" y="217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66C038D6-792B-4E2E-9770-EF1874B7CAE9}"/>
                </a:ext>
              </a:extLst>
            </p:cNvPr>
            <p:cNvSpPr/>
            <p:nvPr/>
          </p:nvSpPr>
          <p:spPr>
            <a:xfrm>
              <a:off x="2325863" y="2810707"/>
              <a:ext cx="1582514" cy="2893872"/>
            </a:xfrm>
            <a:custGeom>
              <a:avLst/>
              <a:gdLst>
                <a:gd name="connsiteX0" fmla="*/ 1580657 w 1582514"/>
                <a:gd name="connsiteY0" fmla="*/ 49333 h 2893872"/>
                <a:gd name="connsiteX1" fmla="*/ 1138697 w 1582514"/>
                <a:gd name="connsiteY1" fmla="*/ 69653 h 2893872"/>
                <a:gd name="connsiteX2" fmla="*/ 590057 w 1582514"/>
                <a:gd name="connsiteY2" fmla="*/ 303333 h 2893872"/>
                <a:gd name="connsiteX3" fmla="*/ 143017 w 1582514"/>
                <a:gd name="connsiteY3" fmla="*/ 989133 h 2893872"/>
                <a:gd name="connsiteX4" fmla="*/ 36337 w 1582514"/>
                <a:gd name="connsiteY4" fmla="*/ 2188013 h 2893872"/>
                <a:gd name="connsiteX5" fmla="*/ 21097 w 1582514"/>
                <a:gd name="connsiteY5" fmla="*/ 2655373 h 2893872"/>
                <a:gd name="connsiteX6" fmla="*/ 102377 w 1582514"/>
                <a:gd name="connsiteY6" fmla="*/ 2863653 h 2893872"/>
                <a:gd name="connsiteX7" fmla="*/ 71897 w 1582514"/>
                <a:gd name="connsiteY7" fmla="*/ 2853493 h 2893872"/>
                <a:gd name="connsiteX8" fmla="*/ 5857 w 1582514"/>
                <a:gd name="connsiteY8" fmla="*/ 2497893 h 2893872"/>
                <a:gd name="connsiteX9" fmla="*/ 51577 w 1582514"/>
                <a:gd name="connsiteY9" fmla="*/ 1517453 h 2893872"/>
                <a:gd name="connsiteX10" fmla="*/ 432577 w 1582514"/>
                <a:gd name="connsiteY10" fmla="*/ 450653 h 2893872"/>
                <a:gd name="connsiteX11" fmla="*/ 1260617 w 1582514"/>
                <a:gd name="connsiteY11" fmla="*/ 29013 h 2893872"/>
                <a:gd name="connsiteX12" fmla="*/ 1580657 w 1582514"/>
                <a:gd name="connsiteY12" fmla="*/ 49333 h 289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2514" h="2893872">
                  <a:moveTo>
                    <a:pt x="1580657" y="49333"/>
                  </a:moveTo>
                  <a:cubicBezTo>
                    <a:pt x="1560337" y="56106"/>
                    <a:pt x="1303797" y="27320"/>
                    <a:pt x="1138697" y="69653"/>
                  </a:cubicBezTo>
                  <a:cubicBezTo>
                    <a:pt x="973597" y="111986"/>
                    <a:pt x="756004" y="150086"/>
                    <a:pt x="590057" y="303333"/>
                  </a:cubicBezTo>
                  <a:cubicBezTo>
                    <a:pt x="424110" y="456580"/>
                    <a:pt x="235304" y="675020"/>
                    <a:pt x="143017" y="989133"/>
                  </a:cubicBezTo>
                  <a:cubicBezTo>
                    <a:pt x="50730" y="1303246"/>
                    <a:pt x="56657" y="1910306"/>
                    <a:pt x="36337" y="2188013"/>
                  </a:cubicBezTo>
                  <a:cubicBezTo>
                    <a:pt x="16017" y="2465720"/>
                    <a:pt x="10090" y="2542766"/>
                    <a:pt x="21097" y="2655373"/>
                  </a:cubicBezTo>
                  <a:cubicBezTo>
                    <a:pt x="32104" y="2767980"/>
                    <a:pt x="93910" y="2830633"/>
                    <a:pt x="102377" y="2863653"/>
                  </a:cubicBezTo>
                  <a:cubicBezTo>
                    <a:pt x="110844" y="2896673"/>
                    <a:pt x="87984" y="2914453"/>
                    <a:pt x="71897" y="2853493"/>
                  </a:cubicBezTo>
                  <a:cubicBezTo>
                    <a:pt x="55810" y="2792533"/>
                    <a:pt x="9244" y="2720566"/>
                    <a:pt x="5857" y="2497893"/>
                  </a:cubicBezTo>
                  <a:cubicBezTo>
                    <a:pt x="2470" y="2275220"/>
                    <a:pt x="-19543" y="1858660"/>
                    <a:pt x="51577" y="1517453"/>
                  </a:cubicBezTo>
                  <a:cubicBezTo>
                    <a:pt x="122697" y="1176246"/>
                    <a:pt x="231070" y="698726"/>
                    <a:pt x="432577" y="450653"/>
                  </a:cubicBezTo>
                  <a:cubicBezTo>
                    <a:pt x="634084" y="202580"/>
                    <a:pt x="1069270" y="101826"/>
                    <a:pt x="1260617" y="29013"/>
                  </a:cubicBezTo>
                  <a:cubicBezTo>
                    <a:pt x="1451964" y="-43800"/>
                    <a:pt x="1600977" y="42560"/>
                    <a:pt x="1580657" y="4933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015CF790-17BF-4B6E-A4AC-91458C7EC12E}"/>
                </a:ext>
              </a:extLst>
            </p:cNvPr>
            <p:cNvSpPr/>
            <p:nvPr/>
          </p:nvSpPr>
          <p:spPr>
            <a:xfrm>
              <a:off x="2273676" y="2731337"/>
              <a:ext cx="1678322" cy="1668070"/>
            </a:xfrm>
            <a:custGeom>
              <a:avLst/>
              <a:gdLst>
                <a:gd name="connsiteX0" fmla="*/ 1653164 w 1678322"/>
                <a:gd name="connsiteY0" fmla="*/ 11863 h 1668070"/>
                <a:gd name="connsiteX1" fmla="*/ 1566804 w 1678322"/>
                <a:gd name="connsiteY1" fmla="*/ 11863 h 1668070"/>
                <a:gd name="connsiteX2" fmla="*/ 1160404 w 1678322"/>
                <a:gd name="connsiteY2" fmla="*/ 32183 h 1668070"/>
                <a:gd name="connsiteX3" fmla="*/ 525404 w 1678322"/>
                <a:gd name="connsiteY3" fmla="*/ 372543 h 1668070"/>
                <a:gd name="connsiteX4" fmla="*/ 32644 w 1678322"/>
                <a:gd name="connsiteY4" fmla="*/ 1566343 h 1668070"/>
                <a:gd name="connsiteX5" fmla="*/ 78364 w 1678322"/>
                <a:gd name="connsiteY5" fmla="*/ 1500303 h 1668070"/>
                <a:gd name="connsiteX6" fmla="*/ 337444 w 1678322"/>
                <a:gd name="connsiteY6" fmla="*/ 657023 h 1668070"/>
                <a:gd name="connsiteX7" fmla="*/ 1033404 w 1678322"/>
                <a:gd name="connsiteY7" fmla="*/ 77903 h 1668070"/>
                <a:gd name="connsiteX8" fmla="*/ 1653164 w 1678322"/>
                <a:gd name="connsiteY8" fmla="*/ 11863 h 166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322" h="1668070">
                  <a:moveTo>
                    <a:pt x="1653164" y="11863"/>
                  </a:moveTo>
                  <a:cubicBezTo>
                    <a:pt x="1742064" y="856"/>
                    <a:pt x="1566804" y="11863"/>
                    <a:pt x="1566804" y="11863"/>
                  </a:cubicBezTo>
                  <a:cubicBezTo>
                    <a:pt x="1484678" y="15250"/>
                    <a:pt x="1333971" y="-27930"/>
                    <a:pt x="1160404" y="32183"/>
                  </a:cubicBezTo>
                  <a:cubicBezTo>
                    <a:pt x="986837" y="92296"/>
                    <a:pt x="713364" y="116850"/>
                    <a:pt x="525404" y="372543"/>
                  </a:cubicBezTo>
                  <a:cubicBezTo>
                    <a:pt x="337444" y="628236"/>
                    <a:pt x="107151" y="1378383"/>
                    <a:pt x="32644" y="1566343"/>
                  </a:cubicBezTo>
                  <a:cubicBezTo>
                    <a:pt x="-41863" y="1754303"/>
                    <a:pt x="27564" y="1651856"/>
                    <a:pt x="78364" y="1500303"/>
                  </a:cubicBezTo>
                  <a:cubicBezTo>
                    <a:pt x="129164" y="1348750"/>
                    <a:pt x="178271" y="894090"/>
                    <a:pt x="337444" y="657023"/>
                  </a:cubicBezTo>
                  <a:cubicBezTo>
                    <a:pt x="496617" y="419956"/>
                    <a:pt x="812424" y="185430"/>
                    <a:pt x="1033404" y="77903"/>
                  </a:cubicBezTo>
                  <a:cubicBezTo>
                    <a:pt x="1254384" y="-29624"/>
                    <a:pt x="1564264" y="22870"/>
                    <a:pt x="1653164" y="118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CE449A59-1B12-4A85-9BEF-D8B0DCEDC7C9}"/>
                </a:ext>
              </a:extLst>
            </p:cNvPr>
            <p:cNvSpPr/>
            <p:nvPr/>
          </p:nvSpPr>
          <p:spPr>
            <a:xfrm>
              <a:off x="2275802" y="4118803"/>
              <a:ext cx="79818" cy="1454403"/>
            </a:xfrm>
            <a:custGeom>
              <a:avLst/>
              <a:gdLst>
                <a:gd name="connsiteX0" fmla="*/ 76238 w 79818"/>
                <a:gd name="connsiteY0" fmla="*/ 67117 h 1454403"/>
                <a:gd name="connsiteX1" fmla="*/ 66078 w 79818"/>
                <a:gd name="connsiteY1" fmla="*/ 158557 h 1454403"/>
                <a:gd name="connsiteX2" fmla="*/ 38 w 79818"/>
                <a:gd name="connsiteY2" fmla="*/ 1189797 h 1454403"/>
                <a:gd name="connsiteX3" fmla="*/ 55918 w 79818"/>
                <a:gd name="connsiteY3" fmla="*/ 1433637 h 1454403"/>
                <a:gd name="connsiteX4" fmla="*/ 20358 w 79818"/>
                <a:gd name="connsiteY4" fmla="*/ 788477 h 1454403"/>
                <a:gd name="connsiteX5" fmla="*/ 76238 w 79818"/>
                <a:gd name="connsiteY5" fmla="*/ 67117 h 145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18" h="1454403">
                  <a:moveTo>
                    <a:pt x="76238" y="67117"/>
                  </a:moveTo>
                  <a:cubicBezTo>
                    <a:pt x="83858" y="-37870"/>
                    <a:pt x="78778" y="-28556"/>
                    <a:pt x="66078" y="158557"/>
                  </a:cubicBezTo>
                  <a:cubicBezTo>
                    <a:pt x="53378" y="345670"/>
                    <a:pt x="1731" y="977284"/>
                    <a:pt x="38" y="1189797"/>
                  </a:cubicBezTo>
                  <a:cubicBezTo>
                    <a:pt x="-1655" y="1402310"/>
                    <a:pt x="52531" y="1500524"/>
                    <a:pt x="55918" y="1433637"/>
                  </a:cubicBezTo>
                  <a:cubicBezTo>
                    <a:pt x="59305" y="1366750"/>
                    <a:pt x="20358" y="1010304"/>
                    <a:pt x="20358" y="788477"/>
                  </a:cubicBezTo>
                  <a:cubicBezTo>
                    <a:pt x="20358" y="566650"/>
                    <a:pt x="68618" y="172104"/>
                    <a:pt x="76238" y="6711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E1E5A315-84FC-4E46-A82E-F18778D2775D}"/>
                </a:ext>
              </a:extLst>
            </p:cNvPr>
            <p:cNvSpPr/>
            <p:nvPr/>
          </p:nvSpPr>
          <p:spPr>
            <a:xfrm>
              <a:off x="2533766" y="3077834"/>
              <a:ext cx="790653" cy="964283"/>
            </a:xfrm>
            <a:custGeom>
              <a:avLst/>
              <a:gdLst>
                <a:gd name="connsiteX0" fmla="*/ 789401 w 790653"/>
                <a:gd name="connsiteY0" fmla="*/ 4033 h 964283"/>
                <a:gd name="connsiteX1" fmla="*/ 480367 w 790653"/>
                <a:gd name="connsiteY1" fmla="*/ 329999 h 964283"/>
                <a:gd name="connsiteX2" fmla="*/ 44334 w 790653"/>
                <a:gd name="connsiteY2" fmla="*/ 931133 h 964283"/>
                <a:gd name="connsiteX3" fmla="*/ 73967 w 790653"/>
                <a:gd name="connsiteY3" fmla="*/ 812599 h 964283"/>
                <a:gd name="connsiteX4" fmla="*/ 569267 w 790653"/>
                <a:gd name="connsiteY4" fmla="*/ 194533 h 964283"/>
                <a:gd name="connsiteX5" fmla="*/ 789401 w 790653"/>
                <a:gd name="connsiteY5" fmla="*/ 4033 h 9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653" h="964283">
                  <a:moveTo>
                    <a:pt x="789401" y="4033"/>
                  </a:moveTo>
                  <a:cubicBezTo>
                    <a:pt x="774584" y="26611"/>
                    <a:pt x="604545" y="175482"/>
                    <a:pt x="480367" y="329999"/>
                  </a:cubicBezTo>
                  <a:cubicBezTo>
                    <a:pt x="356189" y="484516"/>
                    <a:pt x="112067" y="850700"/>
                    <a:pt x="44334" y="931133"/>
                  </a:cubicBezTo>
                  <a:cubicBezTo>
                    <a:pt x="-23399" y="1011566"/>
                    <a:pt x="-13522" y="935366"/>
                    <a:pt x="73967" y="812599"/>
                  </a:cubicBezTo>
                  <a:cubicBezTo>
                    <a:pt x="161456" y="689832"/>
                    <a:pt x="453556" y="334233"/>
                    <a:pt x="569267" y="194533"/>
                  </a:cubicBezTo>
                  <a:cubicBezTo>
                    <a:pt x="684978" y="54833"/>
                    <a:pt x="804218" y="-18545"/>
                    <a:pt x="789401" y="403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15A78200-9D7B-47D5-B6EA-100914865A32}"/>
                </a:ext>
              </a:extLst>
            </p:cNvPr>
            <p:cNvSpPr/>
            <p:nvPr/>
          </p:nvSpPr>
          <p:spPr>
            <a:xfrm>
              <a:off x="2577957" y="4008966"/>
              <a:ext cx="339028" cy="448738"/>
            </a:xfrm>
            <a:custGeom>
              <a:avLst/>
              <a:gdLst>
                <a:gd name="connsiteX0" fmla="*/ 143 w 339028"/>
                <a:gd name="connsiteY0" fmla="*/ 1 h 448738"/>
                <a:gd name="connsiteX1" fmla="*/ 207576 w 339028"/>
                <a:gd name="connsiteY1" fmla="*/ 292101 h 448738"/>
                <a:gd name="connsiteX2" fmla="*/ 338810 w 339028"/>
                <a:gd name="connsiteY2" fmla="*/ 448734 h 448738"/>
                <a:gd name="connsiteX3" fmla="*/ 177943 w 339028"/>
                <a:gd name="connsiteY3" fmla="*/ 296334 h 448738"/>
                <a:gd name="connsiteX4" fmla="*/ 143 w 339028"/>
                <a:gd name="connsiteY4" fmla="*/ 1 h 44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28" h="448738">
                  <a:moveTo>
                    <a:pt x="143" y="1"/>
                  </a:moveTo>
                  <a:cubicBezTo>
                    <a:pt x="5082" y="-704"/>
                    <a:pt x="151132" y="217312"/>
                    <a:pt x="207576" y="292101"/>
                  </a:cubicBezTo>
                  <a:cubicBezTo>
                    <a:pt x="264020" y="366890"/>
                    <a:pt x="343749" y="448029"/>
                    <a:pt x="338810" y="448734"/>
                  </a:cubicBezTo>
                  <a:cubicBezTo>
                    <a:pt x="333871" y="449439"/>
                    <a:pt x="236504" y="365478"/>
                    <a:pt x="177943" y="296334"/>
                  </a:cubicBezTo>
                  <a:cubicBezTo>
                    <a:pt x="119382" y="227190"/>
                    <a:pt x="-4796" y="706"/>
                    <a:pt x="143" y="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AAC5DCF2-9AE2-4EBE-A77E-EC67BD99B4D0}"/>
                </a:ext>
              </a:extLst>
            </p:cNvPr>
            <p:cNvSpPr/>
            <p:nvPr/>
          </p:nvSpPr>
          <p:spPr>
            <a:xfrm>
              <a:off x="2896784" y="3046494"/>
              <a:ext cx="804806" cy="1461048"/>
            </a:xfrm>
            <a:custGeom>
              <a:avLst/>
              <a:gdLst>
                <a:gd name="connsiteX0" fmla="*/ 400983 w 804806"/>
                <a:gd name="connsiteY0" fmla="*/ 5739 h 1461048"/>
                <a:gd name="connsiteX1" fmla="*/ 481416 w 804806"/>
                <a:gd name="connsiteY1" fmla="*/ 94639 h 1461048"/>
                <a:gd name="connsiteX2" fmla="*/ 735416 w 804806"/>
                <a:gd name="connsiteY2" fmla="*/ 306306 h 1461048"/>
                <a:gd name="connsiteX3" fmla="*/ 803149 w 804806"/>
                <a:gd name="connsiteY3" fmla="*/ 467173 h 1461048"/>
                <a:gd name="connsiteX4" fmla="*/ 756583 w 804806"/>
                <a:gd name="connsiteY4" fmla="*/ 530673 h 1461048"/>
                <a:gd name="connsiteX5" fmla="*/ 485649 w 804806"/>
                <a:gd name="connsiteY5" fmla="*/ 958239 h 1461048"/>
                <a:gd name="connsiteX6" fmla="*/ 66549 w 804806"/>
                <a:gd name="connsiteY6" fmla="*/ 1423906 h 1461048"/>
                <a:gd name="connsiteX7" fmla="*/ 11516 w 804806"/>
                <a:gd name="connsiteY7" fmla="*/ 1423906 h 1461048"/>
                <a:gd name="connsiteX8" fmla="*/ 176616 w 804806"/>
                <a:gd name="connsiteY8" fmla="*/ 1356173 h 1461048"/>
                <a:gd name="connsiteX9" fmla="*/ 726949 w 804806"/>
                <a:gd name="connsiteY9" fmla="*/ 424839 h 1461048"/>
                <a:gd name="connsiteX10" fmla="*/ 566083 w 804806"/>
                <a:gd name="connsiteY10" fmla="*/ 247039 h 1461048"/>
                <a:gd name="connsiteX11" fmla="*/ 400983 w 804806"/>
                <a:gd name="connsiteY11" fmla="*/ 5739 h 146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4806" h="1461048">
                  <a:moveTo>
                    <a:pt x="400983" y="5739"/>
                  </a:moveTo>
                  <a:cubicBezTo>
                    <a:pt x="386872" y="-19661"/>
                    <a:pt x="425677" y="44545"/>
                    <a:pt x="481416" y="94639"/>
                  </a:cubicBezTo>
                  <a:cubicBezTo>
                    <a:pt x="537155" y="144734"/>
                    <a:pt x="681794" y="244217"/>
                    <a:pt x="735416" y="306306"/>
                  </a:cubicBezTo>
                  <a:cubicBezTo>
                    <a:pt x="789038" y="368395"/>
                    <a:pt x="799621" y="429779"/>
                    <a:pt x="803149" y="467173"/>
                  </a:cubicBezTo>
                  <a:cubicBezTo>
                    <a:pt x="806677" y="504568"/>
                    <a:pt x="809500" y="448829"/>
                    <a:pt x="756583" y="530673"/>
                  </a:cubicBezTo>
                  <a:cubicBezTo>
                    <a:pt x="703666" y="612517"/>
                    <a:pt x="600655" y="809367"/>
                    <a:pt x="485649" y="958239"/>
                  </a:cubicBezTo>
                  <a:cubicBezTo>
                    <a:pt x="370643" y="1107111"/>
                    <a:pt x="145571" y="1346295"/>
                    <a:pt x="66549" y="1423906"/>
                  </a:cubicBezTo>
                  <a:cubicBezTo>
                    <a:pt x="-12473" y="1501517"/>
                    <a:pt x="-6828" y="1435195"/>
                    <a:pt x="11516" y="1423906"/>
                  </a:cubicBezTo>
                  <a:cubicBezTo>
                    <a:pt x="29860" y="1412617"/>
                    <a:pt x="57377" y="1522684"/>
                    <a:pt x="176616" y="1356173"/>
                  </a:cubicBezTo>
                  <a:cubicBezTo>
                    <a:pt x="295855" y="1189662"/>
                    <a:pt x="662038" y="609695"/>
                    <a:pt x="726949" y="424839"/>
                  </a:cubicBezTo>
                  <a:cubicBezTo>
                    <a:pt x="791860" y="239983"/>
                    <a:pt x="620411" y="312656"/>
                    <a:pt x="566083" y="247039"/>
                  </a:cubicBezTo>
                  <a:cubicBezTo>
                    <a:pt x="511755" y="181422"/>
                    <a:pt x="415094" y="31139"/>
                    <a:pt x="400983" y="57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F30210A5-F7E1-41E8-8CD3-C007281FE30D}"/>
                </a:ext>
              </a:extLst>
            </p:cNvPr>
            <p:cNvSpPr/>
            <p:nvPr/>
          </p:nvSpPr>
          <p:spPr>
            <a:xfrm>
              <a:off x="2937865" y="3512239"/>
              <a:ext cx="381593" cy="479950"/>
            </a:xfrm>
            <a:custGeom>
              <a:avLst/>
              <a:gdLst>
                <a:gd name="connsiteX0" fmla="*/ 8535 w 381593"/>
                <a:gd name="connsiteY0" fmla="*/ 14128 h 479950"/>
                <a:gd name="connsiteX1" fmla="*/ 46635 w 381593"/>
                <a:gd name="connsiteY1" fmla="*/ 60694 h 479950"/>
                <a:gd name="connsiteX2" fmla="*/ 279468 w 381593"/>
                <a:gd name="connsiteY2" fmla="*/ 335861 h 479950"/>
                <a:gd name="connsiteX3" fmla="*/ 381068 w 381593"/>
                <a:gd name="connsiteY3" fmla="*/ 479794 h 479950"/>
                <a:gd name="connsiteX4" fmla="*/ 241368 w 381593"/>
                <a:gd name="connsiteY4" fmla="*/ 357028 h 479950"/>
                <a:gd name="connsiteX5" fmla="*/ 8535 w 381593"/>
                <a:gd name="connsiteY5" fmla="*/ 14128 h 47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593" h="479950">
                  <a:moveTo>
                    <a:pt x="8535" y="14128"/>
                  </a:moveTo>
                  <a:cubicBezTo>
                    <a:pt x="-23920" y="-35261"/>
                    <a:pt x="46635" y="60694"/>
                    <a:pt x="46635" y="60694"/>
                  </a:cubicBezTo>
                  <a:cubicBezTo>
                    <a:pt x="91790" y="114316"/>
                    <a:pt x="223729" y="266011"/>
                    <a:pt x="279468" y="335861"/>
                  </a:cubicBezTo>
                  <a:cubicBezTo>
                    <a:pt x="335207" y="405711"/>
                    <a:pt x="387418" y="476266"/>
                    <a:pt x="381068" y="479794"/>
                  </a:cubicBezTo>
                  <a:cubicBezTo>
                    <a:pt x="374718" y="483322"/>
                    <a:pt x="304868" y="426878"/>
                    <a:pt x="241368" y="357028"/>
                  </a:cubicBezTo>
                  <a:cubicBezTo>
                    <a:pt x="177868" y="287178"/>
                    <a:pt x="40990" y="63517"/>
                    <a:pt x="8535" y="1412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5E00C915-91B9-4B41-8BA3-7BD365D15A52}"/>
                </a:ext>
              </a:extLst>
            </p:cNvPr>
            <p:cNvSpPr/>
            <p:nvPr/>
          </p:nvSpPr>
          <p:spPr>
            <a:xfrm>
              <a:off x="3297040" y="3409944"/>
              <a:ext cx="124054" cy="232063"/>
            </a:xfrm>
            <a:custGeom>
              <a:avLst/>
              <a:gdLst>
                <a:gd name="connsiteX0" fmla="*/ 198 w 124054"/>
                <a:gd name="connsiteY0" fmla="*/ 6 h 232063"/>
                <a:gd name="connsiteX1" fmla="*/ 92273 w 124054"/>
                <a:gd name="connsiteY1" fmla="*/ 61919 h 232063"/>
                <a:gd name="connsiteX2" fmla="*/ 85923 w 124054"/>
                <a:gd name="connsiteY2" fmla="*/ 174631 h 232063"/>
                <a:gd name="connsiteX3" fmla="*/ 14485 w 124054"/>
                <a:gd name="connsiteY3" fmla="*/ 231781 h 232063"/>
                <a:gd name="connsiteX4" fmla="*/ 92273 w 124054"/>
                <a:gd name="connsiteY4" fmla="*/ 190506 h 232063"/>
                <a:gd name="connsiteX5" fmla="*/ 120848 w 124054"/>
                <a:gd name="connsiteY5" fmla="*/ 65094 h 232063"/>
                <a:gd name="connsiteX6" fmla="*/ 198 w 124054"/>
                <a:gd name="connsiteY6" fmla="*/ 6 h 23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54" h="232063">
                  <a:moveTo>
                    <a:pt x="198" y="6"/>
                  </a:moveTo>
                  <a:cubicBezTo>
                    <a:pt x="-4565" y="-523"/>
                    <a:pt x="77986" y="32815"/>
                    <a:pt x="92273" y="61919"/>
                  </a:cubicBezTo>
                  <a:cubicBezTo>
                    <a:pt x="106560" y="91023"/>
                    <a:pt x="98888" y="146321"/>
                    <a:pt x="85923" y="174631"/>
                  </a:cubicBezTo>
                  <a:cubicBezTo>
                    <a:pt x="72958" y="202941"/>
                    <a:pt x="13427" y="229135"/>
                    <a:pt x="14485" y="231781"/>
                  </a:cubicBezTo>
                  <a:cubicBezTo>
                    <a:pt x="15543" y="234427"/>
                    <a:pt x="74546" y="218287"/>
                    <a:pt x="92273" y="190506"/>
                  </a:cubicBezTo>
                  <a:cubicBezTo>
                    <a:pt x="110000" y="162725"/>
                    <a:pt x="132490" y="98961"/>
                    <a:pt x="120848" y="65094"/>
                  </a:cubicBezTo>
                  <a:cubicBezTo>
                    <a:pt x="109206" y="31227"/>
                    <a:pt x="4961" y="535"/>
                    <a:pt x="198" y="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8546BDCB-D787-4EDF-B9EF-248273475EA8}"/>
                </a:ext>
              </a:extLst>
            </p:cNvPr>
            <p:cNvSpPr/>
            <p:nvPr/>
          </p:nvSpPr>
          <p:spPr>
            <a:xfrm>
              <a:off x="3222155" y="3393745"/>
              <a:ext cx="138836" cy="259960"/>
            </a:xfrm>
            <a:custGeom>
              <a:avLst/>
              <a:gdLst>
                <a:gd name="connsiteX0" fmla="*/ 136995 w 138836"/>
                <a:gd name="connsiteY0" fmla="*/ 43193 h 259960"/>
                <a:gd name="connsiteX1" fmla="*/ 46508 w 138836"/>
                <a:gd name="connsiteY1" fmla="*/ 27318 h 259960"/>
                <a:gd name="connsiteX2" fmla="*/ 11583 w 138836"/>
                <a:gd name="connsiteY2" fmla="*/ 76530 h 259960"/>
                <a:gd name="connsiteX3" fmla="*/ 6820 w 138836"/>
                <a:gd name="connsiteY3" fmla="*/ 174955 h 259960"/>
                <a:gd name="connsiteX4" fmla="*/ 100483 w 138836"/>
                <a:gd name="connsiteY4" fmla="*/ 259093 h 259960"/>
                <a:gd name="connsiteX5" fmla="*/ 19520 w 138836"/>
                <a:gd name="connsiteY5" fmla="*/ 214643 h 259960"/>
                <a:gd name="connsiteX6" fmla="*/ 5233 w 138836"/>
                <a:gd name="connsiteY6" fmla="*/ 149555 h 259960"/>
                <a:gd name="connsiteX7" fmla="*/ 30633 w 138836"/>
                <a:gd name="connsiteY7" fmla="*/ 60655 h 259960"/>
                <a:gd name="connsiteX8" fmla="*/ 56033 w 138836"/>
                <a:gd name="connsiteY8" fmla="*/ 14618 h 259960"/>
                <a:gd name="connsiteX9" fmla="*/ 103658 w 138836"/>
                <a:gd name="connsiteY9" fmla="*/ 330 h 259960"/>
                <a:gd name="connsiteX10" fmla="*/ 136995 w 138836"/>
                <a:gd name="connsiteY10" fmla="*/ 43193 h 25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836" h="259960">
                  <a:moveTo>
                    <a:pt x="136995" y="43193"/>
                  </a:moveTo>
                  <a:cubicBezTo>
                    <a:pt x="127470" y="47691"/>
                    <a:pt x="67410" y="21762"/>
                    <a:pt x="46508" y="27318"/>
                  </a:cubicBezTo>
                  <a:cubicBezTo>
                    <a:pt x="25606" y="32874"/>
                    <a:pt x="18198" y="51924"/>
                    <a:pt x="11583" y="76530"/>
                  </a:cubicBezTo>
                  <a:cubicBezTo>
                    <a:pt x="4968" y="101136"/>
                    <a:pt x="-7997" y="144528"/>
                    <a:pt x="6820" y="174955"/>
                  </a:cubicBezTo>
                  <a:cubicBezTo>
                    <a:pt x="21637" y="205382"/>
                    <a:pt x="98366" y="252478"/>
                    <a:pt x="100483" y="259093"/>
                  </a:cubicBezTo>
                  <a:cubicBezTo>
                    <a:pt x="102600" y="265708"/>
                    <a:pt x="35395" y="232899"/>
                    <a:pt x="19520" y="214643"/>
                  </a:cubicBezTo>
                  <a:cubicBezTo>
                    <a:pt x="3645" y="196387"/>
                    <a:pt x="3381" y="175220"/>
                    <a:pt x="5233" y="149555"/>
                  </a:cubicBezTo>
                  <a:cubicBezTo>
                    <a:pt x="7085" y="123890"/>
                    <a:pt x="22166" y="83144"/>
                    <a:pt x="30633" y="60655"/>
                  </a:cubicBezTo>
                  <a:cubicBezTo>
                    <a:pt x="39100" y="38166"/>
                    <a:pt x="43862" y="24672"/>
                    <a:pt x="56033" y="14618"/>
                  </a:cubicBezTo>
                  <a:cubicBezTo>
                    <a:pt x="68204" y="4564"/>
                    <a:pt x="90694" y="-1522"/>
                    <a:pt x="103658" y="330"/>
                  </a:cubicBezTo>
                  <a:cubicBezTo>
                    <a:pt x="116622" y="2182"/>
                    <a:pt x="146520" y="38695"/>
                    <a:pt x="136995" y="4319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E2D190D0-34DC-4A86-9482-D9ED5C7E2F62}"/>
                </a:ext>
              </a:extLst>
            </p:cNvPr>
            <p:cNvSpPr/>
            <p:nvPr/>
          </p:nvSpPr>
          <p:spPr>
            <a:xfrm>
              <a:off x="3050823" y="3903539"/>
              <a:ext cx="114021" cy="228969"/>
            </a:xfrm>
            <a:custGeom>
              <a:avLst/>
              <a:gdLst>
                <a:gd name="connsiteX0" fmla="*/ 22577 w 114021"/>
                <a:gd name="connsiteY0" fmla="*/ 124 h 228969"/>
                <a:gd name="connsiteX1" fmla="*/ 98777 w 114021"/>
                <a:gd name="connsiteY1" fmla="*/ 68386 h 228969"/>
                <a:gd name="connsiteX2" fmla="*/ 94015 w 114021"/>
                <a:gd name="connsiteY2" fmla="*/ 162049 h 228969"/>
                <a:gd name="connsiteX3" fmla="*/ 51152 w 114021"/>
                <a:gd name="connsiteY3" fmla="*/ 206499 h 228969"/>
                <a:gd name="connsiteX4" fmla="*/ 352 w 114021"/>
                <a:gd name="connsiteY4" fmla="*/ 228724 h 228969"/>
                <a:gd name="connsiteX5" fmla="*/ 78140 w 114021"/>
                <a:gd name="connsiteY5" fmla="*/ 212849 h 228969"/>
                <a:gd name="connsiteX6" fmla="*/ 113065 w 114021"/>
                <a:gd name="connsiteY6" fmla="*/ 138236 h 228969"/>
                <a:gd name="connsiteX7" fmla="*/ 98777 w 114021"/>
                <a:gd name="connsiteY7" fmla="*/ 54099 h 228969"/>
                <a:gd name="connsiteX8" fmla="*/ 22577 w 114021"/>
                <a:gd name="connsiteY8" fmla="*/ 124 h 2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021" h="228969">
                  <a:moveTo>
                    <a:pt x="22577" y="124"/>
                  </a:moveTo>
                  <a:cubicBezTo>
                    <a:pt x="22577" y="2505"/>
                    <a:pt x="86871" y="41399"/>
                    <a:pt x="98777" y="68386"/>
                  </a:cubicBezTo>
                  <a:cubicBezTo>
                    <a:pt x="110683" y="95373"/>
                    <a:pt x="101952" y="139030"/>
                    <a:pt x="94015" y="162049"/>
                  </a:cubicBezTo>
                  <a:cubicBezTo>
                    <a:pt x="86078" y="185068"/>
                    <a:pt x="66762" y="195387"/>
                    <a:pt x="51152" y="206499"/>
                  </a:cubicBezTo>
                  <a:cubicBezTo>
                    <a:pt x="35542" y="217611"/>
                    <a:pt x="-4146" y="227666"/>
                    <a:pt x="352" y="228724"/>
                  </a:cubicBezTo>
                  <a:cubicBezTo>
                    <a:pt x="4850" y="229782"/>
                    <a:pt x="59355" y="227930"/>
                    <a:pt x="78140" y="212849"/>
                  </a:cubicBezTo>
                  <a:cubicBezTo>
                    <a:pt x="96926" y="197768"/>
                    <a:pt x="109626" y="164694"/>
                    <a:pt x="113065" y="138236"/>
                  </a:cubicBezTo>
                  <a:cubicBezTo>
                    <a:pt x="116504" y="111778"/>
                    <a:pt x="110419" y="78176"/>
                    <a:pt x="98777" y="54099"/>
                  </a:cubicBezTo>
                  <a:cubicBezTo>
                    <a:pt x="87135" y="30022"/>
                    <a:pt x="22577" y="-2257"/>
                    <a:pt x="22577" y="1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D041C66C-63A1-4384-B49E-E08EF3F0A29B}"/>
                </a:ext>
              </a:extLst>
            </p:cNvPr>
            <p:cNvSpPr/>
            <p:nvPr/>
          </p:nvSpPr>
          <p:spPr>
            <a:xfrm>
              <a:off x="2961450" y="3913188"/>
              <a:ext cx="134301" cy="219235"/>
            </a:xfrm>
            <a:custGeom>
              <a:avLst/>
              <a:gdLst>
                <a:gd name="connsiteX0" fmla="*/ 134175 w 134301"/>
                <a:gd name="connsiteY0" fmla="*/ 0 h 219235"/>
                <a:gd name="connsiteX1" fmla="*/ 51625 w 134301"/>
                <a:gd name="connsiteY1" fmla="*/ 23812 h 219235"/>
                <a:gd name="connsiteX2" fmla="*/ 24638 w 134301"/>
                <a:gd name="connsiteY2" fmla="*/ 95250 h 219235"/>
                <a:gd name="connsiteX3" fmla="*/ 46863 w 134301"/>
                <a:gd name="connsiteY3" fmla="*/ 176212 h 219235"/>
                <a:gd name="connsiteX4" fmla="*/ 81788 w 134301"/>
                <a:gd name="connsiteY4" fmla="*/ 219075 h 219235"/>
                <a:gd name="connsiteX5" fmla="*/ 15113 w 134301"/>
                <a:gd name="connsiteY5" fmla="*/ 161925 h 219235"/>
                <a:gd name="connsiteX6" fmla="*/ 825 w 134301"/>
                <a:gd name="connsiteY6" fmla="*/ 87312 h 219235"/>
                <a:gd name="connsiteX7" fmla="*/ 30988 w 134301"/>
                <a:gd name="connsiteY7" fmla="*/ 23812 h 219235"/>
                <a:gd name="connsiteX8" fmla="*/ 134175 w 134301"/>
                <a:gd name="connsiteY8" fmla="*/ 0 h 21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301" h="219235">
                  <a:moveTo>
                    <a:pt x="134175" y="0"/>
                  </a:moveTo>
                  <a:cubicBezTo>
                    <a:pt x="137614" y="0"/>
                    <a:pt x="69881" y="7937"/>
                    <a:pt x="51625" y="23812"/>
                  </a:cubicBezTo>
                  <a:cubicBezTo>
                    <a:pt x="33369" y="39687"/>
                    <a:pt x="25432" y="69850"/>
                    <a:pt x="24638" y="95250"/>
                  </a:cubicBezTo>
                  <a:cubicBezTo>
                    <a:pt x="23844" y="120650"/>
                    <a:pt x="37338" y="155575"/>
                    <a:pt x="46863" y="176212"/>
                  </a:cubicBezTo>
                  <a:cubicBezTo>
                    <a:pt x="56388" y="196849"/>
                    <a:pt x="87080" y="221456"/>
                    <a:pt x="81788" y="219075"/>
                  </a:cubicBezTo>
                  <a:cubicBezTo>
                    <a:pt x="76496" y="216694"/>
                    <a:pt x="28607" y="183886"/>
                    <a:pt x="15113" y="161925"/>
                  </a:cubicBezTo>
                  <a:cubicBezTo>
                    <a:pt x="1619" y="139965"/>
                    <a:pt x="-1821" y="110331"/>
                    <a:pt x="825" y="87312"/>
                  </a:cubicBezTo>
                  <a:cubicBezTo>
                    <a:pt x="3471" y="64293"/>
                    <a:pt x="14055" y="39952"/>
                    <a:pt x="30988" y="23812"/>
                  </a:cubicBezTo>
                  <a:cubicBezTo>
                    <a:pt x="47921" y="7673"/>
                    <a:pt x="130736" y="0"/>
                    <a:pt x="134175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E62194D5-FC76-4983-AFD7-94911E11C3D7}"/>
                </a:ext>
              </a:extLst>
            </p:cNvPr>
            <p:cNvSpPr/>
            <p:nvPr/>
          </p:nvSpPr>
          <p:spPr>
            <a:xfrm>
              <a:off x="2795608" y="3906579"/>
              <a:ext cx="108931" cy="230265"/>
            </a:xfrm>
            <a:custGeom>
              <a:avLst/>
              <a:gdLst>
                <a:gd name="connsiteX0" fmla="*/ 4742 w 108931"/>
                <a:gd name="connsiteY0" fmla="*/ 3434 h 230265"/>
                <a:gd name="connsiteX1" fmla="*/ 88880 w 108931"/>
                <a:gd name="connsiteY1" fmla="*/ 68521 h 230265"/>
                <a:gd name="connsiteX2" fmla="*/ 92055 w 108931"/>
                <a:gd name="connsiteY2" fmla="*/ 147896 h 230265"/>
                <a:gd name="connsiteX3" fmla="*/ 39667 w 108931"/>
                <a:gd name="connsiteY3" fmla="*/ 206634 h 230265"/>
                <a:gd name="connsiteX4" fmla="*/ 1567 w 108931"/>
                <a:gd name="connsiteY4" fmla="*/ 228859 h 230265"/>
                <a:gd name="connsiteX5" fmla="*/ 93642 w 108931"/>
                <a:gd name="connsiteY5" fmla="*/ 170121 h 230265"/>
                <a:gd name="connsiteX6" fmla="*/ 106342 w 108931"/>
                <a:gd name="connsiteY6" fmla="*/ 114559 h 230265"/>
                <a:gd name="connsiteX7" fmla="*/ 66655 w 108931"/>
                <a:gd name="connsiteY7" fmla="*/ 20896 h 230265"/>
                <a:gd name="connsiteX8" fmla="*/ 4742 w 108931"/>
                <a:gd name="connsiteY8" fmla="*/ 3434 h 23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31" h="230265">
                  <a:moveTo>
                    <a:pt x="4742" y="3434"/>
                  </a:moveTo>
                  <a:cubicBezTo>
                    <a:pt x="8446" y="11371"/>
                    <a:pt x="74328" y="44444"/>
                    <a:pt x="88880" y="68521"/>
                  </a:cubicBezTo>
                  <a:cubicBezTo>
                    <a:pt x="103432" y="92598"/>
                    <a:pt x="100257" y="124877"/>
                    <a:pt x="92055" y="147896"/>
                  </a:cubicBezTo>
                  <a:cubicBezTo>
                    <a:pt x="83853" y="170915"/>
                    <a:pt x="54748" y="193140"/>
                    <a:pt x="39667" y="206634"/>
                  </a:cubicBezTo>
                  <a:cubicBezTo>
                    <a:pt x="24586" y="220128"/>
                    <a:pt x="-7429" y="234944"/>
                    <a:pt x="1567" y="228859"/>
                  </a:cubicBezTo>
                  <a:cubicBezTo>
                    <a:pt x="10563" y="222774"/>
                    <a:pt x="76180" y="189171"/>
                    <a:pt x="93642" y="170121"/>
                  </a:cubicBezTo>
                  <a:cubicBezTo>
                    <a:pt x="111104" y="151071"/>
                    <a:pt x="110840" y="139430"/>
                    <a:pt x="106342" y="114559"/>
                  </a:cubicBezTo>
                  <a:cubicBezTo>
                    <a:pt x="101844" y="89688"/>
                    <a:pt x="81207" y="40475"/>
                    <a:pt x="66655" y="20896"/>
                  </a:cubicBezTo>
                  <a:cubicBezTo>
                    <a:pt x="52103" y="1317"/>
                    <a:pt x="1038" y="-4503"/>
                    <a:pt x="4742" y="34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3BCF7611-3697-469B-A414-5AC33A1413AF}"/>
                </a:ext>
              </a:extLst>
            </p:cNvPr>
            <p:cNvSpPr/>
            <p:nvPr/>
          </p:nvSpPr>
          <p:spPr>
            <a:xfrm>
              <a:off x="2723004" y="3914731"/>
              <a:ext cx="94942" cy="225041"/>
            </a:xfrm>
            <a:custGeom>
              <a:avLst/>
              <a:gdLst>
                <a:gd name="connsiteX0" fmla="*/ 94809 w 94942"/>
                <a:gd name="connsiteY0" fmla="*/ 44 h 225041"/>
                <a:gd name="connsiteX1" fmla="*/ 5909 w 94942"/>
                <a:gd name="connsiteY1" fmla="*/ 50844 h 225041"/>
                <a:gd name="connsiteX2" fmla="*/ 10671 w 94942"/>
                <a:gd name="connsiteY2" fmla="*/ 141332 h 225041"/>
                <a:gd name="connsiteX3" fmla="*/ 29721 w 94942"/>
                <a:gd name="connsiteY3" fmla="*/ 195307 h 225041"/>
                <a:gd name="connsiteX4" fmla="*/ 94809 w 94942"/>
                <a:gd name="connsiteY4" fmla="*/ 223882 h 225041"/>
                <a:gd name="connsiteX5" fmla="*/ 10671 w 94942"/>
                <a:gd name="connsiteY5" fmla="*/ 157207 h 225041"/>
                <a:gd name="connsiteX6" fmla="*/ 7496 w 94942"/>
                <a:gd name="connsiteY6" fmla="*/ 58782 h 225041"/>
                <a:gd name="connsiteX7" fmla="*/ 94809 w 94942"/>
                <a:gd name="connsiteY7" fmla="*/ 44 h 22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42" h="225041">
                  <a:moveTo>
                    <a:pt x="94809" y="44"/>
                  </a:moveTo>
                  <a:cubicBezTo>
                    <a:pt x="94545" y="-1279"/>
                    <a:pt x="19932" y="27296"/>
                    <a:pt x="5909" y="50844"/>
                  </a:cubicBezTo>
                  <a:cubicBezTo>
                    <a:pt x="-8114" y="74392"/>
                    <a:pt x="6702" y="117255"/>
                    <a:pt x="10671" y="141332"/>
                  </a:cubicBezTo>
                  <a:cubicBezTo>
                    <a:pt x="14640" y="165409"/>
                    <a:pt x="15698" y="181549"/>
                    <a:pt x="29721" y="195307"/>
                  </a:cubicBezTo>
                  <a:cubicBezTo>
                    <a:pt x="43744" y="209065"/>
                    <a:pt x="97984" y="230232"/>
                    <a:pt x="94809" y="223882"/>
                  </a:cubicBezTo>
                  <a:cubicBezTo>
                    <a:pt x="91634" y="217532"/>
                    <a:pt x="25223" y="184724"/>
                    <a:pt x="10671" y="157207"/>
                  </a:cubicBezTo>
                  <a:cubicBezTo>
                    <a:pt x="-3881" y="129690"/>
                    <a:pt x="-706" y="85770"/>
                    <a:pt x="7496" y="58782"/>
                  </a:cubicBezTo>
                  <a:cubicBezTo>
                    <a:pt x="15698" y="31794"/>
                    <a:pt x="95073" y="1367"/>
                    <a:pt x="94809" y="4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0CD8DB85-A9A5-4859-B2B4-EE5BFE191D20}"/>
                </a:ext>
              </a:extLst>
            </p:cNvPr>
            <p:cNvSpPr/>
            <p:nvPr/>
          </p:nvSpPr>
          <p:spPr>
            <a:xfrm>
              <a:off x="5792997" y="1098271"/>
              <a:ext cx="677772" cy="80385"/>
            </a:xfrm>
            <a:custGeom>
              <a:avLst/>
              <a:gdLst>
                <a:gd name="connsiteX0" fmla="*/ 3283 w 677772"/>
                <a:gd name="connsiteY0" fmla="*/ 4089 h 80385"/>
                <a:gd name="connsiteX1" fmla="*/ 663683 w 677772"/>
                <a:gd name="connsiteY1" fmla="*/ 80289 h 80385"/>
                <a:gd name="connsiteX2" fmla="*/ 419843 w 677772"/>
                <a:gd name="connsiteY2" fmla="*/ 19329 h 80385"/>
                <a:gd name="connsiteX3" fmla="*/ 3283 w 677772"/>
                <a:gd name="connsiteY3" fmla="*/ 4089 h 8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72" h="80385">
                  <a:moveTo>
                    <a:pt x="3283" y="4089"/>
                  </a:moveTo>
                  <a:cubicBezTo>
                    <a:pt x="43923" y="14249"/>
                    <a:pt x="594256" y="77749"/>
                    <a:pt x="663683" y="80289"/>
                  </a:cubicBezTo>
                  <a:cubicBezTo>
                    <a:pt x="733110" y="82829"/>
                    <a:pt x="529063" y="34569"/>
                    <a:pt x="419843" y="19329"/>
                  </a:cubicBezTo>
                  <a:cubicBezTo>
                    <a:pt x="310623" y="4089"/>
                    <a:pt x="-37357" y="-6071"/>
                    <a:pt x="3283" y="408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C3E3D706-C675-4B7A-8A3B-457D4A921B10}"/>
                </a:ext>
              </a:extLst>
            </p:cNvPr>
            <p:cNvSpPr/>
            <p:nvPr/>
          </p:nvSpPr>
          <p:spPr>
            <a:xfrm>
              <a:off x="6766444" y="1259330"/>
              <a:ext cx="777126" cy="587350"/>
            </a:xfrm>
            <a:custGeom>
              <a:avLst/>
              <a:gdLst>
                <a:gd name="connsiteX0" fmla="*/ 116 w 777126"/>
                <a:gd name="connsiteY0" fmla="*/ 510 h 587350"/>
                <a:gd name="connsiteX1" fmla="*/ 406516 w 777126"/>
                <a:gd name="connsiteY1" fmla="*/ 239270 h 587350"/>
                <a:gd name="connsiteX2" fmla="*/ 731636 w 777126"/>
                <a:gd name="connsiteY2" fmla="*/ 533910 h 587350"/>
                <a:gd name="connsiteX3" fmla="*/ 767196 w 777126"/>
                <a:gd name="connsiteY3" fmla="*/ 574550 h 587350"/>
                <a:gd name="connsiteX4" fmla="*/ 660516 w 777126"/>
                <a:gd name="connsiteY4" fmla="*/ 386590 h 587350"/>
                <a:gd name="connsiteX5" fmla="*/ 447156 w 777126"/>
                <a:gd name="connsiteY5" fmla="*/ 183390 h 587350"/>
                <a:gd name="connsiteX6" fmla="*/ 116 w 777126"/>
                <a:gd name="connsiteY6" fmla="*/ 510 h 5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7126" h="587350">
                  <a:moveTo>
                    <a:pt x="116" y="510"/>
                  </a:moveTo>
                  <a:cubicBezTo>
                    <a:pt x="-6657" y="9823"/>
                    <a:pt x="284596" y="150370"/>
                    <a:pt x="406516" y="239270"/>
                  </a:cubicBezTo>
                  <a:cubicBezTo>
                    <a:pt x="528436" y="328170"/>
                    <a:pt x="671523" y="478030"/>
                    <a:pt x="731636" y="533910"/>
                  </a:cubicBezTo>
                  <a:cubicBezTo>
                    <a:pt x="791749" y="589790"/>
                    <a:pt x="779049" y="599103"/>
                    <a:pt x="767196" y="574550"/>
                  </a:cubicBezTo>
                  <a:cubicBezTo>
                    <a:pt x="755343" y="549997"/>
                    <a:pt x="713856" y="451783"/>
                    <a:pt x="660516" y="386590"/>
                  </a:cubicBezTo>
                  <a:cubicBezTo>
                    <a:pt x="607176" y="321397"/>
                    <a:pt x="558916" y="255357"/>
                    <a:pt x="447156" y="183390"/>
                  </a:cubicBezTo>
                  <a:cubicBezTo>
                    <a:pt x="335396" y="111423"/>
                    <a:pt x="6889" y="-8803"/>
                    <a:pt x="116" y="51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4" name="正方形/長方形 283">
            <a:extLst>
              <a:ext uri="{FF2B5EF4-FFF2-40B4-BE49-F238E27FC236}">
                <a16:creationId xmlns:a16="http://schemas.microsoft.com/office/drawing/2014/main" id="{72837637-DE4B-4C62-8966-2F1FC9CB209E}"/>
              </a:ext>
            </a:extLst>
          </p:cNvPr>
          <p:cNvSpPr/>
          <p:nvPr/>
        </p:nvSpPr>
        <p:spPr>
          <a:xfrm>
            <a:off x="9626600" y="4323080"/>
            <a:ext cx="1356360" cy="477520"/>
          </a:xfrm>
          <a:prstGeom prst="rect">
            <a:avLst/>
          </a:prstGeom>
          <a:solidFill>
            <a:srgbClr val="FDFE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C608009D-3487-42A6-8F48-D32DD3DDD046}"/>
              </a:ext>
            </a:extLst>
          </p:cNvPr>
          <p:cNvSpPr/>
          <p:nvPr/>
        </p:nvSpPr>
        <p:spPr>
          <a:xfrm>
            <a:off x="5551363" y="8301313"/>
            <a:ext cx="792748" cy="110656"/>
          </a:xfrm>
          <a:custGeom>
            <a:avLst/>
            <a:gdLst>
              <a:gd name="connsiteX0" fmla="*/ 125 w 792748"/>
              <a:gd name="connsiteY0" fmla="*/ 52112 h 110656"/>
              <a:gd name="connsiteX1" fmla="*/ 57275 w 792748"/>
              <a:gd name="connsiteY1" fmla="*/ 96562 h 110656"/>
              <a:gd name="connsiteX2" fmla="*/ 228725 w 792748"/>
              <a:gd name="connsiteY2" fmla="*/ 94975 h 110656"/>
              <a:gd name="connsiteX3" fmla="*/ 311275 w 792748"/>
              <a:gd name="connsiteY3" fmla="*/ 107675 h 110656"/>
              <a:gd name="connsiteX4" fmla="*/ 452562 w 792748"/>
              <a:gd name="connsiteY4" fmla="*/ 99737 h 110656"/>
              <a:gd name="connsiteX5" fmla="*/ 785937 w 792748"/>
              <a:gd name="connsiteY5" fmla="*/ 1312 h 110656"/>
              <a:gd name="connsiteX6" fmla="*/ 654175 w 792748"/>
              <a:gd name="connsiteY6" fmla="*/ 45762 h 110656"/>
              <a:gd name="connsiteX7" fmla="*/ 382712 w 792748"/>
              <a:gd name="connsiteY7" fmla="*/ 83862 h 110656"/>
              <a:gd name="connsiteX8" fmla="*/ 57275 w 792748"/>
              <a:gd name="connsiteY8" fmla="*/ 79100 h 110656"/>
              <a:gd name="connsiteX9" fmla="*/ 125 w 792748"/>
              <a:gd name="connsiteY9" fmla="*/ 52112 h 1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748" h="110656">
                <a:moveTo>
                  <a:pt x="125" y="52112"/>
                </a:moveTo>
                <a:cubicBezTo>
                  <a:pt x="125" y="55022"/>
                  <a:pt x="19175" y="89418"/>
                  <a:pt x="57275" y="96562"/>
                </a:cubicBezTo>
                <a:cubicBezTo>
                  <a:pt x="95375" y="103706"/>
                  <a:pt x="186392" y="93123"/>
                  <a:pt x="228725" y="94975"/>
                </a:cubicBezTo>
                <a:cubicBezTo>
                  <a:pt x="271058" y="96827"/>
                  <a:pt x="273969" y="106881"/>
                  <a:pt x="311275" y="107675"/>
                </a:cubicBezTo>
                <a:cubicBezTo>
                  <a:pt x="348581" y="108469"/>
                  <a:pt x="373452" y="117464"/>
                  <a:pt x="452562" y="99737"/>
                </a:cubicBezTo>
                <a:cubicBezTo>
                  <a:pt x="531672" y="82010"/>
                  <a:pt x="752335" y="10308"/>
                  <a:pt x="785937" y="1312"/>
                </a:cubicBezTo>
                <a:cubicBezTo>
                  <a:pt x="819539" y="-7684"/>
                  <a:pt x="721379" y="32004"/>
                  <a:pt x="654175" y="45762"/>
                </a:cubicBezTo>
                <a:cubicBezTo>
                  <a:pt x="586971" y="59520"/>
                  <a:pt x="482195" y="78306"/>
                  <a:pt x="382712" y="83862"/>
                </a:cubicBezTo>
                <a:cubicBezTo>
                  <a:pt x="283229" y="89418"/>
                  <a:pt x="119981" y="83862"/>
                  <a:pt x="57275" y="79100"/>
                </a:cubicBezTo>
                <a:cubicBezTo>
                  <a:pt x="-5431" y="74338"/>
                  <a:pt x="125" y="49202"/>
                  <a:pt x="125" y="5211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50903783-5CEC-47E1-8C41-75A3B3433DAA}"/>
              </a:ext>
            </a:extLst>
          </p:cNvPr>
          <p:cNvSpPr/>
          <p:nvPr/>
        </p:nvSpPr>
        <p:spPr>
          <a:xfrm>
            <a:off x="5558447" y="8228782"/>
            <a:ext cx="778821" cy="123171"/>
          </a:xfrm>
          <a:custGeom>
            <a:avLst/>
            <a:gdLst>
              <a:gd name="connsiteX0" fmla="*/ 7328 w 778821"/>
              <a:gd name="connsiteY0" fmla="*/ 123056 h 123171"/>
              <a:gd name="connsiteX1" fmla="*/ 404203 w 778821"/>
              <a:gd name="connsiteY1" fmla="*/ 53206 h 123171"/>
              <a:gd name="connsiteX2" fmla="*/ 489928 w 778821"/>
              <a:gd name="connsiteY2" fmla="*/ 13518 h 123171"/>
              <a:gd name="connsiteX3" fmla="*/ 547078 w 778821"/>
              <a:gd name="connsiteY3" fmla="*/ 18281 h 123171"/>
              <a:gd name="connsiteX4" fmla="*/ 704241 w 778821"/>
              <a:gd name="connsiteY4" fmla="*/ 65906 h 123171"/>
              <a:gd name="connsiteX5" fmla="*/ 774091 w 778821"/>
              <a:gd name="connsiteY5" fmla="*/ 77018 h 123171"/>
              <a:gd name="connsiteX6" fmla="*/ 578828 w 778821"/>
              <a:gd name="connsiteY6" fmla="*/ 8756 h 123171"/>
              <a:gd name="connsiteX7" fmla="*/ 470878 w 778821"/>
              <a:gd name="connsiteY7" fmla="*/ 3993 h 123171"/>
              <a:gd name="connsiteX8" fmla="*/ 351816 w 778821"/>
              <a:gd name="connsiteY8" fmla="*/ 37331 h 123171"/>
              <a:gd name="connsiteX9" fmla="*/ 161316 w 778821"/>
              <a:gd name="connsiteY9" fmla="*/ 69081 h 123171"/>
              <a:gd name="connsiteX10" fmla="*/ 7328 w 778821"/>
              <a:gd name="connsiteY10" fmla="*/ 123056 h 1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21" h="123171">
                <a:moveTo>
                  <a:pt x="7328" y="123056"/>
                </a:moveTo>
                <a:cubicBezTo>
                  <a:pt x="47809" y="120410"/>
                  <a:pt x="323770" y="71462"/>
                  <a:pt x="404203" y="53206"/>
                </a:cubicBezTo>
                <a:cubicBezTo>
                  <a:pt x="484636" y="34950"/>
                  <a:pt x="466115" y="19339"/>
                  <a:pt x="489928" y="13518"/>
                </a:cubicBezTo>
                <a:cubicBezTo>
                  <a:pt x="513741" y="7697"/>
                  <a:pt x="511359" y="9550"/>
                  <a:pt x="547078" y="18281"/>
                </a:cubicBezTo>
                <a:cubicBezTo>
                  <a:pt x="582797" y="27012"/>
                  <a:pt x="666406" y="56117"/>
                  <a:pt x="704241" y="65906"/>
                </a:cubicBezTo>
                <a:cubicBezTo>
                  <a:pt x="742076" y="75695"/>
                  <a:pt x="794993" y="86543"/>
                  <a:pt x="774091" y="77018"/>
                </a:cubicBezTo>
                <a:cubicBezTo>
                  <a:pt x="753189" y="67493"/>
                  <a:pt x="629364" y="20927"/>
                  <a:pt x="578828" y="8756"/>
                </a:cubicBezTo>
                <a:cubicBezTo>
                  <a:pt x="528293" y="-3415"/>
                  <a:pt x="508713" y="-770"/>
                  <a:pt x="470878" y="3993"/>
                </a:cubicBezTo>
                <a:cubicBezTo>
                  <a:pt x="433043" y="8756"/>
                  <a:pt x="403410" y="26483"/>
                  <a:pt x="351816" y="37331"/>
                </a:cubicBezTo>
                <a:cubicBezTo>
                  <a:pt x="300222" y="48179"/>
                  <a:pt x="217937" y="56117"/>
                  <a:pt x="161316" y="69081"/>
                </a:cubicBezTo>
                <a:cubicBezTo>
                  <a:pt x="104695" y="82045"/>
                  <a:pt x="-33153" y="125702"/>
                  <a:pt x="7328" y="12305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2ADF786F-625F-414A-ADA4-2473D241FB9B}"/>
              </a:ext>
            </a:extLst>
          </p:cNvPr>
          <p:cNvSpPr/>
          <p:nvPr/>
        </p:nvSpPr>
        <p:spPr>
          <a:xfrm>
            <a:off x="6054342" y="8235936"/>
            <a:ext cx="165426" cy="109626"/>
          </a:xfrm>
          <a:custGeom>
            <a:avLst/>
            <a:gdLst>
              <a:gd name="connsiteX0" fmla="*/ 24196 w 165426"/>
              <a:gd name="connsiteY0" fmla="*/ 14 h 109626"/>
              <a:gd name="connsiteX1" fmla="*/ 3558 w 165426"/>
              <a:gd name="connsiteY1" fmla="*/ 74627 h 109626"/>
              <a:gd name="connsiteX2" fmla="*/ 94046 w 165426"/>
              <a:gd name="connsiteY2" fmla="*/ 109552 h 109626"/>
              <a:gd name="connsiteX3" fmla="*/ 160721 w 165426"/>
              <a:gd name="connsiteY3" fmla="*/ 82564 h 109626"/>
              <a:gd name="connsiteX4" fmla="*/ 157546 w 165426"/>
              <a:gd name="connsiteY4" fmla="*/ 39702 h 109626"/>
              <a:gd name="connsiteX5" fmla="*/ 138496 w 165426"/>
              <a:gd name="connsiteY5" fmla="*/ 66689 h 109626"/>
              <a:gd name="connsiteX6" fmla="*/ 79758 w 165426"/>
              <a:gd name="connsiteY6" fmla="*/ 80977 h 109626"/>
              <a:gd name="connsiteX7" fmla="*/ 24196 w 165426"/>
              <a:gd name="connsiteY7" fmla="*/ 14 h 10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26" h="109626">
                <a:moveTo>
                  <a:pt x="24196" y="14"/>
                </a:moveTo>
                <a:cubicBezTo>
                  <a:pt x="11496" y="-1044"/>
                  <a:pt x="-8084" y="56371"/>
                  <a:pt x="3558" y="74627"/>
                </a:cubicBezTo>
                <a:cubicBezTo>
                  <a:pt x="15200" y="92883"/>
                  <a:pt x="67852" y="108229"/>
                  <a:pt x="94046" y="109552"/>
                </a:cubicBezTo>
                <a:cubicBezTo>
                  <a:pt x="120240" y="110875"/>
                  <a:pt x="150138" y="94206"/>
                  <a:pt x="160721" y="82564"/>
                </a:cubicBezTo>
                <a:cubicBezTo>
                  <a:pt x="171304" y="70922"/>
                  <a:pt x="161250" y="42348"/>
                  <a:pt x="157546" y="39702"/>
                </a:cubicBezTo>
                <a:cubicBezTo>
                  <a:pt x="153842" y="37056"/>
                  <a:pt x="151461" y="59810"/>
                  <a:pt x="138496" y="66689"/>
                </a:cubicBezTo>
                <a:cubicBezTo>
                  <a:pt x="125531" y="73568"/>
                  <a:pt x="97750" y="87062"/>
                  <a:pt x="79758" y="80977"/>
                </a:cubicBezTo>
                <a:cubicBezTo>
                  <a:pt x="61766" y="74892"/>
                  <a:pt x="36896" y="1072"/>
                  <a:pt x="24196" y="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07271A7A-0DB3-462D-8CDA-5129E14FBEAF}"/>
              </a:ext>
            </a:extLst>
          </p:cNvPr>
          <p:cNvSpPr/>
          <p:nvPr/>
        </p:nvSpPr>
        <p:spPr>
          <a:xfrm>
            <a:off x="5133367" y="8142272"/>
            <a:ext cx="505449" cy="203434"/>
          </a:xfrm>
          <a:custGeom>
            <a:avLst/>
            <a:gdLst>
              <a:gd name="connsiteX0" fmla="*/ 505433 w 505449"/>
              <a:gd name="connsiteY0" fmla="*/ 16 h 203434"/>
              <a:gd name="connsiteX1" fmla="*/ 135546 w 505449"/>
              <a:gd name="connsiteY1" fmla="*/ 79391 h 203434"/>
              <a:gd name="connsiteX2" fmla="*/ 2196 w 505449"/>
              <a:gd name="connsiteY2" fmla="*/ 106378 h 203434"/>
              <a:gd name="connsiteX3" fmla="*/ 226033 w 505449"/>
              <a:gd name="connsiteY3" fmla="*/ 100028 h 203434"/>
              <a:gd name="connsiteX4" fmla="*/ 260958 w 505449"/>
              <a:gd name="connsiteY4" fmla="*/ 166703 h 203434"/>
              <a:gd name="connsiteX5" fmla="*/ 443521 w 505449"/>
              <a:gd name="connsiteY5" fmla="*/ 203216 h 203434"/>
              <a:gd name="connsiteX6" fmla="*/ 264133 w 505449"/>
              <a:gd name="connsiteY6" fmla="*/ 177816 h 203434"/>
              <a:gd name="connsiteX7" fmla="*/ 216508 w 505449"/>
              <a:gd name="connsiteY7" fmla="*/ 100028 h 203434"/>
              <a:gd name="connsiteX8" fmla="*/ 118083 w 505449"/>
              <a:gd name="connsiteY8" fmla="*/ 87328 h 203434"/>
              <a:gd name="connsiteX9" fmla="*/ 505433 w 505449"/>
              <a:gd name="connsiteY9" fmla="*/ 16 h 20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449" h="203434">
                <a:moveTo>
                  <a:pt x="505433" y="16"/>
                </a:moveTo>
                <a:cubicBezTo>
                  <a:pt x="508344" y="-1307"/>
                  <a:pt x="135546" y="79391"/>
                  <a:pt x="135546" y="79391"/>
                </a:cubicBezTo>
                <a:cubicBezTo>
                  <a:pt x="51673" y="97118"/>
                  <a:pt x="-12885" y="102939"/>
                  <a:pt x="2196" y="106378"/>
                </a:cubicBezTo>
                <a:cubicBezTo>
                  <a:pt x="17277" y="109817"/>
                  <a:pt x="182906" y="89974"/>
                  <a:pt x="226033" y="100028"/>
                </a:cubicBezTo>
                <a:cubicBezTo>
                  <a:pt x="269160" y="110082"/>
                  <a:pt x="224710" y="149505"/>
                  <a:pt x="260958" y="166703"/>
                </a:cubicBezTo>
                <a:cubicBezTo>
                  <a:pt x="297206" y="183901"/>
                  <a:pt x="442992" y="201364"/>
                  <a:pt x="443521" y="203216"/>
                </a:cubicBezTo>
                <a:cubicBezTo>
                  <a:pt x="444050" y="205068"/>
                  <a:pt x="301968" y="195014"/>
                  <a:pt x="264133" y="177816"/>
                </a:cubicBezTo>
                <a:cubicBezTo>
                  <a:pt x="226297" y="160618"/>
                  <a:pt x="240850" y="115109"/>
                  <a:pt x="216508" y="100028"/>
                </a:cubicBezTo>
                <a:cubicBezTo>
                  <a:pt x="192166" y="84947"/>
                  <a:pt x="66489" y="100822"/>
                  <a:pt x="118083" y="87328"/>
                </a:cubicBezTo>
                <a:cubicBezTo>
                  <a:pt x="169677" y="73834"/>
                  <a:pt x="502522" y="1339"/>
                  <a:pt x="505433" y="1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4E2C609-0B8D-4CCC-AE0A-53965B5A65A4}"/>
              </a:ext>
            </a:extLst>
          </p:cNvPr>
          <p:cNvSpPr/>
          <p:nvPr/>
        </p:nvSpPr>
        <p:spPr>
          <a:xfrm>
            <a:off x="5284788" y="8273445"/>
            <a:ext cx="249266" cy="88210"/>
          </a:xfrm>
          <a:custGeom>
            <a:avLst/>
            <a:gdLst>
              <a:gd name="connsiteX0" fmla="*/ 249237 w 249266"/>
              <a:gd name="connsiteY0" fmla="*/ 87918 h 88210"/>
              <a:gd name="connsiteX1" fmla="*/ 20637 w 249266"/>
              <a:gd name="connsiteY1" fmla="*/ 68868 h 88210"/>
              <a:gd name="connsiteX2" fmla="*/ 9525 w 249266"/>
              <a:gd name="connsiteY2" fmla="*/ 35530 h 88210"/>
              <a:gd name="connsiteX3" fmla="*/ 9525 w 249266"/>
              <a:gd name="connsiteY3" fmla="*/ 13305 h 88210"/>
              <a:gd name="connsiteX4" fmla="*/ 79375 w 249266"/>
              <a:gd name="connsiteY4" fmla="*/ 605 h 88210"/>
              <a:gd name="connsiteX5" fmla="*/ 6350 w 249266"/>
              <a:gd name="connsiteY5" fmla="*/ 32355 h 88210"/>
              <a:gd name="connsiteX6" fmla="*/ 36512 w 249266"/>
              <a:gd name="connsiteY6" fmla="*/ 54580 h 88210"/>
              <a:gd name="connsiteX7" fmla="*/ 249237 w 249266"/>
              <a:gd name="connsiteY7" fmla="*/ 87918 h 8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266" h="88210">
                <a:moveTo>
                  <a:pt x="249237" y="87918"/>
                </a:moveTo>
                <a:cubicBezTo>
                  <a:pt x="246591" y="90299"/>
                  <a:pt x="60589" y="77599"/>
                  <a:pt x="20637" y="68868"/>
                </a:cubicBezTo>
                <a:cubicBezTo>
                  <a:pt x="-19315" y="60137"/>
                  <a:pt x="11377" y="44790"/>
                  <a:pt x="9525" y="35530"/>
                </a:cubicBezTo>
                <a:cubicBezTo>
                  <a:pt x="7673" y="26270"/>
                  <a:pt x="-2117" y="19126"/>
                  <a:pt x="9525" y="13305"/>
                </a:cubicBezTo>
                <a:cubicBezTo>
                  <a:pt x="21167" y="7484"/>
                  <a:pt x="79904" y="-2570"/>
                  <a:pt x="79375" y="605"/>
                </a:cubicBezTo>
                <a:cubicBezTo>
                  <a:pt x="78846" y="3780"/>
                  <a:pt x="13494" y="23359"/>
                  <a:pt x="6350" y="32355"/>
                </a:cubicBezTo>
                <a:cubicBezTo>
                  <a:pt x="-794" y="41351"/>
                  <a:pt x="-1852" y="46907"/>
                  <a:pt x="36512" y="54580"/>
                </a:cubicBezTo>
                <a:cubicBezTo>
                  <a:pt x="74876" y="62253"/>
                  <a:pt x="251883" y="85537"/>
                  <a:pt x="249237" y="879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59EA4C78-578D-4441-BEAC-6132B320CAEA}"/>
              </a:ext>
            </a:extLst>
          </p:cNvPr>
          <p:cNvSpPr/>
          <p:nvPr/>
        </p:nvSpPr>
        <p:spPr>
          <a:xfrm>
            <a:off x="5179975" y="7989660"/>
            <a:ext cx="203252" cy="194309"/>
          </a:xfrm>
          <a:custGeom>
            <a:avLst/>
            <a:gdLst>
              <a:gd name="connsiteX0" fmla="*/ 160375 w 203252"/>
              <a:gd name="connsiteY0" fmla="*/ 228 h 194309"/>
              <a:gd name="connsiteX1" fmla="*/ 123863 w 203252"/>
              <a:gd name="connsiteY1" fmla="*/ 63728 h 194309"/>
              <a:gd name="connsiteX2" fmla="*/ 79413 w 203252"/>
              <a:gd name="connsiteY2" fmla="*/ 71665 h 194309"/>
              <a:gd name="connsiteX3" fmla="*/ 14325 w 203252"/>
              <a:gd name="connsiteY3" fmla="*/ 95478 h 194309"/>
              <a:gd name="connsiteX4" fmla="*/ 1625 w 203252"/>
              <a:gd name="connsiteY4" fmla="*/ 119290 h 194309"/>
              <a:gd name="connsiteX5" fmla="*/ 39725 w 203252"/>
              <a:gd name="connsiteY5" fmla="*/ 174853 h 194309"/>
              <a:gd name="connsiteX6" fmla="*/ 60363 w 203252"/>
              <a:gd name="connsiteY6" fmla="*/ 133578 h 194309"/>
              <a:gd name="connsiteX7" fmla="*/ 117513 w 203252"/>
              <a:gd name="connsiteY7" fmla="*/ 185965 h 194309"/>
              <a:gd name="connsiteX8" fmla="*/ 203238 w 203252"/>
              <a:gd name="connsiteY8" fmla="*/ 190728 h 194309"/>
              <a:gd name="connsiteX9" fmla="*/ 123863 w 203252"/>
              <a:gd name="connsiteY9" fmla="*/ 151040 h 194309"/>
              <a:gd name="connsiteX10" fmla="*/ 68300 w 203252"/>
              <a:gd name="connsiteY10" fmla="*/ 130403 h 194309"/>
              <a:gd name="connsiteX11" fmla="*/ 49250 w 203252"/>
              <a:gd name="connsiteY11" fmla="*/ 122465 h 194309"/>
              <a:gd name="connsiteX12" fmla="*/ 41313 w 203252"/>
              <a:gd name="connsiteY12" fmla="*/ 112940 h 194309"/>
              <a:gd name="connsiteX13" fmla="*/ 100050 w 203252"/>
              <a:gd name="connsiteY13" fmla="*/ 89128 h 194309"/>
              <a:gd name="connsiteX14" fmla="*/ 160375 w 203252"/>
              <a:gd name="connsiteY14" fmla="*/ 228 h 19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252" h="194309">
                <a:moveTo>
                  <a:pt x="160375" y="228"/>
                </a:moveTo>
                <a:cubicBezTo>
                  <a:pt x="164344" y="-4005"/>
                  <a:pt x="137357" y="51822"/>
                  <a:pt x="123863" y="63728"/>
                </a:cubicBezTo>
                <a:cubicBezTo>
                  <a:pt x="110369" y="75634"/>
                  <a:pt x="97669" y="66373"/>
                  <a:pt x="79413" y="71665"/>
                </a:cubicBezTo>
                <a:cubicBezTo>
                  <a:pt x="61157" y="76957"/>
                  <a:pt x="27290" y="87541"/>
                  <a:pt x="14325" y="95478"/>
                </a:cubicBezTo>
                <a:cubicBezTo>
                  <a:pt x="1360" y="103416"/>
                  <a:pt x="-2608" y="106061"/>
                  <a:pt x="1625" y="119290"/>
                </a:cubicBezTo>
                <a:cubicBezTo>
                  <a:pt x="5858" y="132519"/>
                  <a:pt x="29935" y="172472"/>
                  <a:pt x="39725" y="174853"/>
                </a:cubicBezTo>
                <a:cubicBezTo>
                  <a:pt x="49515" y="177234"/>
                  <a:pt x="47398" y="131726"/>
                  <a:pt x="60363" y="133578"/>
                </a:cubicBezTo>
                <a:cubicBezTo>
                  <a:pt x="73328" y="135430"/>
                  <a:pt x="93700" y="176440"/>
                  <a:pt x="117513" y="185965"/>
                </a:cubicBezTo>
                <a:cubicBezTo>
                  <a:pt x="141325" y="195490"/>
                  <a:pt x="202180" y="196549"/>
                  <a:pt x="203238" y="190728"/>
                </a:cubicBezTo>
                <a:cubicBezTo>
                  <a:pt x="204296" y="184907"/>
                  <a:pt x="146353" y="161094"/>
                  <a:pt x="123863" y="151040"/>
                </a:cubicBezTo>
                <a:cubicBezTo>
                  <a:pt x="101373" y="140986"/>
                  <a:pt x="80736" y="135166"/>
                  <a:pt x="68300" y="130403"/>
                </a:cubicBezTo>
                <a:cubicBezTo>
                  <a:pt x="55864" y="125640"/>
                  <a:pt x="53748" y="125376"/>
                  <a:pt x="49250" y="122465"/>
                </a:cubicBezTo>
                <a:cubicBezTo>
                  <a:pt x="44752" y="119555"/>
                  <a:pt x="32846" y="118496"/>
                  <a:pt x="41313" y="112940"/>
                </a:cubicBezTo>
                <a:cubicBezTo>
                  <a:pt x="49780" y="107384"/>
                  <a:pt x="78619" y="103945"/>
                  <a:pt x="100050" y="89128"/>
                </a:cubicBezTo>
                <a:cubicBezTo>
                  <a:pt x="121481" y="74311"/>
                  <a:pt x="156406" y="4461"/>
                  <a:pt x="160375" y="22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587151DD-2269-4621-9AC3-47536E0AA166}"/>
              </a:ext>
            </a:extLst>
          </p:cNvPr>
          <p:cNvSpPr/>
          <p:nvPr/>
        </p:nvSpPr>
        <p:spPr>
          <a:xfrm>
            <a:off x="5092402" y="7800645"/>
            <a:ext cx="95604" cy="121796"/>
          </a:xfrm>
          <a:custGeom>
            <a:avLst/>
            <a:gdLst>
              <a:gd name="connsiteX0" fmla="*/ 95548 w 95604"/>
              <a:gd name="connsiteY0" fmla="*/ 54305 h 121796"/>
              <a:gd name="connsiteX1" fmla="*/ 49511 w 95604"/>
              <a:gd name="connsiteY1" fmla="*/ 120980 h 121796"/>
              <a:gd name="connsiteX2" fmla="*/ 5061 w 95604"/>
              <a:gd name="connsiteY2" fmla="*/ 87643 h 121796"/>
              <a:gd name="connsiteX3" fmla="*/ 1886 w 95604"/>
              <a:gd name="connsiteY3" fmla="*/ 32080 h 121796"/>
              <a:gd name="connsiteX4" fmla="*/ 12998 w 95604"/>
              <a:gd name="connsiteY4" fmla="*/ 330 h 121796"/>
              <a:gd name="connsiteX5" fmla="*/ 12998 w 95604"/>
              <a:gd name="connsiteY5" fmla="*/ 51130 h 121796"/>
              <a:gd name="connsiteX6" fmla="*/ 39986 w 95604"/>
              <a:gd name="connsiteY6" fmla="*/ 67005 h 121796"/>
              <a:gd name="connsiteX7" fmla="*/ 95548 w 95604"/>
              <a:gd name="connsiteY7" fmla="*/ 54305 h 12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04" h="121796">
                <a:moveTo>
                  <a:pt x="95548" y="54305"/>
                </a:moveTo>
                <a:cubicBezTo>
                  <a:pt x="97135" y="63301"/>
                  <a:pt x="64592" y="115424"/>
                  <a:pt x="49511" y="120980"/>
                </a:cubicBezTo>
                <a:cubicBezTo>
                  <a:pt x="34430" y="126536"/>
                  <a:pt x="12998" y="102460"/>
                  <a:pt x="5061" y="87643"/>
                </a:cubicBezTo>
                <a:cubicBezTo>
                  <a:pt x="-2877" y="72826"/>
                  <a:pt x="563" y="46632"/>
                  <a:pt x="1886" y="32080"/>
                </a:cubicBezTo>
                <a:cubicBezTo>
                  <a:pt x="3209" y="17528"/>
                  <a:pt x="11146" y="-2845"/>
                  <a:pt x="12998" y="330"/>
                </a:cubicBezTo>
                <a:cubicBezTo>
                  <a:pt x="14850" y="3505"/>
                  <a:pt x="8500" y="40018"/>
                  <a:pt x="12998" y="51130"/>
                </a:cubicBezTo>
                <a:cubicBezTo>
                  <a:pt x="17496" y="62242"/>
                  <a:pt x="22524" y="66476"/>
                  <a:pt x="39986" y="67005"/>
                </a:cubicBezTo>
                <a:cubicBezTo>
                  <a:pt x="57448" y="67534"/>
                  <a:pt x="93961" y="45309"/>
                  <a:pt x="95548" y="5430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069BE0BC-943F-41BA-8D2D-3616D0EE67CF}"/>
              </a:ext>
            </a:extLst>
          </p:cNvPr>
          <p:cNvSpPr/>
          <p:nvPr/>
        </p:nvSpPr>
        <p:spPr>
          <a:xfrm>
            <a:off x="4753973" y="8104164"/>
            <a:ext cx="275388" cy="107230"/>
          </a:xfrm>
          <a:custGeom>
            <a:avLst/>
            <a:gdLst>
              <a:gd name="connsiteX0" fmla="*/ 275227 w 275388"/>
              <a:gd name="connsiteY0" fmla="*/ 24 h 107230"/>
              <a:gd name="connsiteX1" fmla="*/ 16465 w 275388"/>
              <a:gd name="connsiteY1" fmla="*/ 90511 h 107230"/>
              <a:gd name="connsiteX2" fmla="*/ 54565 w 275388"/>
              <a:gd name="connsiteY2" fmla="*/ 100036 h 107230"/>
              <a:gd name="connsiteX3" fmla="*/ 275227 w 275388"/>
              <a:gd name="connsiteY3" fmla="*/ 24 h 1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88" h="107230">
                <a:moveTo>
                  <a:pt x="275227" y="24"/>
                </a:moveTo>
                <a:cubicBezTo>
                  <a:pt x="268877" y="-1564"/>
                  <a:pt x="53242" y="73842"/>
                  <a:pt x="16465" y="90511"/>
                </a:cubicBezTo>
                <a:cubicBezTo>
                  <a:pt x="-20312" y="107180"/>
                  <a:pt x="9851" y="113265"/>
                  <a:pt x="54565" y="100036"/>
                </a:cubicBezTo>
                <a:cubicBezTo>
                  <a:pt x="99279" y="86807"/>
                  <a:pt x="281577" y="1612"/>
                  <a:pt x="275227" y="2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E9C76917-0ED1-4BB7-A166-CD0A1C9AFB3B}"/>
              </a:ext>
            </a:extLst>
          </p:cNvPr>
          <p:cNvSpPr/>
          <p:nvPr/>
        </p:nvSpPr>
        <p:spPr>
          <a:xfrm>
            <a:off x="4966795" y="8243079"/>
            <a:ext cx="323655" cy="114848"/>
          </a:xfrm>
          <a:custGeom>
            <a:avLst/>
            <a:gdLst>
              <a:gd name="connsiteX0" fmla="*/ 300530 w 323655"/>
              <a:gd name="connsiteY0" fmla="*/ 2396 h 114848"/>
              <a:gd name="connsiteX1" fmla="*/ 243380 w 323655"/>
              <a:gd name="connsiteY1" fmla="*/ 8746 h 114848"/>
              <a:gd name="connsiteX2" fmla="*/ 233855 w 323655"/>
              <a:gd name="connsiteY2" fmla="*/ 27796 h 114848"/>
              <a:gd name="connsiteX3" fmla="*/ 319580 w 323655"/>
              <a:gd name="connsiteY3" fmla="*/ 88121 h 114848"/>
              <a:gd name="connsiteX4" fmla="*/ 292593 w 323655"/>
              <a:gd name="connsiteY4" fmla="*/ 113521 h 114848"/>
              <a:gd name="connsiteX5" fmla="*/ 143368 w 323655"/>
              <a:gd name="connsiteY5" fmla="*/ 110346 h 114848"/>
              <a:gd name="connsiteX6" fmla="*/ 17955 w 323655"/>
              <a:gd name="connsiteY6" fmla="*/ 102409 h 114848"/>
              <a:gd name="connsiteX7" fmla="*/ 5255 w 323655"/>
              <a:gd name="connsiteY7" fmla="*/ 51609 h 114848"/>
              <a:gd name="connsiteX8" fmla="*/ 60818 w 323655"/>
              <a:gd name="connsiteY8" fmla="*/ 42084 h 114848"/>
              <a:gd name="connsiteX9" fmla="*/ 154480 w 323655"/>
              <a:gd name="connsiteY9" fmla="*/ 15096 h 114848"/>
              <a:gd name="connsiteX10" fmla="*/ 38593 w 323655"/>
              <a:gd name="connsiteY10" fmla="*/ 32559 h 114848"/>
              <a:gd name="connsiteX11" fmla="*/ 27480 w 323655"/>
              <a:gd name="connsiteY11" fmla="*/ 73834 h 114848"/>
              <a:gd name="connsiteX12" fmla="*/ 186230 w 323655"/>
              <a:gd name="connsiteY12" fmla="*/ 96059 h 114848"/>
              <a:gd name="connsiteX13" fmla="*/ 214805 w 323655"/>
              <a:gd name="connsiteY13" fmla="*/ 92884 h 114848"/>
              <a:gd name="connsiteX14" fmla="*/ 224330 w 323655"/>
              <a:gd name="connsiteY14" fmla="*/ 48434 h 114848"/>
              <a:gd name="connsiteX15" fmla="*/ 300530 w 323655"/>
              <a:gd name="connsiteY15" fmla="*/ 2396 h 11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3655" h="114848">
                <a:moveTo>
                  <a:pt x="300530" y="2396"/>
                </a:moveTo>
                <a:cubicBezTo>
                  <a:pt x="303705" y="-4219"/>
                  <a:pt x="254492" y="4513"/>
                  <a:pt x="243380" y="8746"/>
                </a:cubicBezTo>
                <a:cubicBezTo>
                  <a:pt x="232267" y="12979"/>
                  <a:pt x="221155" y="14567"/>
                  <a:pt x="233855" y="27796"/>
                </a:cubicBezTo>
                <a:cubicBezTo>
                  <a:pt x="246555" y="41025"/>
                  <a:pt x="309790" y="73834"/>
                  <a:pt x="319580" y="88121"/>
                </a:cubicBezTo>
                <a:cubicBezTo>
                  <a:pt x="329370" y="102409"/>
                  <a:pt x="321962" y="109817"/>
                  <a:pt x="292593" y="113521"/>
                </a:cubicBezTo>
                <a:cubicBezTo>
                  <a:pt x="263224" y="117225"/>
                  <a:pt x="189141" y="112198"/>
                  <a:pt x="143368" y="110346"/>
                </a:cubicBezTo>
                <a:cubicBezTo>
                  <a:pt x="97595" y="108494"/>
                  <a:pt x="40974" y="112199"/>
                  <a:pt x="17955" y="102409"/>
                </a:cubicBezTo>
                <a:cubicBezTo>
                  <a:pt x="-5064" y="92620"/>
                  <a:pt x="-1889" y="61663"/>
                  <a:pt x="5255" y="51609"/>
                </a:cubicBezTo>
                <a:cubicBezTo>
                  <a:pt x="12399" y="41555"/>
                  <a:pt x="35947" y="48169"/>
                  <a:pt x="60818" y="42084"/>
                </a:cubicBezTo>
                <a:cubicBezTo>
                  <a:pt x="85689" y="35999"/>
                  <a:pt x="158184" y="16683"/>
                  <a:pt x="154480" y="15096"/>
                </a:cubicBezTo>
                <a:cubicBezTo>
                  <a:pt x="150776" y="13509"/>
                  <a:pt x="59760" y="22769"/>
                  <a:pt x="38593" y="32559"/>
                </a:cubicBezTo>
                <a:cubicBezTo>
                  <a:pt x="17426" y="42349"/>
                  <a:pt x="2874" y="63251"/>
                  <a:pt x="27480" y="73834"/>
                </a:cubicBezTo>
                <a:cubicBezTo>
                  <a:pt x="52086" y="84417"/>
                  <a:pt x="155009" y="92884"/>
                  <a:pt x="186230" y="96059"/>
                </a:cubicBezTo>
                <a:cubicBezTo>
                  <a:pt x="217451" y="99234"/>
                  <a:pt x="208455" y="100821"/>
                  <a:pt x="214805" y="92884"/>
                </a:cubicBezTo>
                <a:cubicBezTo>
                  <a:pt x="221155" y="84947"/>
                  <a:pt x="215599" y="62721"/>
                  <a:pt x="224330" y="48434"/>
                </a:cubicBezTo>
                <a:cubicBezTo>
                  <a:pt x="233061" y="34147"/>
                  <a:pt x="297355" y="9011"/>
                  <a:pt x="300530" y="23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4F54B689-D26D-4EB4-9F75-E94001085906}"/>
              </a:ext>
            </a:extLst>
          </p:cNvPr>
          <p:cNvSpPr/>
          <p:nvPr/>
        </p:nvSpPr>
        <p:spPr>
          <a:xfrm>
            <a:off x="4555487" y="7768314"/>
            <a:ext cx="547179" cy="237945"/>
          </a:xfrm>
          <a:custGeom>
            <a:avLst/>
            <a:gdLst>
              <a:gd name="connsiteX0" fmla="*/ 546738 w 547179"/>
              <a:gd name="connsiteY0" fmla="*/ 4086 h 237945"/>
              <a:gd name="connsiteX1" fmla="*/ 486413 w 547179"/>
              <a:gd name="connsiteY1" fmla="*/ 19961 h 237945"/>
              <a:gd name="connsiteX2" fmla="*/ 470538 w 547179"/>
              <a:gd name="connsiteY2" fmla="*/ 92986 h 237945"/>
              <a:gd name="connsiteX3" fmla="*/ 414976 w 547179"/>
              <a:gd name="connsiteY3" fmla="*/ 131086 h 237945"/>
              <a:gd name="connsiteX4" fmla="*/ 3813 w 547179"/>
              <a:gd name="connsiteY4" fmla="*/ 237449 h 237945"/>
              <a:gd name="connsiteX5" fmla="*/ 219713 w 547179"/>
              <a:gd name="connsiteY5" fmla="*/ 169186 h 237945"/>
              <a:gd name="connsiteX6" fmla="*/ 386401 w 547179"/>
              <a:gd name="connsiteY6" fmla="*/ 127911 h 237945"/>
              <a:gd name="connsiteX7" fmla="*/ 451488 w 547179"/>
              <a:gd name="connsiteY7" fmla="*/ 83461 h 237945"/>
              <a:gd name="connsiteX8" fmla="*/ 546738 w 547179"/>
              <a:gd name="connsiteY8" fmla="*/ 4086 h 23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179" h="237945">
                <a:moveTo>
                  <a:pt x="546738" y="4086"/>
                </a:moveTo>
                <a:cubicBezTo>
                  <a:pt x="552559" y="-6497"/>
                  <a:pt x="499113" y="5144"/>
                  <a:pt x="486413" y="19961"/>
                </a:cubicBezTo>
                <a:cubicBezTo>
                  <a:pt x="473713" y="34778"/>
                  <a:pt x="482444" y="74465"/>
                  <a:pt x="470538" y="92986"/>
                </a:cubicBezTo>
                <a:cubicBezTo>
                  <a:pt x="458632" y="111507"/>
                  <a:pt x="492763" y="107009"/>
                  <a:pt x="414976" y="131086"/>
                </a:cubicBezTo>
                <a:cubicBezTo>
                  <a:pt x="337189" y="155163"/>
                  <a:pt x="36357" y="231099"/>
                  <a:pt x="3813" y="237449"/>
                </a:cubicBezTo>
                <a:cubicBezTo>
                  <a:pt x="-28731" y="243799"/>
                  <a:pt x="155948" y="187442"/>
                  <a:pt x="219713" y="169186"/>
                </a:cubicBezTo>
                <a:cubicBezTo>
                  <a:pt x="283478" y="150930"/>
                  <a:pt x="347772" y="142198"/>
                  <a:pt x="386401" y="127911"/>
                </a:cubicBezTo>
                <a:cubicBezTo>
                  <a:pt x="425030" y="113624"/>
                  <a:pt x="428205" y="106744"/>
                  <a:pt x="451488" y="83461"/>
                </a:cubicBezTo>
                <a:cubicBezTo>
                  <a:pt x="474771" y="60178"/>
                  <a:pt x="540917" y="14669"/>
                  <a:pt x="546738" y="408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10E96F34-E743-4D29-B005-41513DCF8D98}"/>
              </a:ext>
            </a:extLst>
          </p:cNvPr>
          <p:cNvSpPr/>
          <p:nvPr/>
        </p:nvSpPr>
        <p:spPr>
          <a:xfrm>
            <a:off x="4005379" y="8353042"/>
            <a:ext cx="1108593" cy="190731"/>
          </a:xfrm>
          <a:custGeom>
            <a:avLst/>
            <a:gdLst>
              <a:gd name="connsiteX0" fmla="*/ 1107959 w 1108593"/>
              <a:gd name="connsiteY0" fmla="*/ 383 h 190731"/>
              <a:gd name="connsiteX1" fmla="*/ 919046 w 1108593"/>
              <a:gd name="connsiteY1" fmla="*/ 124208 h 190731"/>
              <a:gd name="connsiteX2" fmla="*/ 774584 w 1108593"/>
              <a:gd name="connsiteY2" fmla="*/ 175008 h 190731"/>
              <a:gd name="connsiteX3" fmla="*/ 517409 w 1108593"/>
              <a:gd name="connsiteY3" fmla="*/ 184533 h 190731"/>
              <a:gd name="connsiteX4" fmla="*/ 360246 w 1108593"/>
              <a:gd name="connsiteY4" fmla="*/ 151196 h 190731"/>
              <a:gd name="connsiteX5" fmla="*/ 207846 w 1108593"/>
              <a:gd name="connsiteY5" fmla="*/ 86108 h 190731"/>
              <a:gd name="connsiteX6" fmla="*/ 133234 w 1108593"/>
              <a:gd name="connsiteY6" fmla="*/ 36896 h 190731"/>
              <a:gd name="connsiteX7" fmla="*/ 1471 w 1108593"/>
              <a:gd name="connsiteY7" fmla="*/ 8321 h 190731"/>
              <a:gd name="connsiteX8" fmla="*/ 226896 w 1108593"/>
              <a:gd name="connsiteY8" fmla="*/ 73408 h 190731"/>
              <a:gd name="connsiteX9" fmla="*/ 623771 w 1108593"/>
              <a:gd name="connsiteY9" fmla="*/ 179771 h 190731"/>
              <a:gd name="connsiteX10" fmla="*/ 850784 w 1108593"/>
              <a:gd name="connsiteY10" fmla="*/ 168658 h 190731"/>
              <a:gd name="connsiteX11" fmla="*/ 1107959 w 1108593"/>
              <a:gd name="connsiteY11" fmla="*/ 383 h 19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8593" h="190731">
                <a:moveTo>
                  <a:pt x="1107959" y="383"/>
                </a:moveTo>
                <a:cubicBezTo>
                  <a:pt x="1119336" y="-7025"/>
                  <a:pt x="974608" y="95104"/>
                  <a:pt x="919046" y="124208"/>
                </a:cubicBezTo>
                <a:cubicBezTo>
                  <a:pt x="863483" y="153312"/>
                  <a:pt x="841524" y="164954"/>
                  <a:pt x="774584" y="175008"/>
                </a:cubicBezTo>
                <a:cubicBezTo>
                  <a:pt x="707644" y="185062"/>
                  <a:pt x="586465" y="188502"/>
                  <a:pt x="517409" y="184533"/>
                </a:cubicBezTo>
                <a:cubicBezTo>
                  <a:pt x="448353" y="180564"/>
                  <a:pt x="411840" y="167600"/>
                  <a:pt x="360246" y="151196"/>
                </a:cubicBezTo>
                <a:cubicBezTo>
                  <a:pt x="308652" y="134792"/>
                  <a:pt x="245681" y="105158"/>
                  <a:pt x="207846" y="86108"/>
                </a:cubicBezTo>
                <a:cubicBezTo>
                  <a:pt x="170011" y="67058"/>
                  <a:pt x="167630" y="49860"/>
                  <a:pt x="133234" y="36896"/>
                </a:cubicBezTo>
                <a:cubicBezTo>
                  <a:pt x="98838" y="23932"/>
                  <a:pt x="-14139" y="2236"/>
                  <a:pt x="1471" y="8321"/>
                </a:cubicBezTo>
                <a:cubicBezTo>
                  <a:pt x="17081" y="14406"/>
                  <a:pt x="226896" y="73408"/>
                  <a:pt x="226896" y="73408"/>
                </a:cubicBezTo>
                <a:cubicBezTo>
                  <a:pt x="330613" y="101983"/>
                  <a:pt x="519790" y="163896"/>
                  <a:pt x="623771" y="179771"/>
                </a:cubicBezTo>
                <a:cubicBezTo>
                  <a:pt x="727752" y="195646"/>
                  <a:pt x="769557" y="196175"/>
                  <a:pt x="850784" y="168658"/>
                </a:cubicBezTo>
                <a:cubicBezTo>
                  <a:pt x="932011" y="141141"/>
                  <a:pt x="1096582" y="7791"/>
                  <a:pt x="1107959" y="38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EA118F6C-D9E8-4F3A-8C6C-6B63E25C9CFF}"/>
              </a:ext>
            </a:extLst>
          </p:cNvPr>
          <p:cNvSpPr/>
          <p:nvPr/>
        </p:nvSpPr>
        <p:spPr>
          <a:xfrm>
            <a:off x="4184650" y="8355116"/>
            <a:ext cx="901717" cy="138486"/>
          </a:xfrm>
          <a:custGeom>
            <a:avLst/>
            <a:gdLst>
              <a:gd name="connsiteX0" fmla="*/ 0 w 901717"/>
              <a:gd name="connsiteY0" fmla="*/ 52284 h 138486"/>
              <a:gd name="connsiteX1" fmla="*/ 376238 w 901717"/>
              <a:gd name="connsiteY1" fmla="*/ 107847 h 138486"/>
              <a:gd name="connsiteX2" fmla="*/ 411163 w 901717"/>
              <a:gd name="connsiteY2" fmla="*/ 122134 h 138486"/>
              <a:gd name="connsiteX3" fmla="*/ 700088 w 901717"/>
              <a:gd name="connsiteY3" fmla="*/ 131659 h 138486"/>
              <a:gd name="connsiteX4" fmla="*/ 768350 w 901717"/>
              <a:gd name="connsiteY4" fmla="*/ 98322 h 138486"/>
              <a:gd name="connsiteX5" fmla="*/ 803275 w 901717"/>
              <a:gd name="connsiteY5" fmla="*/ 31647 h 138486"/>
              <a:gd name="connsiteX6" fmla="*/ 838200 w 901717"/>
              <a:gd name="connsiteY6" fmla="*/ 4659 h 138486"/>
              <a:gd name="connsiteX7" fmla="*/ 901700 w 901717"/>
              <a:gd name="connsiteY7" fmla="*/ 1484 h 138486"/>
              <a:gd name="connsiteX8" fmla="*/ 831850 w 901717"/>
              <a:gd name="connsiteY8" fmla="*/ 20534 h 138486"/>
              <a:gd name="connsiteX9" fmla="*/ 690563 w 901717"/>
              <a:gd name="connsiteY9" fmla="*/ 131659 h 138486"/>
              <a:gd name="connsiteX10" fmla="*/ 374650 w 901717"/>
              <a:gd name="connsiteY10" fmla="*/ 123722 h 138486"/>
              <a:gd name="connsiteX11" fmla="*/ 249238 w 901717"/>
              <a:gd name="connsiteY11" fmla="*/ 101497 h 138486"/>
              <a:gd name="connsiteX12" fmla="*/ 0 w 901717"/>
              <a:gd name="connsiteY12" fmla="*/ 52284 h 13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717" h="138486">
                <a:moveTo>
                  <a:pt x="0" y="52284"/>
                </a:moveTo>
                <a:lnTo>
                  <a:pt x="376238" y="107847"/>
                </a:lnTo>
                <a:cubicBezTo>
                  <a:pt x="444765" y="119489"/>
                  <a:pt x="357188" y="118165"/>
                  <a:pt x="411163" y="122134"/>
                </a:cubicBezTo>
                <a:cubicBezTo>
                  <a:pt x="465138" y="126103"/>
                  <a:pt x="640557" y="135628"/>
                  <a:pt x="700088" y="131659"/>
                </a:cubicBezTo>
                <a:cubicBezTo>
                  <a:pt x="759619" y="127690"/>
                  <a:pt x="751152" y="114991"/>
                  <a:pt x="768350" y="98322"/>
                </a:cubicBezTo>
                <a:cubicBezTo>
                  <a:pt x="785548" y="81653"/>
                  <a:pt x="791633" y="47257"/>
                  <a:pt x="803275" y="31647"/>
                </a:cubicBezTo>
                <a:cubicBezTo>
                  <a:pt x="814917" y="16037"/>
                  <a:pt x="821796" y="9686"/>
                  <a:pt x="838200" y="4659"/>
                </a:cubicBezTo>
                <a:cubicBezTo>
                  <a:pt x="854604" y="-368"/>
                  <a:pt x="902758" y="-1162"/>
                  <a:pt x="901700" y="1484"/>
                </a:cubicBezTo>
                <a:cubicBezTo>
                  <a:pt x="900642" y="4130"/>
                  <a:pt x="867039" y="-1162"/>
                  <a:pt x="831850" y="20534"/>
                </a:cubicBezTo>
                <a:cubicBezTo>
                  <a:pt x="796661" y="42230"/>
                  <a:pt x="766763" y="114461"/>
                  <a:pt x="690563" y="131659"/>
                </a:cubicBezTo>
                <a:cubicBezTo>
                  <a:pt x="614363" y="148857"/>
                  <a:pt x="448204" y="128749"/>
                  <a:pt x="374650" y="123722"/>
                </a:cubicBezTo>
                <a:cubicBezTo>
                  <a:pt x="301096" y="118695"/>
                  <a:pt x="249238" y="101497"/>
                  <a:pt x="249238" y="101497"/>
                </a:cubicBezTo>
                <a:lnTo>
                  <a:pt x="0" y="52284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7D880561-B1EB-45FF-B1B8-4A8A550EAC50}"/>
              </a:ext>
            </a:extLst>
          </p:cNvPr>
          <p:cNvSpPr/>
          <p:nvPr/>
        </p:nvSpPr>
        <p:spPr>
          <a:xfrm>
            <a:off x="4794142" y="7910223"/>
            <a:ext cx="183304" cy="159266"/>
          </a:xfrm>
          <a:custGeom>
            <a:avLst/>
            <a:gdLst>
              <a:gd name="connsiteX0" fmla="*/ 165208 w 183304"/>
              <a:gd name="connsiteY0" fmla="*/ 290 h 159266"/>
              <a:gd name="connsiteX1" fmla="*/ 177908 w 183304"/>
              <a:gd name="connsiteY1" fmla="*/ 98715 h 159266"/>
              <a:gd name="connsiteX2" fmla="*/ 146158 w 183304"/>
              <a:gd name="connsiteY2" fmla="*/ 125702 h 159266"/>
              <a:gd name="connsiteX3" fmla="*/ 108 w 183304"/>
              <a:gd name="connsiteY3" fmla="*/ 159040 h 159266"/>
              <a:gd name="connsiteX4" fmla="*/ 171558 w 183304"/>
              <a:gd name="connsiteY4" fmla="*/ 133640 h 159266"/>
              <a:gd name="connsiteX5" fmla="*/ 165208 w 183304"/>
              <a:gd name="connsiteY5" fmla="*/ 290 h 15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04" h="159266">
                <a:moveTo>
                  <a:pt x="165208" y="290"/>
                </a:moveTo>
                <a:cubicBezTo>
                  <a:pt x="166266" y="-5531"/>
                  <a:pt x="181083" y="77813"/>
                  <a:pt x="177908" y="98715"/>
                </a:cubicBezTo>
                <a:cubicBezTo>
                  <a:pt x="174733" y="119617"/>
                  <a:pt x="175791" y="115648"/>
                  <a:pt x="146158" y="125702"/>
                </a:cubicBezTo>
                <a:cubicBezTo>
                  <a:pt x="116525" y="135756"/>
                  <a:pt x="-4125" y="157717"/>
                  <a:pt x="108" y="159040"/>
                </a:cubicBezTo>
                <a:cubicBezTo>
                  <a:pt x="4341" y="160363"/>
                  <a:pt x="141396" y="156394"/>
                  <a:pt x="171558" y="133640"/>
                </a:cubicBezTo>
                <a:cubicBezTo>
                  <a:pt x="201720" y="110886"/>
                  <a:pt x="164150" y="6111"/>
                  <a:pt x="165208" y="2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B988D97D-3937-4255-A1E8-31B88517D0E2}"/>
              </a:ext>
            </a:extLst>
          </p:cNvPr>
          <p:cNvSpPr/>
          <p:nvPr/>
        </p:nvSpPr>
        <p:spPr>
          <a:xfrm>
            <a:off x="4564638" y="8286661"/>
            <a:ext cx="406190" cy="186944"/>
          </a:xfrm>
          <a:custGeom>
            <a:avLst/>
            <a:gdLst>
              <a:gd name="connsiteX0" fmla="*/ 378837 w 406190"/>
              <a:gd name="connsiteY0" fmla="*/ 89 h 186944"/>
              <a:gd name="connsiteX1" fmla="*/ 405825 w 406190"/>
              <a:gd name="connsiteY1" fmla="*/ 106452 h 186944"/>
              <a:gd name="connsiteX2" fmla="*/ 355025 w 406190"/>
              <a:gd name="connsiteY2" fmla="*/ 165189 h 186944"/>
              <a:gd name="connsiteX3" fmla="*/ 186750 w 406190"/>
              <a:gd name="connsiteY3" fmla="*/ 181064 h 186944"/>
              <a:gd name="connsiteX4" fmla="*/ 2600 w 406190"/>
              <a:gd name="connsiteY4" fmla="*/ 182652 h 186944"/>
              <a:gd name="connsiteX5" fmla="*/ 331212 w 406190"/>
              <a:gd name="connsiteY5" fmla="*/ 182652 h 186944"/>
              <a:gd name="connsiteX6" fmla="*/ 397887 w 406190"/>
              <a:gd name="connsiteY6" fmla="*/ 125502 h 186944"/>
              <a:gd name="connsiteX7" fmla="*/ 378837 w 406190"/>
              <a:gd name="connsiteY7" fmla="*/ 89 h 18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190" h="186944">
                <a:moveTo>
                  <a:pt x="378837" y="89"/>
                </a:moveTo>
                <a:cubicBezTo>
                  <a:pt x="380160" y="-3086"/>
                  <a:pt x="409794" y="78935"/>
                  <a:pt x="405825" y="106452"/>
                </a:cubicBezTo>
                <a:cubicBezTo>
                  <a:pt x="401856" y="133969"/>
                  <a:pt x="391537" y="152754"/>
                  <a:pt x="355025" y="165189"/>
                </a:cubicBezTo>
                <a:cubicBezTo>
                  <a:pt x="318513" y="177624"/>
                  <a:pt x="245487" y="178154"/>
                  <a:pt x="186750" y="181064"/>
                </a:cubicBezTo>
                <a:cubicBezTo>
                  <a:pt x="128012" y="183975"/>
                  <a:pt x="-21477" y="182387"/>
                  <a:pt x="2600" y="182652"/>
                </a:cubicBezTo>
                <a:cubicBezTo>
                  <a:pt x="26677" y="182917"/>
                  <a:pt x="265331" y="192177"/>
                  <a:pt x="331212" y="182652"/>
                </a:cubicBezTo>
                <a:cubicBezTo>
                  <a:pt x="397093" y="173127"/>
                  <a:pt x="386775" y="152225"/>
                  <a:pt x="397887" y="125502"/>
                </a:cubicBezTo>
                <a:cubicBezTo>
                  <a:pt x="409000" y="98779"/>
                  <a:pt x="377514" y="3264"/>
                  <a:pt x="378837" y="8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482C3CBC-BF50-475A-9790-A349BCA1B1CB}"/>
              </a:ext>
            </a:extLst>
          </p:cNvPr>
          <p:cNvSpPr/>
          <p:nvPr/>
        </p:nvSpPr>
        <p:spPr>
          <a:xfrm>
            <a:off x="4578350" y="8405695"/>
            <a:ext cx="314337" cy="40529"/>
          </a:xfrm>
          <a:custGeom>
            <a:avLst/>
            <a:gdLst>
              <a:gd name="connsiteX0" fmla="*/ 314325 w 314337"/>
              <a:gd name="connsiteY0" fmla="*/ 35043 h 40529"/>
              <a:gd name="connsiteX1" fmla="*/ 107950 w 314337"/>
              <a:gd name="connsiteY1" fmla="*/ 31868 h 40529"/>
              <a:gd name="connsiteX2" fmla="*/ 87313 w 314337"/>
              <a:gd name="connsiteY2" fmla="*/ 23930 h 40529"/>
              <a:gd name="connsiteX3" fmla="*/ 119063 w 314337"/>
              <a:gd name="connsiteY3" fmla="*/ 118 h 40529"/>
              <a:gd name="connsiteX4" fmla="*/ 0 w 314337"/>
              <a:gd name="connsiteY4" fmla="*/ 35043 h 40529"/>
              <a:gd name="connsiteX5" fmla="*/ 117475 w 314337"/>
              <a:gd name="connsiteY5" fmla="*/ 38218 h 40529"/>
              <a:gd name="connsiteX6" fmla="*/ 314325 w 314337"/>
              <a:gd name="connsiteY6" fmla="*/ 35043 h 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37" h="40529">
                <a:moveTo>
                  <a:pt x="314325" y="35043"/>
                </a:moveTo>
                <a:cubicBezTo>
                  <a:pt x="312737" y="33985"/>
                  <a:pt x="145785" y="33720"/>
                  <a:pt x="107950" y="31868"/>
                </a:cubicBezTo>
                <a:cubicBezTo>
                  <a:pt x="70115" y="30016"/>
                  <a:pt x="85461" y="29222"/>
                  <a:pt x="87313" y="23930"/>
                </a:cubicBezTo>
                <a:cubicBezTo>
                  <a:pt x="89165" y="18638"/>
                  <a:pt x="133615" y="-1734"/>
                  <a:pt x="119063" y="118"/>
                </a:cubicBezTo>
                <a:cubicBezTo>
                  <a:pt x="104511" y="1970"/>
                  <a:pt x="265" y="28693"/>
                  <a:pt x="0" y="35043"/>
                </a:cubicBezTo>
                <a:cubicBezTo>
                  <a:pt x="-265" y="41393"/>
                  <a:pt x="66410" y="41922"/>
                  <a:pt x="117475" y="38218"/>
                </a:cubicBezTo>
                <a:cubicBezTo>
                  <a:pt x="168540" y="34514"/>
                  <a:pt x="315913" y="36101"/>
                  <a:pt x="314325" y="3504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F2986BA7-83E0-4C30-9604-FC708409557F}"/>
              </a:ext>
            </a:extLst>
          </p:cNvPr>
          <p:cNvSpPr/>
          <p:nvPr/>
        </p:nvSpPr>
        <p:spPr>
          <a:xfrm>
            <a:off x="4649500" y="8399462"/>
            <a:ext cx="271458" cy="43372"/>
          </a:xfrm>
          <a:custGeom>
            <a:avLst/>
            <a:gdLst>
              <a:gd name="connsiteX0" fmla="*/ 288 w 271458"/>
              <a:gd name="connsiteY0" fmla="*/ 30163 h 43372"/>
              <a:gd name="connsiteX1" fmla="*/ 252700 w 271458"/>
              <a:gd name="connsiteY1" fmla="*/ 1 h 43372"/>
              <a:gd name="connsiteX2" fmla="*/ 247938 w 271458"/>
              <a:gd name="connsiteY2" fmla="*/ 31751 h 43372"/>
              <a:gd name="connsiteX3" fmla="*/ 208250 w 271458"/>
              <a:gd name="connsiteY3" fmla="*/ 42863 h 43372"/>
              <a:gd name="connsiteX4" fmla="*/ 201900 w 271458"/>
              <a:gd name="connsiteY4" fmla="*/ 17463 h 43372"/>
              <a:gd name="connsiteX5" fmla="*/ 288 w 271458"/>
              <a:gd name="connsiteY5" fmla="*/ 30163 h 4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58" h="43372">
                <a:moveTo>
                  <a:pt x="288" y="30163"/>
                </a:moveTo>
                <a:cubicBezTo>
                  <a:pt x="8755" y="27253"/>
                  <a:pt x="211425" y="-264"/>
                  <a:pt x="252700" y="1"/>
                </a:cubicBezTo>
                <a:cubicBezTo>
                  <a:pt x="293975" y="266"/>
                  <a:pt x="255346" y="24607"/>
                  <a:pt x="247938" y="31751"/>
                </a:cubicBezTo>
                <a:cubicBezTo>
                  <a:pt x="240530" y="38895"/>
                  <a:pt x="215923" y="45244"/>
                  <a:pt x="208250" y="42863"/>
                </a:cubicBezTo>
                <a:cubicBezTo>
                  <a:pt x="200577" y="40482"/>
                  <a:pt x="231269" y="18257"/>
                  <a:pt x="201900" y="17463"/>
                </a:cubicBezTo>
                <a:cubicBezTo>
                  <a:pt x="172531" y="16669"/>
                  <a:pt x="-8179" y="33073"/>
                  <a:pt x="288" y="3016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6B3F80BF-BB64-4CAC-A0BD-86AF13CEC7AE}"/>
              </a:ext>
            </a:extLst>
          </p:cNvPr>
          <p:cNvSpPr/>
          <p:nvPr/>
        </p:nvSpPr>
        <p:spPr>
          <a:xfrm>
            <a:off x="4478319" y="8281954"/>
            <a:ext cx="477045" cy="182711"/>
          </a:xfrm>
          <a:custGeom>
            <a:avLst/>
            <a:gdLst>
              <a:gd name="connsiteX0" fmla="*/ 100031 w 477045"/>
              <a:gd name="connsiteY0" fmla="*/ 182596 h 182711"/>
              <a:gd name="connsiteX1" fmla="*/ 19 w 477045"/>
              <a:gd name="connsiteY1" fmla="*/ 123859 h 182711"/>
              <a:gd name="connsiteX2" fmla="*/ 109556 w 477045"/>
              <a:gd name="connsiteY2" fmla="*/ 74646 h 182711"/>
              <a:gd name="connsiteX3" fmla="*/ 180994 w 477045"/>
              <a:gd name="connsiteY3" fmla="*/ 77821 h 182711"/>
              <a:gd name="connsiteX4" fmla="*/ 184169 w 477045"/>
              <a:gd name="connsiteY4" fmla="*/ 36546 h 182711"/>
              <a:gd name="connsiteX5" fmla="*/ 269894 w 477045"/>
              <a:gd name="connsiteY5" fmla="*/ 30196 h 182711"/>
              <a:gd name="connsiteX6" fmla="*/ 274656 w 477045"/>
              <a:gd name="connsiteY6" fmla="*/ 58771 h 182711"/>
              <a:gd name="connsiteX7" fmla="*/ 352444 w 477045"/>
              <a:gd name="connsiteY7" fmla="*/ 41309 h 182711"/>
              <a:gd name="connsiteX8" fmla="*/ 363556 w 477045"/>
              <a:gd name="connsiteY8" fmla="*/ 34959 h 182711"/>
              <a:gd name="connsiteX9" fmla="*/ 396894 w 477045"/>
              <a:gd name="connsiteY9" fmla="*/ 28609 h 182711"/>
              <a:gd name="connsiteX10" fmla="*/ 412769 w 477045"/>
              <a:gd name="connsiteY10" fmla="*/ 41309 h 182711"/>
              <a:gd name="connsiteX11" fmla="*/ 447694 w 477045"/>
              <a:gd name="connsiteY11" fmla="*/ 52421 h 182711"/>
              <a:gd name="connsiteX12" fmla="*/ 466744 w 477045"/>
              <a:gd name="connsiteY12" fmla="*/ 39721 h 182711"/>
              <a:gd name="connsiteX13" fmla="*/ 476269 w 477045"/>
              <a:gd name="connsiteY13" fmla="*/ 19084 h 182711"/>
              <a:gd name="connsiteX14" fmla="*/ 474681 w 477045"/>
              <a:gd name="connsiteY14" fmla="*/ 34 h 182711"/>
              <a:gd name="connsiteX15" fmla="*/ 460394 w 477045"/>
              <a:gd name="connsiteY15" fmla="*/ 23846 h 182711"/>
              <a:gd name="connsiteX16" fmla="*/ 385781 w 477045"/>
              <a:gd name="connsiteY16" fmla="*/ 74646 h 182711"/>
              <a:gd name="connsiteX17" fmla="*/ 258781 w 477045"/>
              <a:gd name="connsiteY17" fmla="*/ 57184 h 182711"/>
              <a:gd name="connsiteX18" fmla="*/ 230206 w 477045"/>
              <a:gd name="connsiteY18" fmla="*/ 60359 h 182711"/>
              <a:gd name="connsiteX19" fmla="*/ 128606 w 477045"/>
              <a:gd name="connsiteY19" fmla="*/ 96871 h 182711"/>
              <a:gd name="connsiteX20" fmla="*/ 41294 w 477045"/>
              <a:gd name="connsiteY20" fmla="*/ 107984 h 182711"/>
              <a:gd name="connsiteX21" fmla="*/ 100031 w 477045"/>
              <a:gd name="connsiteY21" fmla="*/ 182596 h 18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7045" h="182711">
                <a:moveTo>
                  <a:pt x="100031" y="182596"/>
                </a:moveTo>
                <a:cubicBezTo>
                  <a:pt x="93152" y="185242"/>
                  <a:pt x="-1569" y="141851"/>
                  <a:pt x="19" y="123859"/>
                </a:cubicBezTo>
                <a:cubicBezTo>
                  <a:pt x="1606" y="105867"/>
                  <a:pt x="79394" y="82319"/>
                  <a:pt x="109556" y="74646"/>
                </a:cubicBezTo>
                <a:cubicBezTo>
                  <a:pt x="139718" y="66973"/>
                  <a:pt x="168559" y="84171"/>
                  <a:pt x="180994" y="77821"/>
                </a:cubicBezTo>
                <a:cubicBezTo>
                  <a:pt x="193430" y="71471"/>
                  <a:pt x="169352" y="44483"/>
                  <a:pt x="184169" y="36546"/>
                </a:cubicBezTo>
                <a:cubicBezTo>
                  <a:pt x="198986" y="28608"/>
                  <a:pt x="254813" y="26492"/>
                  <a:pt x="269894" y="30196"/>
                </a:cubicBezTo>
                <a:cubicBezTo>
                  <a:pt x="284975" y="33900"/>
                  <a:pt x="260898" y="56919"/>
                  <a:pt x="274656" y="58771"/>
                </a:cubicBezTo>
                <a:cubicBezTo>
                  <a:pt x="288414" y="60623"/>
                  <a:pt x="337628" y="45278"/>
                  <a:pt x="352444" y="41309"/>
                </a:cubicBezTo>
                <a:cubicBezTo>
                  <a:pt x="367260" y="37340"/>
                  <a:pt x="356148" y="37076"/>
                  <a:pt x="363556" y="34959"/>
                </a:cubicBezTo>
                <a:cubicBezTo>
                  <a:pt x="370964" y="32842"/>
                  <a:pt x="388692" y="27551"/>
                  <a:pt x="396894" y="28609"/>
                </a:cubicBezTo>
                <a:cubicBezTo>
                  <a:pt x="405096" y="29667"/>
                  <a:pt x="404303" y="37340"/>
                  <a:pt x="412769" y="41309"/>
                </a:cubicBezTo>
                <a:cubicBezTo>
                  <a:pt x="421235" y="45278"/>
                  <a:pt x="438698" y="52686"/>
                  <a:pt x="447694" y="52421"/>
                </a:cubicBezTo>
                <a:cubicBezTo>
                  <a:pt x="456690" y="52156"/>
                  <a:pt x="461982" y="45277"/>
                  <a:pt x="466744" y="39721"/>
                </a:cubicBezTo>
                <a:cubicBezTo>
                  <a:pt x="471506" y="34165"/>
                  <a:pt x="474946" y="25698"/>
                  <a:pt x="476269" y="19084"/>
                </a:cubicBezTo>
                <a:cubicBezTo>
                  <a:pt x="477592" y="12470"/>
                  <a:pt x="477327" y="-760"/>
                  <a:pt x="474681" y="34"/>
                </a:cubicBezTo>
                <a:cubicBezTo>
                  <a:pt x="472035" y="828"/>
                  <a:pt x="475211" y="11411"/>
                  <a:pt x="460394" y="23846"/>
                </a:cubicBezTo>
                <a:cubicBezTo>
                  <a:pt x="445577" y="36281"/>
                  <a:pt x="419383" y="69090"/>
                  <a:pt x="385781" y="74646"/>
                </a:cubicBezTo>
                <a:cubicBezTo>
                  <a:pt x="352179" y="80202"/>
                  <a:pt x="284710" y="59565"/>
                  <a:pt x="258781" y="57184"/>
                </a:cubicBezTo>
                <a:cubicBezTo>
                  <a:pt x="232852" y="54803"/>
                  <a:pt x="251902" y="53744"/>
                  <a:pt x="230206" y="60359"/>
                </a:cubicBezTo>
                <a:cubicBezTo>
                  <a:pt x="208510" y="66973"/>
                  <a:pt x="160091" y="88934"/>
                  <a:pt x="128606" y="96871"/>
                </a:cubicBezTo>
                <a:cubicBezTo>
                  <a:pt x="97121" y="104808"/>
                  <a:pt x="49231" y="97136"/>
                  <a:pt x="41294" y="107984"/>
                </a:cubicBezTo>
                <a:cubicBezTo>
                  <a:pt x="33357" y="118832"/>
                  <a:pt x="106910" y="179950"/>
                  <a:pt x="100031" y="1825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393ED9E5-226F-436E-BE82-BD20FCD402A0}"/>
              </a:ext>
            </a:extLst>
          </p:cNvPr>
          <p:cNvSpPr/>
          <p:nvPr/>
        </p:nvSpPr>
        <p:spPr>
          <a:xfrm>
            <a:off x="4333042" y="8005763"/>
            <a:ext cx="245934" cy="126209"/>
          </a:xfrm>
          <a:custGeom>
            <a:avLst/>
            <a:gdLst>
              <a:gd name="connsiteX0" fmla="*/ 245308 w 245934"/>
              <a:gd name="connsiteY0" fmla="*/ 0 h 126209"/>
              <a:gd name="connsiteX1" fmla="*/ 7183 w 245934"/>
              <a:gd name="connsiteY1" fmla="*/ 112712 h 126209"/>
              <a:gd name="connsiteX2" fmla="*/ 75446 w 245934"/>
              <a:gd name="connsiteY2" fmla="*/ 114300 h 126209"/>
              <a:gd name="connsiteX3" fmla="*/ 245308 w 245934"/>
              <a:gd name="connsiteY3" fmla="*/ 0 h 12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934" h="126209">
                <a:moveTo>
                  <a:pt x="245308" y="0"/>
                </a:moveTo>
                <a:cubicBezTo>
                  <a:pt x="233931" y="-265"/>
                  <a:pt x="35493" y="93662"/>
                  <a:pt x="7183" y="112712"/>
                </a:cubicBezTo>
                <a:cubicBezTo>
                  <a:pt x="-21127" y="131762"/>
                  <a:pt x="41050" y="129117"/>
                  <a:pt x="75446" y="114300"/>
                </a:cubicBezTo>
                <a:cubicBezTo>
                  <a:pt x="109842" y="99483"/>
                  <a:pt x="256685" y="265"/>
                  <a:pt x="245308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0458E6B4-962E-4121-8EFB-ECB3EEDA00C7}"/>
              </a:ext>
            </a:extLst>
          </p:cNvPr>
          <p:cNvSpPr/>
          <p:nvPr/>
        </p:nvSpPr>
        <p:spPr>
          <a:xfrm>
            <a:off x="4351309" y="8127995"/>
            <a:ext cx="125518" cy="111258"/>
          </a:xfrm>
          <a:custGeom>
            <a:avLst/>
            <a:gdLst>
              <a:gd name="connsiteX0" fmla="*/ 29 w 125518"/>
              <a:gd name="connsiteY0" fmla="*/ 5 h 111258"/>
              <a:gd name="connsiteX1" fmla="*/ 104804 w 125518"/>
              <a:gd name="connsiteY1" fmla="*/ 98430 h 111258"/>
              <a:gd name="connsiteX2" fmla="*/ 115916 w 125518"/>
              <a:gd name="connsiteY2" fmla="*/ 103193 h 111258"/>
              <a:gd name="connsiteX3" fmla="*/ 29 w 125518"/>
              <a:gd name="connsiteY3" fmla="*/ 5 h 11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18" h="111258">
                <a:moveTo>
                  <a:pt x="29" y="5"/>
                </a:moveTo>
                <a:cubicBezTo>
                  <a:pt x="-1823" y="-789"/>
                  <a:pt x="85490" y="81232"/>
                  <a:pt x="104804" y="98430"/>
                </a:cubicBezTo>
                <a:cubicBezTo>
                  <a:pt x="124119" y="115628"/>
                  <a:pt x="134172" y="113776"/>
                  <a:pt x="115916" y="103193"/>
                </a:cubicBezTo>
                <a:cubicBezTo>
                  <a:pt x="97660" y="92610"/>
                  <a:pt x="1881" y="799"/>
                  <a:pt x="29" y="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4EE4B8F4-14E1-4BB5-8E16-5997CE54D696}"/>
              </a:ext>
            </a:extLst>
          </p:cNvPr>
          <p:cNvSpPr/>
          <p:nvPr/>
        </p:nvSpPr>
        <p:spPr>
          <a:xfrm>
            <a:off x="4362076" y="8118474"/>
            <a:ext cx="117492" cy="111530"/>
          </a:xfrm>
          <a:custGeom>
            <a:avLst/>
            <a:gdLst>
              <a:gd name="connsiteX0" fmla="*/ 374 w 117492"/>
              <a:gd name="connsiteY0" fmla="*/ 1 h 111530"/>
              <a:gd name="connsiteX1" fmla="*/ 111499 w 117492"/>
              <a:gd name="connsiteY1" fmla="*/ 49214 h 111530"/>
              <a:gd name="connsiteX2" fmla="*/ 101974 w 117492"/>
              <a:gd name="connsiteY2" fmla="*/ 111126 h 111530"/>
              <a:gd name="connsiteX3" fmla="*/ 97212 w 117492"/>
              <a:gd name="connsiteY3" fmla="*/ 74614 h 111530"/>
              <a:gd name="connsiteX4" fmla="*/ 74987 w 117492"/>
              <a:gd name="connsiteY4" fmla="*/ 47626 h 111530"/>
              <a:gd name="connsiteX5" fmla="*/ 374 w 117492"/>
              <a:gd name="connsiteY5" fmla="*/ 1 h 1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492" h="111530">
                <a:moveTo>
                  <a:pt x="374" y="1"/>
                </a:moveTo>
                <a:cubicBezTo>
                  <a:pt x="6459" y="266"/>
                  <a:pt x="94566" y="30693"/>
                  <a:pt x="111499" y="49214"/>
                </a:cubicBezTo>
                <a:cubicBezTo>
                  <a:pt x="128432" y="67735"/>
                  <a:pt x="104355" y="106893"/>
                  <a:pt x="101974" y="111126"/>
                </a:cubicBezTo>
                <a:cubicBezTo>
                  <a:pt x="99593" y="115359"/>
                  <a:pt x="101710" y="85197"/>
                  <a:pt x="97212" y="74614"/>
                </a:cubicBezTo>
                <a:cubicBezTo>
                  <a:pt x="92714" y="64031"/>
                  <a:pt x="85835" y="57416"/>
                  <a:pt x="74987" y="47626"/>
                </a:cubicBezTo>
                <a:cubicBezTo>
                  <a:pt x="64139" y="37836"/>
                  <a:pt x="-5711" y="-264"/>
                  <a:pt x="374" y="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3BA5D4DD-61D4-4AF4-90C2-0AC438C0F7C4}"/>
              </a:ext>
            </a:extLst>
          </p:cNvPr>
          <p:cNvSpPr/>
          <p:nvPr/>
        </p:nvSpPr>
        <p:spPr>
          <a:xfrm>
            <a:off x="4215989" y="8175562"/>
            <a:ext cx="269098" cy="68375"/>
          </a:xfrm>
          <a:custGeom>
            <a:avLst/>
            <a:gdLst>
              <a:gd name="connsiteX0" fmla="*/ 411 w 269098"/>
              <a:gd name="connsiteY0" fmla="*/ 63 h 68375"/>
              <a:gd name="connsiteX1" fmla="*/ 113124 w 269098"/>
              <a:gd name="connsiteY1" fmla="*/ 61976 h 68375"/>
              <a:gd name="connsiteX2" fmla="*/ 268699 w 269098"/>
              <a:gd name="connsiteY2" fmla="*/ 65151 h 68375"/>
              <a:gd name="connsiteX3" fmla="*/ 152811 w 269098"/>
              <a:gd name="connsiteY3" fmla="*/ 50863 h 68375"/>
              <a:gd name="connsiteX4" fmla="*/ 411 w 269098"/>
              <a:gd name="connsiteY4" fmla="*/ 63 h 6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98" h="68375">
                <a:moveTo>
                  <a:pt x="411" y="63"/>
                </a:moveTo>
                <a:cubicBezTo>
                  <a:pt x="-6204" y="1915"/>
                  <a:pt x="68409" y="51128"/>
                  <a:pt x="113124" y="61976"/>
                </a:cubicBezTo>
                <a:cubicBezTo>
                  <a:pt x="157839" y="72824"/>
                  <a:pt x="262085" y="67003"/>
                  <a:pt x="268699" y="65151"/>
                </a:cubicBezTo>
                <a:cubicBezTo>
                  <a:pt x="275314" y="63299"/>
                  <a:pt x="198319" y="64357"/>
                  <a:pt x="152811" y="50863"/>
                </a:cubicBezTo>
                <a:cubicBezTo>
                  <a:pt x="107303" y="37369"/>
                  <a:pt x="7026" y="-1789"/>
                  <a:pt x="411" y="6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433ABD56-E514-458A-B055-59AAA898DCC2}"/>
              </a:ext>
            </a:extLst>
          </p:cNvPr>
          <p:cNvSpPr/>
          <p:nvPr/>
        </p:nvSpPr>
        <p:spPr>
          <a:xfrm>
            <a:off x="4196642" y="8101992"/>
            <a:ext cx="222995" cy="84997"/>
          </a:xfrm>
          <a:custGeom>
            <a:avLst/>
            <a:gdLst>
              <a:gd name="connsiteX0" fmla="*/ 222958 w 222995"/>
              <a:gd name="connsiteY0" fmla="*/ 608 h 84997"/>
              <a:gd name="connsiteX1" fmla="*/ 14996 w 222995"/>
              <a:gd name="connsiteY1" fmla="*/ 22833 h 84997"/>
              <a:gd name="connsiteX2" fmla="*/ 18171 w 222995"/>
              <a:gd name="connsiteY2" fmla="*/ 84746 h 84997"/>
              <a:gd name="connsiteX3" fmla="*/ 32458 w 222995"/>
              <a:gd name="connsiteY3" fmla="*/ 43471 h 84997"/>
              <a:gd name="connsiteX4" fmla="*/ 222958 w 222995"/>
              <a:gd name="connsiteY4" fmla="*/ 608 h 8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" h="84997">
                <a:moveTo>
                  <a:pt x="222958" y="608"/>
                </a:moveTo>
                <a:cubicBezTo>
                  <a:pt x="220048" y="-2832"/>
                  <a:pt x="49127" y="8810"/>
                  <a:pt x="14996" y="22833"/>
                </a:cubicBezTo>
                <a:cubicBezTo>
                  <a:pt x="-19135" y="36856"/>
                  <a:pt x="15261" y="81306"/>
                  <a:pt x="18171" y="84746"/>
                </a:cubicBezTo>
                <a:cubicBezTo>
                  <a:pt x="21081" y="88186"/>
                  <a:pt x="4677" y="55377"/>
                  <a:pt x="32458" y="43471"/>
                </a:cubicBezTo>
                <a:cubicBezTo>
                  <a:pt x="60239" y="31565"/>
                  <a:pt x="225868" y="4048"/>
                  <a:pt x="222958" y="60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938B5AE1-F74C-40C3-9B51-FC9D91478FA0}"/>
              </a:ext>
            </a:extLst>
          </p:cNvPr>
          <p:cNvSpPr/>
          <p:nvPr/>
        </p:nvSpPr>
        <p:spPr>
          <a:xfrm>
            <a:off x="4129057" y="8040562"/>
            <a:ext cx="178125" cy="70106"/>
          </a:xfrm>
          <a:custGeom>
            <a:avLst/>
            <a:gdLst>
              <a:gd name="connsiteX0" fmla="*/ 177831 w 178125"/>
              <a:gd name="connsiteY0" fmla="*/ 69976 h 70106"/>
              <a:gd name="connsiteX1" fmla="*/ 141318 w 178125"/>
              <a:gd name="connsiteY1" fmla="*/ 3301 h 70106"/>
              <a:gd name="connsiteX2" fmla="*/ 31 w 178125"/>
              <a:gd name="connsiteY2" fmla="*/ 11238 h 70106"/>
              <a:gd name="connsiteX3" fmla="*/ 128618 w 178125"/>
              <a:gd name="connsiteY3" fmla="*/ 20763 h 70106"/>
              <a:gd name="connsiteX4" fmla="*/ 177831 w 178125"/>
              <a:gd name="connsiteY4" fmla="*/ 69976 h 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25" h="70106">
                <a:moveTo>
                  <a:pt x="177831" y="69976"/>
                </a:moveTo>
                <a:cubicBezTo>
                  <a:pt x="179948" y="67066"/>
                  <a:pt x="170951" y="13091"/>
                  <a:pt x="141318" y="3301"/>
                </a:cubicBezTo>
                <a:cubicBezTo>
                  <a:pt x="111685" y="-6489"/>
                  <a:pt x="2148" y="8328"/>
                  <a:pt x="31" y="11238"/>
                </a:cubicBezTo>
                <a:cubicBezTo>
                  <a:pt x="-2086" y="14148"/>
                  <a:pt x="103218" y="15471"/>
                  <a:pt x="128618" y="20763"/>
                </a:cubicBezTo>
                <a:cubicBezTo>
                  <a:pt x="154018" y="26055"/>
                  <a:pt x="175714" y="72886"/>
                  <a:pt x="177831" y="6997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7535DF58-B25D-4673-9864-CAD95B8DA650}"/>
              </a:ext>
            </a:extLst>
          </p:cNvPr>
          <p:cNvSpPr/>
          <p:nvPr/>
        </p:nvSpPr>
        <p:spPr>
          <a:xfrm>
            <a:off x="4159179" y="8075567"/>
            <a:ext cx="129631" cy="27175"/>
          </a:xfrm>
          <a:custGeom>
            <a:avLst/>
            <a:gdLst>
              <a:gd name="connsiteX0" fmla="*/ 71 w 129631"/>
              <a:gd name="connsiteY0" fmla="*/ 46 h 27175"/>
              <a:gd name="connsiteX1" fmla="*/ 104846 w 129631"/>
              <a:gd name="connsiteY1" fmla="*/ 20683 h 27175"/>
              <a:gd name="connsiteX2" fmla="*/ 122309 w 129631"/>
              <a:gd name="connsiteY2" fmla="*/ 27033 h 27175"/>
              <a:gd name="connsiteX3" fmla="*/ 71 w 129631"/>
              <a:gd name="connsiteY3" fmla="*/ 46 h 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31" h="27175">
                <a:moveTo>
                  <a:pt x="71" y="46"/>
                </a:moveTo>
                <a:cubicBezTo>
                  <a:pt x="-2839" y="-1012"/>
                  <a:pt x="84473" y="16185"/>
                  <a:pt x="104846" y="20683"/>
                </a:cubicBezTo>
                <a:cubicBezTo>
                  <a:pt x="125219" y="25181"/>
                  <a:pt x="138713" y="24652"/>
                  <a:pt x="122309" y="27033"/>
                </a:cubicBezTo>
                <a:cubicBezTo>
                  <a:pt x="105905" y="29414"/>
                  <a:pt x="2981" y="1104"/>
                  <a:pt x="71" y="4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5DD7BDBC-6CE2-4AC9-967A-10037BFCD193}"/>
              </a:ext>
            </a:extLst>
          </p:cNvPr>
          <p:cNvSpPr/>
          <p:nvPr/>
        </p:nvSpPr>
        <p:spPr>
          <a:xfrm>
            <a:off x="4049478" y="8115028"/>
            <a:ext cx="73332" cy="99016"/>
          </a:xfrm>
          <a:custGeom>
            <a:avLst/>
            <a:gdLst>
              <a:gd name="connsiteX0" fmla="*/ 235 w 73332"/>
              <a:gd name="connsiteY0" fmla="*/ 272 h 99016"/>
              <a:gd name="connsiteX1" fmla="*/ 73260 w 73332"/>
              <a:gd name="connsiteY1" fmla="*/ 43135 h 99016"/>
              <a:gd name="connsiteX2" fmla="*/ 14522 w 73332"/>
              <a:gd name="connsiteY2" fmla="*/ 98697 h 99016"/>
              <a:gd name="connsiteX3" fmla="*/ 47860 w 73332"/>
              <a:gd name="connsiteY3" fmla="*/ 63772 h 99016"/>
              <a:gd name="connsiteX4" fmla="*/ 235 w 73332"/>
              <a:gd name="connsiteY4" fmla="*/ 272 h 9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32" h="99016">
                <a:moveTo>
                  <a:pt x="235" y="272"/>
                </a:moveTo>
                <a:cubicBezTo>
                  <a:pt x="4468" y="-3167"/>
                  <a:pt x="70879" y="26731"/>
                  <a:pt x="73260" y="43135"/>
                </a:cubicBezTo>
                <a:cubicBezTo>
                  <a:pt x="75641" y="59539"/>
                  <a:pt x="18755" y="95258"/>
                  <a:pt x="14522" y="98697"/>
                </a:cubicBezTo>
                <a:cubicBezTo>
                  <a:pt x="10289" y="102136"/>
                  <a:pt x="45479" y="77001"/>
                  <a:pt x="47860" y="63772"/>
                </a:cubicBezTo>
                <a:cubicBezTo>
                  <a:pt x="50241" y="50543"/>
                  <a:pt x="-3998" y="3711"/>
                  <a:pt x="235" y="27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1D33C234-4FA4-42E0-AB0A-D5832C9F179B}"/>
              </a:ext>
            </a:extLst>
          </p:cNvPr>
          <p:cNvSpPr/>
          <p:nvPr/>
        </p:nvSpPr>
        <p:spPr>
          <a:xfrm>
            <a:off x="4019518" y="8112080"/>
            <a:ext cx="56550" cy="105680"/>
          </a:xfrm>
          <a:custGeom>
            <a:avLst/>
            <a:gdLst>
              <a:gd name="connsiteX0" fmla="*/ 55595 w 56550"/>
              <a:gd name="connsiteY0" fmla="*/ 45 h 105680"/>
              <a:gd name="connsiteX1" fmla="*/ 32 w 56550"/>
              <a:gd name="connsiteY1" fmla="*/ 55608 h 105680"/>
              <a:gd name="connsiteX2" fmla="*/ 47657 w 56550"/>
              <a:gd name="connsiteY2" fmla="*/ 103233 h 105680"/>
              <a:gd name="connsiteX3" fmla="*/ 54007 w 56550"/>
              <a:gd name="connsiteY3" fmla="*/ 95295 h 105680"/>
              <a:gd name="connsiteX4" fmla="*/ 38132 w 56550"/>
              <a:gd name="connsiteY4" fmla="*/ 65133 h 105680"/>
              <a:gd name="connsiteX5" fmla="*/ 55595 w 56550"/>
              <a:gd name="connsiteY5" fmla="*/ 45 h 10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50" h="105680">
                <a:moveTo>
                  <a:pt x="55595" y="45"/>
                </a:moveTo>
                <a:cubicBezTo>
                  <a:pt x="49245" y="-1543"/>
                  <a:pt x="1355" y="38410"/>
                  <a:pt x="32" y="55608"/>
                </a:cubicBezTo>
                <a:cubicBezTo>
                  <a:pt x="-1291" y="72806"/>
                  <a:pt x="38661" y="96618"/>
                  <a:pt x="47657" y="103233"/>
                </a:cubicBezTo>
                <a:cubicBezTo>
                  <a:pt x="56653" y="109848"/>
                  <a:pt x="55594" y="101645"/>
                  <a:pt x="54007" y="95295"/>
                </a:cubicBezTo>
                <a:cubicBezTo>
                  <a:pt x="52419" y="88945"/>
                  <a:pt x="41836" y="77304"/>
                  <a:pt x="38132" y="65133"/>
                </a:cubicBezTo>
                <a:cubicBezTo>
                  <a:pt x="34428" y="52962"/>
                  <a:pt x="61945" y="1633"/>
                  <a:pt x="55595" y="4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59BD1697-AF78-43A5-A591-AABAC4CB9C8D}"/>
              </a:ext>
            </a:extLst>
          </p:cNvPr>
          <p:cNvSpPr/>
          <p:nvPr/>
        </p:nvSpPr>
        <p:spPr>
          <a:xfrm>
            <a:off x="3981505" y="8283545"/>
            <a:ext cx="514001" cy="62653"/>
          </a:xfrm>
          <a:custGeom>
            <a:avLst/>
            <a:gdLst>
              <a:gd name="connsiteX0" fmla="*/ 512708 w 514001"/>
              <a:gd name="connsiteY0" fmla="*/ 30 h 62653"/>
              <a:gd name="connsiteX1" fmla="*/ 155520 w 514001"/>
              <a:gd name="connsiteY1" fmla="*/ 58768 h 62653"/>
              <a:gd name="connsiteX2" fmla="*/ 15820 w 514001"/>
              <a:gd name="connsiteY2" fmla="*/ 50830 h 62653"/>
              <a:gd name="connsiteX3" fmla="*/ 512708 w 514001"/>
              <a:gd name="connsiteY3" fmla="*/ 30 h 6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001" h="62653">
                <a:moveTo>
                  <a:pt x="512708" y="30"/>
                </a:moveTo>
                <a:cubicBezTo>
                  <a:pt x="535991" y="1353"/>
                  <a:pt x="238335" y="50301"/>
                  <a:pt x="155520" y="58768"/>
                </a:cubicBezTo>
                <a:cubicBezTo>
                  <a:pt x="72705" y="67235"/>
                  <a:pt x="-42388" y="60620"/>
                  <a:pt x="15820" y="50830"/>
                </a:cubicBezTo>
                <a:cubicBezTo>
                  <a:pt x="74028" y="41040"/>
                  <a:pt x="489425" y="-1293"/>
                  <a:pt x="512708" y="3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B65C91CE-3EE7-4432-9E35-980863E16926}"/>
              </a:ext>
            </a:extLst>
          </p:cNvPr>
          <p:cNvSpPr/>
          <p:nvPr/>
        </p:nvSpPr>
        <p:spPr>
          <a:xfrm>
            <a:off x="4719093" y="8194149"/>
            <a:ext cx="540520" cy="69154"/>
          </a:xfrm>
          <a:custGeom>
            <a:avLst/>
            <a:gdLst>
              <a:gd name="connsiteX0" fmla="*/ 540295 w 540520"/>
              <a:gd name="connsiteY0" fmla="*/ 526 h 69154"/>
              <a:gd name="connsiteX1" fmla="*/ 173582 w 540520"/>
              <a:gd name="connsiteY1" fmla="*/ 37039 h 69154"/>
              <a:gd name="connsiteX2" fmla="*/ 545 w 540520"/>
              <a:gd name="connsiteY2" fmla="*/ 33864 h 69154"/>
              <a:gd name="connsiteX3" fmla="*/ 224382 w 540520"/>
              <a:gd name="connsiteY3" fmla="*/ 68789 h 69154"/>
              <a:gd name="connsiteX4" fmla="*/ 540295 w 540520"/>
              <a:gd name="connsiteY4" fmla="*/ 526 h 6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20" h="69154">
                <a:moveTo>
                  <a:pt x="540295" y="526"/>
                </a:moveTo>
                <a:cubicBezTo>
                  <a:pt x="531828" y="-4766"/>
                  <a:pt x="263540" y="31483"/>
                  <a:pt x="173582" y="37039"/>
                </a:cubicBezTo>
                <a:cubicBezTo>
                  <a:pt x="83624" y="42595"/>
                  <a:pt x="-7922" y="28572"/>
                  <a:pt x="545" y="33864"/>
                </a:cubicBezTo>
                <a:cubicBezTo>
                  <a:pt x="9012" y="39156"/>
                  <a:pt x="132043" y="73022"/>
                  <a:pt x="224382" y="68789"/>
                </a:cubicBezTo>
                <a:cubicBezTo>
                  <a:pt x="316721" y="64556"/>
                  <a:pt x="548762" y="5818"/>
                  <a:pt x="540295" y="5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F316F25D-5502-4DC7-88DB-9B3D81BE0869}"/>
              </a:ext>
            </a:extLst>
          </p:cNvPr>
          <p:cNvSpPr/>
          <p:nvPr/>
        </p:nvSpPr>
        <p:spPr>
          <a:xfrm>
            <a:off x="4409951" y="7964357"/>
            <a:ext cx="449198" cy="349397"/>
          </a:xfrm>
          <a:custGeom>
            <a:avLst/>
            <a:gdLst>
              <a:gd name="connsiteX0" fmla="*/ 163637 w 449198"/>
              <a:gd name="connsiteY0" fmla="*/ 66806 h 349397"/>
              <a:gd name="connsiteX1" fmla="*/ 444624 w 449198"/>
              <a:gd name="connsiteY1" fmla="*/ 6481 h 349397"/>
              <a:gd name="connsiteX2" fmla="*/ 336674 w 449198"/>
              <a:gd name="connsiteY2" fmla="*/ 246193 h 349397"/>
              <a:gd name="connsiteX3" fmla="*/ 320799 w 449198"/>
              <a:gd name="connsiteY3" fmla="*/ 304931 h 349397"/>
              <a:gd name="connsiteX4" fmla="*/ 131887 w 449198"/>
              <a:gd name="connsiteY4" fmla="*/ 349381 h 349397"/>
              <a:gd name="connsiteX5" fmla="*/ 104899 w 449198"/>
              <a:gd name="connsiteY5" fmla="*/ 300168 h 349397"/>
              <a:gd name="connsiteX6" fmla="*/ 63624 w 449198"/>
              <a:gd name="connsiteY6" fmla="*/ 200156 h 349397"/>
              <a:gd name="connsiteX7" fmla="*/ 124 w 449198"/>
              <a:gd name="connsiteY7" fmla="*/ 173168 h 349397"/>
              <a:gd name="connsiteX8" fmla="*/ 81087 w 449198"/>
              <a:gd name="connsiteY8" fmla="*/ 104906 h 349397"/>
              <a:gd name="connsiteX9" fmla="*/ 39812 w 449198"/>
              <a:gd name="connsiteY9" fmla="*/ 152531 h 349397"/>
              <a:gd name="connsiteX10" fmla="*/ 71562 w 449198"/>
              <a:gd name="connsiteY10" fmla="*/ 190631 h 349397"/>
              <a:gd name="connsiteX11" fmla="*/ 127124 w 449198"/>
              <a:gd name="connsiteY11" fmla="*/ 301756 h 349397"/>
              <a:gd name="connsiteX12" fmla="*/ 284287 w 449198"/>
              <a:gd name="connsiteY12" fmla="*/ 290643 h 349397"/>
              <a:gd name="connsiteX13" fmla="*/ 341437 w 449198"/>
              <a:gd name="connsiteY13" fmla="*/ 158881 h 349397"/>
              <a:gd name="connsiteX14" fmla="*/ 423987 w 449198"/>
              <a:gd name="connsiteY14" fmla="*/ 50931 h 349397"/>
              <a:gd name="connsiteX15" fmla="*/ 163637 w 449198"/>
              <a:gd name="connsiteY15" fmla="*/ 66806 h 34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9198" h="349397">
                <a:moveTo>
                  <a:pt x="163637" y="66806"/>
                </a:moveTo>
                <a:cubicBezTo>
                  <a:pt x="167077" y="59398"/>
                  <a:pt x="415784" y="-23417"/>
                  <a:pt x="444624" y="6481"/>
                </a:cubicBezTo>
                <a:cubicBezTo>
                  <a:pt x="473464" y="36379"/>
                  <a:pt x="357311" y="196451"/>
                  <a:pt x="336674" y="246193"/>
                </a:cubicBezTo>
                <a:cubicBezTo>
                  <a:pt x="316037" y="295935"/>
                  <a:pt x="354930" y="287733"/>
                  <a:pt x="320799" y="304931"/>
                </a:cubicBezTo>
                <a:cubicBezTo>
                  <a:pt x="286668" y="322129"/>
                  <a:pt x="167870" y="350175"/>
                  <a:pt x="131887" y="349381"/>
                </a:cubicBezTo>
                <a:cubicBezTo>
                  <a:pt x="95904" y="348587"/>
                  <a:pt x="116276" y="325039"/>
                  <a:pt x="104899" y="300168"/>
                </a:cubicBezTo>
                <a:cubicBezTo>
                  <a:pt x="93522" y="275297"/>
                  <a:pt x="81086" y="221323"/>
                  <a:pt x="63624" y="200156"/>
                </a:cubicBezTo>
                <a:cubicBezTo>
                  <a:pt x="46162" y="178989"/>
                  <a:pt x="-2786" y="189043"/>
                  <a:pt x="124" y="173168"/>
                </a:cubicBezTo>
                <a:cubicBezTo>
                  <a:pt x="3034" y="157293"/>
                  <a:pt x="74472" y="108345"/>
                  <a:pt x="81087" y="104906"/>
                </a:cubicBezTo>
                <a:cubicBezTo>
                  <a:pt x="87702" y="101467"/>
                  <a:pt x="41399" y="138244"/>
                  <a:pt x="39812" y="152531"/>
                </a:cubicBezTo>
                <a:cubicBezTo>
                  <a:pt x="38225" y="166818"/>
                  <a:pt x="57010" y="165760"/>
                  <a:pt x="71562" y="190631"/>
                </a:cubicBezTo>
                <a:cubicBezTo>
                  <a:pt x="86114" y="215502"/>
                  <a:pt x="91670" y="285087"/>
                  <a:pt x="127124" y="301756"/>
                </a:cubicBezTo>
                <a:cubicBezTo>
                  <a:pt x="162578" y="318425"/>
                  <a:pt x="248568" y="314456"/>
                  <a:pt x="284287" y="290643"/>
                </a:cubicBezTo>
                <a:cubicBezTo>
                  <a:pt x="320006" y="266831"/>
                  <a:pt x="318154" y="198833"/>
                  <a:pt x="341437" y="158881"/>
                </a:cubicBezTo>
                <a:cubicBezTo>
                  <a:pt x="364720" y="118929"/>
                  <a:pt x="448593" y="67071"/>
                  <a:pt x="423987" y="50931"/>
                </a:cubicBezTo>
                <a:cubicBezTo>
                  <a:pt x="399381" y="34791"/>
                  <a:pt x="160197" y="74214"/>
                  <a:pt x="163637" y="668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A977CF42-4ED9-462E-97E5-FA476D9FF3BA}"/>
              </a:ext>
            </a:extLst>
          </p:cNvPr>
          <p:cNvSpPr/>
          <p:nvPr/>
        </p:nvSpPr>
        <p:spPr>
          <a:xfrm>
            <a:off x="4003860" y="7949910"/>
            <a:ext cx="496247" cy="139242"/>
          </a:xfrm>
          <a:custGeom>
            <a:avLst/>
            <a:gdLst>
              <a:gd name="connsiteX0" fmla="*/ 2990 w 496247"/>
              <a:gd name="connsiteY0" fmla="*/ 290 h 139242"/>
              <a:gd name="connsiteX1" fmla="*/ 17278 w 496247"/>
              <a:gd name="connsiteY1" fmla="*/ 125703 h 139242"/>
              <a:gd name="connsiteX2" fmla="*/ 131578 w 496247"/>
              <a:gd name="connsiteY2" fmla="*/ 113003 h 139242"/>
              <a:gd name="connsiteX3" fmla="*/ 264928 w 496247"/>
              <a:gd name="connsiteY3" fmla="*/ 111415 h 139242"/>
              <a:gd name="connsiteX4" fmla="*/ 350653 w 496247"/>
              <a:gd name="connsiteY4" fmla="*/ 138403 h 139242"/>
              <a:gd name="connsiteX5" fmla="*/ 495115 w 496247"/>
              <a:gd name="connsiteY5" fmla="*/ 74903 h 139242"/>
              <a:gd name="connsiteX6" fmla="*/ 266515 w 496247"/>
              <a:gd name="connsiteY6" fmla="*/ 98715 h 139242"/>
              <a:gd name="connsiteX7" fmla="*/ 42678 w 496247"/>
              <a:gd name="connsiteY7" fmla="*/ 90778 h 139242"/>
              <a:gd name="connsiteX8" fmla="*/ 2990 w 496247"/>
              <a:gd name="connsiteY8" fmla="*/ 290 h 13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247" h="139242">
                <a:moveTo>
                  <a:pt x="2990" y="290"/>
                </a:moveTo>
                <a:cubicBezTo>
                  <a:pt x="-1243" y="6111"/>
                  <a:pt x="-4153" y="106918"/>
                  <a:pt x="17278" y="125703"/>
                </a:cubicBezTo>
                <a:cubicBezTo>
                  <a:pt x="38709" y="144488"/>
                  <a:pt x="90303" y="115384"/>
                  <a:pt x="131578" y="113003"/>
                </a:cubicBezTo>
                <a:cubicBezTo>
                  <a:pt x="172853" y="110622"/>
                  <a:pt x="228416" y="107182"/>
                  <a:pt x="264928" y="111415"/>
                </a:cubicBezTo>
                <a:cubicBezTo>
                  <a:pt x="301441" y="115648"/>
                  <a:pt x="312289" y="144488"/>
                  <a:pt x="350653" y="138403"/>
                </a:cubicBezTo>
                <a:cubicBezTo>
                  <a:pt x="389018" y="132318"/>
                  <a:pt x="509138" y="81518"/>
                  <a:pt x="495115" y="74903"/>
                </a:cubicBezTo>
                <a:cubicBezTo>
                  <a:pt x="481092" y="68288"/>
                  <a:pt x="341921" y="96069"/>
                  <a:pt x="266515" y="98715"/>
                </a:cubicBezTo>
                <a:lnTo>
                  <a:pt x="42678" y="90778"/>
                </a:lnTo>
                <a:cubicBezTo>
                  <a:pt x="-978" y="77814"/>
                  <a:pt x="7223" y="-5531"/>
                  <a:pt x="2990" y="2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1E83E0A3-D8BF-4B90-BD63-8282E2AC7610}"/>
              </a:ext>
            </a:extLst>
          </p:cNvPr>
          <p:cNvSpPr/>
          <p:nvPr/>
        </p:nvSpPr>
        <p:spPr>
          <a:xfrm>
            <a:off x="4003675" y="7951788"/>
            <a:ext cx="513057" cy="73342"/>
          </a:xfrm>
          <a:custGeom>
            <a:avLst/>
            <a:gdLst>
              <a:gd name="connsiteX0" fmla="*/ 0 w 513057"/>
              <a:gd name="connsiteY0" fmla="*/ 0 h 73342"/>
              <a:gd name="connsiteX1" fmla="*/ 165100 w 513057"/>
              <a:gd name="connsiteY1" fmla="*/ 14287 h 73342"/>
              <a:gd name="connsiteX2" fmla="*/ 312738 w 513057"/>
              <a:gd name="connsiteY2" fmla="*/ 38100 h 73342"/>
              <a:gd name="connsiteX3" fmla="*/ 500063 w 513057"/>
              <a:gd name="connsiteY3" fmla="*/ 73025 h 73342"/>
              <a:gd name="connsiteX4" fmla="*/ 477838 w 513057"/>
              <a:gd name="connsiteY4" fmla="*/ 53975 h 73342"/>
              <a:gd name="connsiteX5" fmla="*/ 323850 w 513057"/>
              <a:gd name="connsiteY5" fmla="*/ 30162 h 73342"/>
              <a:gd name="connsiteX6" fmla="*/ 0 w 513057"/>
              <a:gd name="connsiteY6" fmla="*/ 0 h 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057" h="73342">
                <a:moveTo>
                  <a:pt x="0" y="0"/>
                </a:moveTo>
                <a:cubicBezTo>
                  <a:pt x="56488" y="3968"/>
                  <a:pt x="112977" y="7937"/>
                  <a:pt x="165100" y="14287"/>
                </a:cubicBezTo>
                <a:cubicBezTo>
                  <a:pt x="217223" y="20637"/>
                  <a:pt x="256911" y="28310"/>
                  <a:pt x="312738" y="38100"/>
                </a:cubicBezTo>
                <a:cubicBezTo>
                  <a:pt x="368565" y="47890"/>
                  <a:pt x="472546" y="70379"/>
                  <a:pt x="500063" y="73025"/>
                </a:cubicBezTo>
                <a:cubicBezTo>
                  <a:pt x="527580" y="75671"/>
                  <a:pt x="507207" y="61119"/>
                  <a:pt x="477838" y="53975"/>
                </a:cubicBezTo>
                <a:cubicBezTo>
                  <a:pt x="448469" y="46831"/>
                  <a:pt x="323850" y="30162"/>
                  <a:pt x="323850" y="3016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2CC9F61B-6B3A-4D99-A40E-CDAE0BF6F460}"/>
              </a:ext>
            </a:extLst>
          </p:cNvPr>
          <p:cNvSpPr/>
          <p:nvPr/>
        </p:nvSpPr>
        <p:spPr>
          <a:xfrm>
            <a:off x="4560743" y="7192960"/>
            <a:ext cx="165443" cy="203292"/>
          </a:xfrm>
          <a:custGeom>
            <a:avLst/>
            <a:gdLst>
              <a:gd name="connsiteX0" fmla="*/ 145 w 165443"/>
              <a:gd name="connsiteY0" fmla="*/ 3 h 203292"/>
              <a:gd name="connsiteX1" fmla="*/ 82695 w 165443"/>
              <a:gd name="connsiteY1" fmla="*/ 177803 h 203292"/>
              <a:gd name="connsiteX2" fmla="*/ 165245 w 165443"/>
              <a:gd name="connsiteY2" fmla="*/ 201615 h 203292"/>
              <a:gd name="connsiteX3" fmla="*/ 103332 w 165443"/>
              <a:gd name="connsiteY3" fmla="*/ 173040 h 203292"/>
              <a:gd name="connsiteX4" fmla="*/ 145 w 165443"/>
              <a:gd name="connsiteY4" fmla="*/ 3 h 20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43" h="203292">
                <a:moveTo>
                  <a:pt x="145" y="3"/>
                </a:moveTo>
                <a:cubicBezTo>
                  <a:pt x="-3294" y="797"/>
                  <a:pt x="55178" y="144201"/>
                  <a:pt x="82695" y="177803"/>
                </a:cubicBezTo>
                <a:cubicBezTo>
                  <a:pt x="110212" y="211405"/>
                  <a:pt x="161806" y="202409"/>
                  <a:pt x="165245" y="201615"/>
                </a:cubicBezTo>
                <a:cubicBezTo>
                  <a:pt x="168684" y="200821"/>
                  <a:pt x="126615" y="200821"/>
                  <a:pt x="103332" y="173040"/>
                </a:cubicBezTo>
                <a:cubicBezTo>
                  <a:pt x="80049" y="145259"/>
                  <a:pt x="3584" y="-791"/>
                  <a:pt x="145" y="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91FE8DF2-96C0-4934-8990-411F1555CC01}"/>
              </a:ext>
            </a:extLst>
          </p:cNvPr>
          <p:cNvSpPr/>
          <p:nvPr/>
        </p:nvSpPr>
        <p:spPr>
          <a:xfrm>
            <a:off x="4732338" y="7381875"/>
            <a:ext cx="209343" cy="516970"/>
          </a:xfrm>
          <a:custGeom>
            <a:avLst/>
            <a:gdLst>
              <a:gd name="connsiteX0" fmla="*/ 0 w 209343"/>
              <a:gd name="connsiteY0" fmla="*/ 0 h 516970"/>
              <a:gd name="connsiteX1" fmla="*/ 190500 w 209343"/>
              <a:gd name="connsiteY1" fmla="*/ 444500 h 516970"/>
              <a:gd name="connsiteX2" fmla="*/ 198437 w 209343"/>
              <a:gd name="connsiteY2" fmla="*/ 512763 h 516970"/>
              <a:gd name="connsiteX3" fmla="*/ 155575 w 209343"/>
              <a:gd name="connsiteY3" fmla="*/ 406400 h 516970"/>
              <a:gd name="connsiteX4" fmla="*/ 0 w 209343"/>
              <a:gd name="connsiteY4" fmla="*/ 0 h 51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43" h="516970">
                <a:moveTo>
                  <a:pt x="0" y="0"/>
                </a:moveTo>
                <a:cubicBezTo>
                  <a:pt x="78713" y="179520"/>
                  <a:pt x="157427" y="359040"/>
                  <a:pt x="190500" y="444500"/>
                </a:cubicBezTo>
                <a:cubicBezTo>
                  <a:pt x="223573" y="529960"/>
                  <a:pt x="204258" y="519113"/>
                  <a:pt x="198437" y="512763"/>
                </a:cubicBezTo>
                <a:cubicBezTo>
                  <a:pt x="192616" y="506413"/>
                  <a:pt x="155575" y="406400"/>
                  <a:pt x="155575" y="406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BF435CF5-92E0-4EE4-BEC9-B01D69C2C647}"/>
              </a:ext>
            </a:extLst>
          </p:cNvPr>
          <p:cNvSpPr/>
          <p:nvPr/>
        </p:nvSpPr>
        <p:spPr>
          <a:xfrm>
            <a:off x="4311687" y="7404558"/>
            <a:ext cx="198517" cy="432930"/>
          </a:xfrm>
          <a:custGeom>
            <a:avLst/>
            <a:gdLst>
              <a:gd name="connsiteX0" fmla="*/ 198401 w 198517"/>
              <a:gd name="connsiteY0" fmla="*/ 432930 h 432930"/>
              <a:gd name="connsiteX1" fmla="*/ 160301 w 198517"/>
              <a:gd name="connsiteY1" fmla="*/ 36055 h 432930"/>
              <a:gd name="connsiteX2" fmla="*/ 120613 w 198517"/>
              <a:gd name="connsiteY2" fmla="*/ 18592 h 432930"/>
              <a:gd name="connsiteX3" fmla="*/ 1551 w 198517"/>
              <a:gd name="connsiteY3" fmla="*/ 37642 h 432930"/>
              <a:gd name="connsiteX4" fmla="*/ 58701 w 198517"/>
              <a:gd name="connsiteY4" fmla="*/ 183692 h 432930"/>
              <a:gd name="connsiteX5" fmla="*/ 144426 w 198517"/>
              <a:gd name="connsiteY5" fmla="*/ 342442 h 432930"/>
              <a:gd name="connsiteX6" fmla="*/ 106326 w 198517"/>
              <a:gd name="connsiteY6" fmla="*/ 258305 h 432930"/>
              <a:gd name="connsiteX7" fmla="*/ 15838 w 198517"/>
              <a:gd name="connsiteY7" fmla="*/ 78917 h 432930"/>
              <a:gd name="connsiteX8" fmla="*/ 99976 w 198517"/>
              <a:gd name="connsiteY8" fmla="*/ 36055 h 432930"/>
              <a:gd name="connsiteX9" fmla="*/ 147601 w 198517"/>
              <a:gd name="connsiteY9" fmla="*/ 36055 h 432930"/>
              <a:gd name="connsiteX10" fmla="*/ 198401 w 198517"/>
              <a:gd name="connsiteY10" fmla="*/ 432930 h 43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517" h="432930">
                <a:moveTo>
                  <a:pt x="198401" y="432930"/>
                </a:moveTo>
                <a:cubicBezTo>
                  <a:pt x="200518" y="432930"/>
                  <a:pt x="173266" y="105111"/>
                  <a:pt x="160301" y="36055"/>
                </a:cubicBezTo>
                <a:cubicBezTo>
                  <a:pt x="147336" y="-33001"/>
                  <a:pt x="147071" y="18327"/>
                  <a:pt x="120613" y="18592"/>
                </a:cubicBezTo>
                <a:cubicBezTo>
                  <a:pt x="94155" y="18856"/>
                  <a:pt x="11870" y="10125"/>
                  <a:pt x="1551" y="37642"/>
                </a:cubicBezTo>
                <a:cubicBezTo>
                  <a:pt x="-8768" y="65159"/>
                  <a:pt x="34889" y="132892"/>
                  <a:pt x="58701" y="183692"/>
                </a:cubicBezTo>
                <a:cubicBezTo>
                  <a:pt x="82513" y="234492"/>
                  <a:pt x="136489" y="330007"/>
                  <a:pt x="144426" y="342442"/>
                </a:cubicBezTo>
                <a:cubicBezTo>
                  <a:pt x="152363" y="354877"/>
                  <a:pt x="127757" y="302226"/>
                  <a:pt x="106326" y="258305"/>
                </a:cubicBezTo>
                <a:cubicBezTo>
                  <a:pt x="84895" y="214384"/>
                  <a:pt x="16896" y="115959"/>
                  <a:pt x="15838" y="78917"/>
                </a:cubicBezTo>
                <a:cubicBezTo>
                  <a:pt x="14780" y="41875"/>
                  <a:pt x="78016" y="43199"/>
                  <a:pt x="99976" y="36055"/>
                </a:cubicBezTo>
                <a:cubicBezTo>
                  <a:pt x="121936" y="28911"/>
                  <a:pt x="130668" y="-26122"/>
                  <a:pt x="147601" y="36055"/>
                </a:cubicBezTo>
                <a:cubicBezTo>
                  <a:pt x="164534" y="98232"/>
                  <a:pt x="196284" y="432930"/>
                  <a:pt x="198401" y="43293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792E897A-0CD8-4DB4-8BAB-83756AEF219F}"/>
              </a:ext>
            </a:extLst>
          </p:cNvPr>
          <p:cNvSpPr/>
          <p:nvPr/>
        </p:nvSpPr>
        <p:spPr>
          <a:xfrm>
            <a:off x="3453258" y="6874763"/>
            <a:ext cx="1072719" cy="1005639"/>
          </a:xfrm>
          <a:custGeom>
            <a:avLst/>
            <a:gdLst>
              <a:gd name="connsiteX0" fmla="*/ 1142 w 1072719"/>
              <a:gd name="connsiteY0" fmla="*/ 29275 h 1005639"/>
              <a:gd name="connsiteX1" fmla="*/ 696467 w 1072719"/>
              <a:gd name="connsiteY1" fmla="*/ 54675 h 1005639"/>
              <a:gd name="connsiteX2" fmla="*/ 874267 w 1072719"/>
              <a:gd name="connsiteY2" fmla="*/ 183262 h 1005639"/>
              <a:gd name="connsiteX3" fmla="*/ 1010792 w 1072719"/>
              <a:gd name="connsiteY3" fmla="*/ 449962 h 1005639"/>
              <a:gd name="connsiteX4" fmla="*/ 994917 w 1072719"/>
              <a:gd name="connsiteY4" fmla="*/ 483300 h 1005639"/>
              <a:gd name="connsiteX5" fmla="*/ 850455 w 1072719"/>
              <a:gd name="connsiteY5" fmla="*/ 546800 h 1005639"/>
              <a:gd name="connsiteX6" fmla="*/ 882205 w 1072719"/>
              <a:gd name="connsiteY6" fmla="*/ 676975 h 1005639"/>
              <a:gd name="connsiteX7" fmla="*/ 983805 w 1072719"/>
              <a:gd name="connsiteY7" fmla="*/ 873825 h 1005639"/>
              <a:gd name="connsiteX8" fmla="*/ 1072705 w 1072719"/>
              <a:gd name="connsiteY8" fmla="*/ 1005587 h 1005639"/>
              <a:gd name="connsiteX9" fmla="*/ 977455 w 1072719"/>
              <a:gd name="connsiteY9" fmla="*/ 859537 h 1005639"/>
              <a:gd name="connsiteX10" fmla="*/ 912367 w 1072719"/>
              <a:gd name="connsiteY10" fmla="*/ 715075 h 1005639"/>
              <a:gd name="connsiteX11" fmla="*/ 871092 w 1072719"/>
              <a:gd name="connsiteY11" fmla="*/ 567437 h 1005639"/>
              <a:gd name="connsiteX12" fmla="*/ 1001267 w 1072719"/>
              <a:gd name="connsiteY12" fmla="*/ 469012 h 1005639"/>
              <a:gd name="connsiteX13" fmla="*/ 945705 w 1072719"/>
              <a:gd name="connsiteY13" fmla="*/ 245175 h 1005639"/>
              <a:gd name="connsiteX14" fmla="*/ 542480 w 1072719"/>
              <a:gd name="connsiteY14" fmla="*/ 14987 h 1005639"/>
              <a:gd name="connsiteX15" fmla="*/ 1142 w 1072719"/>
              <a:gd name="connsiteY15" fmla="*/ 29275 h 100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2719" h="1005639">
                <a:moveTo>
                  <a:pt x="1142" y="29275"/>
                </a:moveTo>
                <a:cubicBezTo>
                  <a:pt x="26807" y="35890"/>
                  <a:pt x="550946" y="29010"/>
                  <a:pt x="696467" y="54675"/>
                </a:cubicBezTo>
                <a:cubicBezTo>
                  <a:pt x="841988" y="80340"/>
                  <a:pt x="821880" y="117381"/>
                  <a:pt x="874267" y="183262"/>
                </a:cubicBezTo>
                <a:cubicBezTo>
                  <a:pt x="926655" y="249143"/>
                  <a:pt x="990684" y="399956"/>
                  <a:pt x="1010792" y="449962"/>
                </a:cubicBezTo>
                <a:cubicBezTo>
                  <a:pt x="1030900" y="499968"/>
                  <a:pt x="1021640" y="467160"/>
                  <a:pt x="994917" y="483300"/>
                </a:cubicBezTo>
                <a:cubicBezTo>
                  <a:pt x="968194" y="499440"/>
                  <a:pt x="869240" y="514521"/>
                  <a:pt x="850455" y="546800"/>
                </a:cubicBezTo>
                <a:cubicBezTo>
                  <a:pt x="831670" y="579079"/>
                  <a:pt x="859980" y="622471"/>
                  <a:pt x="882205" y="676975"/>
                </a:cubicBezTo>
                <a:cubicBezTo>
                  <a:pt x="904430" y="731479"/>
                  <a:pt x="952055" y="819056"/>
                  <a:pt x="983805" y="873825"/>
                </a:cubicBezTo>
                <a:cubicBezTo>
                  <a:pt x="1015555" y="928594"/>
                  <a:pt x="1073763" y="1007968"/>
                  <a:pt x="1072705" y="1005587"/>
                </a:cubicBezTo>
                <a:cubicBezTo>
                  <a:pt x="1071647" y="1003206"/>
                  <a:pt x="1004178" y="907956"/>
                  <a:pt x="977455" y="859537"/>
                </a:cubicBezTo>
                <a:cubicBezTo>
                  <a:pt x="950732" y="811118"/>
                  <a:pt x="930094" y="763758"/>
                  <a:pt x="912367" y="715075"/>
                </a:cubicBezTo>
                <a:cubicBezTo>
                  <a:pt x="894640" y="666392"/>
                  <a:pt x="856275" y="608447"/>
                  <a:pt x="871092" y="567437"/>
                </a:cubicBezTo>
                <a:cubicBezTo>
                  <a:pt x="885909" y="526427"/>
                  <a:pt x="988832" y="522722"/>
                  <a:pt x="1001267" y="469012"/>
                </a:cubicBezTo>
                <a:cubicBezTo>
                  <a:pt x="1013702" y="415302"/>
                  <a:pt x="1022169" y="320846"/>
                  <a:pt x="945705" y="245175"/>
                </a:cubicBezTo>
                <a:cubicBezTo>
                  <a:pt x="869241" y="169504"/>
                  <a:pt x="695938" y="53087"/>
                  <a:pt x="542480" y="14987"/>
                </a:cubicBezTo>
                <a:cubicBezTo>
                  <a:pt x="389022" y="-23113"/>
                  <a:pt x="-24523" y="22660"/>
                  <a:pt x="1142" y="292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F6179A8F-A922-419C-B4A7-6090F2552298}"/>
              </a:ext>
            </a:extLst>
          </p:cNvPr>
          <p:cNvSpPr/>
          <p:nvPr/>
        </p:nvSpPr>
        <p:spPr>
          <a:xfrm>
            <a:off x="3463684" y="6899771"/>
            <a:ext cx="852551" cy="219145"/>
          </a:xfrm>
          <a:custGeom>
            <a:avLst/>
            <a:gdLst>
              <a:gd name="connsiteX0" fmla="*/ 262179 w 852551"/>
              <a:gd name="connsiteY0" fmla="*/ 5854 h 219145"/>
              <a:gd name="connsiteX1" fmla="*/ 209791 w 852551"/>
              <a:gd name="connsiteY1" fmla="*/ 4267 h 219145"/>
              <a:gd name="connsiteX2" fmla="*/ 12941 w 852551"/>
              <a:gd name="connsiteY2" fmla="*/ 36017 h 219145"/>
              <a:gd name="connsiteX3" fmla="*/ 68504 w 852551"/>
              <a:gd name="connsiteY3" fmla="*/ 110629 h 219145"/>
              <a:gd name="connsiteX4" fmla="*/ 301866 w 852551"/>
              <a:gd name="connsiteY4" fmla="*/ 155079 h 219145"/>
              <a:gd name="connsiteX5" fmla="*/ 741604 w 852551"/>
              <a:gd name="connsiteY5" fmla="*/ 204292 h 219145"/>
              <a:gd name="connsiteX6" fmla="*/ 771766 w 852551"/>
              <a:gd name="connsiteY6" fmla="*/ 216992 h 219145"/>
              <a:gd name="connsiteX7" fmla="*/ 835266 w 852551"/>
              <a:gd name="connsiteY7" fmla="*/ 166192 h 219145"/>
              <a:gd name="connsiteX8" fmla="*/ 776529 w 852551"/>
              <a:gd name="connsiteY8" fmla="*/ 183654 h 219145"/>
              <a:gd name="connsiteX9" fmla="*/ 93904 w 852551"/>
              <a:gd name="connsiteY9" fmla="*/ 115392 h 219145"/>
              <a:gd name="connsiteX10" fmla="*/ 5004 w 852551"/>
              <a:gd name="connsiteY10" fmla="*/ 94754 h 219145"/>
              <a:gd name="connsiteX11" fmla="*/ 39929 w 852551"/>
              <a:gd name="connsiteY11" fmla="*/ 55067 h 219145"/>
              <a:gd name="connsiteX12" fmla="*/ 262179 w 852551"/>
              <a:gd name="connsiteY12" fmla="*/ 5854 h 21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2551" h="219145">
                <a:moveTo>
                  <a:pt x="262179" y="5854"/>
                </a:moveTo>
                <a:cubicBezTo>
                  <a:pt x="290489" y="-2613"/>
                  <a:pt x="251331" y="-760"/>
                  <a:pt x="209791" y="4267"/>
                </a:cubicBezTo>
                <a:cubicBezTo>
                  <a:pt x="168251" y="9294"/>
                  <a:pt x="36489" y="18290"/>
                  <a:pt x="12941" y="36017"/>
                </a:cubicBezTo>
                <a:cubicBezTo>
                  <a:pt x="-10607" y="53744"/>
                  <a:pt x="20350" y="90785"/>
                  <a:pt x="68504" y="110629"/>
                </a:cubicBezTo>
                <a:cubicBezTo>
                  <a:pt x="116658" y="130473"/>
                  <a:pt x="189683" y="139469"/>
                  <a:pt x="301866" y="155079"/>
                </a:cubicBezTo>
                <a:cubicBezTo>
                  <a:pt x="414049" y="170690"/>
                  <a:pt x="663287" y="193973"/>
                  <a:pt x="741604" y="204292"/>
                </a:cubicBezTo>
                <a:cubicBezTo>
                  <a:pt x="819921" y="214611"/>
                  <a:pt x="756156" y="223342"/>
                  <a:pt x="771766" y="216992"/>
                </a:cubicBezTo>
                <a:cubicBezTo>
                  <a:pt x="787376" y="210642"/>
                  <a:pt x="834472" y="171748"/>
                  <a:pt x="835266" y="166192"/>
                </a:cubicBezTo>
                <a:cubicBezTo>
                  <a:pt x="836060" y="160636"/>
                  <a:pt x="900089" y="192121"/>
                  <a:pt x="776529" y="183654"/>
                </a:cubicBezTo>
                <a:cubicBezTo>
                  <a:pt x="652969" y="175187"/>
                  <a:pt x="222492" y="130209"/>
                  <a:pt x="93904" y="115392"/>
                </a:cubicBezTo>
                <a:cubicBezTo>
                  <a:pt x="-34684" y="100575"/>
                  <a:pt x="14000" y="104808"/>
                  <a:pt x="5004" y="94754"/>
                </a:cubicBezTo>
                <a:cubicBezTo>
                  <a:pt x="-3992" y="84700"/>
                  <a:pt x="-5315" y="69619"/>
                  <a:pt x="39929" y="55067"/>
                </a:cubicBezTo>
                <a:cubicBezTo>
                  <a:pt x="85173" y="40515"/>
                  <a:pt x="233869" y="14321"/>
                  <a:pt x="262179" y="585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673ECF99-2C5C-4472-AF4D-7EBC6C1D4CCB}"/>
              </a:ext>
            </a:extLst>
          </p:cNvPr>
          <p:cNvSpPr/>
          <p:nvPr/>
        </p:nvSpPr>
        <p:spPr>
          <a:xfrm>
            <a:off x="3838477" y="6911466"/>
            <a:ext cx="342148" cy="121454"/>
          </a:xfrm>
          <a:custGeom>
            <a:avLst/>
            <a:gdLst>
              <a:gd name="connsiteX0" fmla="*/ 281086 w 342148"/>
              <a:gd name="connsiteY0" fmla="*/ 16384 h 121454"/>
              <a:gd name="connsiteX1" fmla="*/ 44548 w 342148"/>
              <a:gd name="connsiteY1" fmla="*/ 67184 h 121454"/>
              <a:gd name="connsiteX2" fmla="*/ 136623 w 342148"/>
              <a:gd name="connsiteY2" fmla="*/ 95759 h 121454"/>
              <a:gd name="connsiteX3" fmla="*/ 341411 w 342148"/>
              <a:gd name="connsiteY3" fmla="*/ 121159 h 121454"/>
              <a:gd name="connsiteX4" fmla="*/ 57248 w 342148"/>
              <a:gd name="connsiteY4" fmla="*/ 108459 h 121454"/>
              <a:gd name="connsiteX5" fmla="*/ 12798 w 342148"/>
              <a:gd name="connsiteY5" fmla="*/ 90997 h 121454"/>
              <a:gd name="connsiteX6" fmla="*/ 220761 w 342148"/>
              <a:gd name="connsiteY6" fmla="*/ 5272 h 121454"/>
              <a:gd name="connsiteX7" fmla="*/ 281086 w 342148"/>
              <a:gd name="connsiteY7" fmla="*/ 16384 h 12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148" h="121454">
                <a:moveTo>
                  <a:pt x="281086" y="16384"/>
                </a:moveTo>
                <a:cubicBezTo>
                  <a:pt x="251717" y="26703"/>
                  <a:pt x="68625" y="53955"/>
                  <a:pt x="44548" y="67184"/>
                </a:cubicBezTo>
                <a:cubicBezTo>
                  <a:pt x="20471" y="80413"/>
                  <a:pt x="87146" y="86763"/>
                  <a:pt x="136623" y="95759"/>
                </a:cubicBezTo>
                <a:cubicBezTo>
                  <a:pt x="186100" y="104755"/>
                  <a:pt x="354640" y="119042"/>
                  <a:pt x="341411" y="121159"/>
                </a:cubicBezTo>
                <a:cubicBezTo>
                  <a:pt x="328182" y="123276"/>
                  <a:pt x="112017" y="113486"/>
                  <a:pt x="57248" y="108459"/>
                </a:cubicBezTo>
                <a:cubicBezTo>
                  <a:pt x="2479" y="103432"/>
                  <a:pt x="-14454" y="108195"/>
                  <a:pt x="12798" y="90997"/>
                </a:cubicBezTo>
                <a:cubicBezTo>
                  <a:pt x="40050" y="73799"/>
                  <a:pt x="173401" y="18237"/>
                  <a:pt x="220761" y="5272"/>
                </a:cubicBezTo>
                <a:cubicBezTo>
                  <a:pt x="268121" y="-7693"/>
                  <a:pt x="310455" y="6065"/>
                  <a:pt x="281086" y="1638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1B6CAE85-06E0-40DB-AC20-D7CE75156FA4}"/>
              </a:ext>
            </a:extLst>
          </p:cNvPr>
          <p:cNvSpPr/>
          <p:nvPr/>
        </p:nvSpPr>
        <p:spPr>
          <a:xfrm>
            <a:off x="4041572" y="6972943"/>
            <a:ext cx="174838" cy="67783"/>
          </a:xfrm>
          <a:custGeom>
            <a:avLst/>
            <a:gdLst>
              <a:gd name="connsiteX0" fmla="*/ 158953 w 174838"/>
              <a:gd name="connsiteY0" fmla="*/ 4120 h 67783"/>
              <a:gd name="connsiteX1" fmla="*/ 12903 w 174838"/>
              <a:gd name="connsiteY1" fmla="*/ 2532 h 67783"/>
              <a:gd name="connsiteX2" fmla="*/ 25603 w 174838"/>
              <a:gd name="connsiteY2" fmla="*/ 35870 h 67783"/>
              <a:gd name="connsiteX3" fmla="*/ 174828 w 174838"/>
              <a:gd name="connsiteY3" fmla="*/ 67620 h 67783"/>
              <a:gd name="connsiteX4" fmla="*/ 17666 w 174838"/>
              <a:gd name="connsiteY4" fmla="*/ 46982 h 67783"/>
              <a:gd name="connsiteX5" fmla="*/ 36716 w 174838"/>
              <a:gd name="connsiteY5" fmla="*/ 18407 h 67783"/>
              <a:gd name="connsiteX6" fmla="*/ 158953 w 174838"/>
              <a:gd name="connsiteY6" fmla="*/ 4120 h 6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38" h="67783">
                <a:moveTo>
                  <a:pt x="158953" y="4120"/>
                </a:moveTo>
                <a:cubicBezTo>
                  <a:pt x="154984" y="1474"/>
                  <a:pt x="35128" y="-2760"/>
                  <a:pt x="12903" y="2532"/>
                </a:cubicBezTo>
                <a:cubicBezTo>
                  <a:pt x="-9322" y="7824"/>
                  <a:pt x="-1385" y="25022"/>
                  <a:pt x="25603" y="35870"/>
                </a:cubicBezTo>
                <a:cubicBezTo>
                  <a:pt x="52590" y="46718"/>
                  <a:pt x="176151" y="65768"/>
                  <a:pt x="174828" y="67620"/>
                </a:cubicBezTo>
                <a:cubicBezTo>
                  <a:pt x="173505" y="69472"/>
                  <a:pt x="40685" y="55184"/>
                  <a:pt x="17666" y="46982"/>
                </a:cubicBezTo>
                <a:cubicBezTo>
                  <a:pt x="-5353" y="38780"/>
                  <a:pt x="11581" y="23699"/>
                  <a:pt x="36716" y="18407"/>
                </a:cubicBezTo>
                <a:cubicBezTo>
                  <a:pt x="61851" y="13115"/>
                  <a:pt x="162922" y="6766"/>
                  <a:pt x="158953" y="412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A40A05B3-A3B5-4A43-A46A-DAA73B423BB4}"/>
              </a:ext>
            </a:extLst>
          </p:cNvPr>
          <p:cNvSpPr/>
          <p:nvPr/>
        </p:nvSpPr>
        <p:spPr>
          <a:xfrm>
            <a:off x="3998926" y="7197761"/>
            <a:ext cx="549840" cy="834155"/>
          </a:xfrm>
          <a:custGeom>
            <a:avLst/>
            <a:gdLst>
              <a:gd name="connsiteX0" fmla="*/ 542912 w 549840"/>
              <a:gd name="connsiteY0" fmla="*/ 817527 h 834155"/>
              <a:gd name="connsiteX1" fmla="*/ 463537 w 549840"/>
              <a:gd name="connsiteY1" fmla="*/ 711164 h 834155"/>
              <a:gd name="connsiteX2" fmla="*/ 420674 w 549840"/>
              <a:gd name="connsiteY2" fmla="*/ 582577 h 834155"/>
              <a:gd name="connsiteX3" fmla="*/ 279387 w 549840"/>
              <a:gd name="connsiteY3" fmla="*/ 271427 h 834155"/>
              <a:gd name="connsiteX4" fmla="*/ 233349 w 549840"/>
              <a:gd name="connsiteY4" fmla="*/ 211102 h 834155"/>
              <a:gd name="connsiteX5" fmla="*/ 66662 w 549840"/>
              <a:gd name="connsiteY5" fmla="*/ 15839 h 834155"/>
              <a:gd name="connsiteX6" fmla="*/ 3162 w 549840"/>
              <a:gd name="connsiteY6" fmla="*/ 14252 h 834155"/>
              <a:gd name="connsiteX7" fmla="*/ 155562 w 549840"/>
              <a:gd name="connsiteY7" fmla="*/ 36477 h 834155"/>
              <a:gd name="connsiteX8" fmla="*/ 268274 w 549840"/>
              <a:gd name="connsiteY8" fmla="*/ 338102 h 834155"/>
              <a:gd name="connsiteX9" fmla="*/ 542912 w 549840"/>
              <a:gd name="connsiteY9" fmla="*/ 817527 h 83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840" h="834155">
                <a:moveTo>
                  <a:pt x="542912" y="817527"/>
                </a:moveTo>
                <a:cubicBezTo>
                  <a:pt x="575456" y="879704"/>
                  <a:pt x="483910" y="750322"/>
                  <a:pt x="463537" y="711164"/>
                </a:cubicBezTo>
                <a:cubicBezTo>
                  <a:pt x="443164" y="672006"/>
                  <a:pt x="451366" y="655866"/>
                  <a:pt x="420674" y="582577"/>
                </a:cubicBezTo>
                <a:cubicBezTo>
                  <a:pt x="389982" y="509287"/>
                  <a:pt x="310608" y="333339"/>
                  <a:pt x="279387" y="271427"/>
                </a:cubicBezTo>
                <a:cubicBezTo>
                  <a:pt x="248166" y="209514"/>
                  <a:pt x="268803" y="253700"/>
                  <a:pt x="233349" y="211102"/>
                </a:cubicBezTo>
                <a:cubicBezTo>
                  <a:pt x="197895" y="168504"/>
                  <a:pt x="105027" y="48647"/>
                  <a:pt x="66662" y="15839"/>
                </a:cubicBezTo>
                <a:cubicBezTo>
                  <a:pt x="28297" y="-16969"/>
                  <a:pt x="-11655" y="10812"/>
                  <a:pt x="3162" y="14252"/>
                </a:cubicBezTo>
                <a:cubicBezTo>
                  <a:pt x="17979" y="17692"/>
                  <a:pt x="111377" y="-17498"/>
                  <a:pt x="155562" y="36477"/>
                </a:cubicBezTo>
                <a:cubicBezTo>
                  <a:pt x="199747" y="90452"/>
                  <a:pt x="202393" y="212690"/>
                  <a:pt x="268274" y="338102"/>
                </a:cubicBezTo>
                <a:cubicBezTo>
                  <a:pt x="334155" y="463514"/>
                  <a:pt x="510368" y="755350"/>
                  <a:pt x="542912" y="8175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38207F86-49E7-400F-8480-D9EA986CF955}"/>
              </a:ext>
            </a:extLst>
          </p:cNvPr>
          <p:cNvSpPr/>
          <p:nvPr/>
        </p:nvSpPr>
        <p:spPr>
          <a:xfrm>
            <a:off x="3463908" y="7178664"/>
            <a:ext cx="658830" cy="26999"/>
          </a:xfrm>
          <a:custGeom>
            <a:avLst/>
            <a:gdLst>
              <a:gd name="connsiteX0" fmla="*/ 658830 w 658830"/>
              <a:gd name="connsiteY0" fmla="*/ 26999 h 26999"/>
              <a:gd name="connsiteX1" fmla="*/ 604855 w 658830"/>
              <a:gd name="connsiteY1" fmla="*/ 23824 h 26999"/>
              <a:gd name="connsiteX2" fmla="*/ 9542 w 658830"/>
              <a:gd name="connsiteY2" fmla="*/ 20649 h 26999"/>
              <a:gd name="connsiteX3" fmla="*/ 266717 w 658830"/>
              <a:gd name="connsiteY3" fmla="*/ 11 h 26999"/>
              <a:gd name="connsiteX4" fmla="*/ 658830 w 658830"/>
              <a:gd name="connsiteY4" fmla="*/ 26999 h 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830" h="26999">
                <a:moveTo>
                  <a:pt x="658830" y="26999"/>
                </a:moveTo>
                <a:lnTo>
                  <a:pt x="604855" y="23824"/>
                </a:lnTo>
                <a:lnTo>
                  <a:pt x="9542" y="20649"/>
                </a:lnTo>
                <a:cubicBezTo>
                  <a:pt x="-46814" y="16680"/>
                  <a:pt x="160355" y="-518"/>
                  <a:pt x="266717" y="11"/>
                </a:cubicBezTo>
                <a:cubicBezTo>
                  <a:pt x="373079" y="540"/>
                  <a:pt x="510398" y="12182"/>
                  <a:pt x="658830" y="2699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A35BE4E4-5EF4-4B78-B053-E5BC2D9CA63A}"/>
              </a:ext>
            </a:extLst>
          </p:cNvPr>
          <p:cNvSpPr/>
          <p:nvPr/>
        </p:nvSpPr>
        <p:spPr>
          <a:xfrm>
            <a:off x="3590909" y="7222910"/>
            <a:ext cx="664006" cy="253627"/>
          </a:xfrm>
          <a:custGeom>
            <a:avLst/>
            <a:gdLst>
              <a:gd name="connsiteX0" fmla="*/ 16 w 664006"/>
              <a:gd name="connsiteY0" fmla="*/ 1803 h 253627"/>
              <a:gd name="connsiteX1" fmla="*/ 466741 w 664006"/>
              <a:gd name="connsiteY1" fmla="*/ 27203 h 253627"/>
              <a:gd name="connsiteX2" fmla="*/ 573104 w 664006"/>
              <a:gd name="connsiteY2" fmla="*/ 133565 h 253627"/>
              <a:gd name="connsiteX3" fmla="*/ 662004 w 664006"/>
              <a:gd name="connsiteY3" fmla="*/ 252628 h 253627"/>
              <a:gd name="connsiteX4" fmla="*/ 484204 w 664006"/>
              <a:gd name="connsiteY4" fmla="*/ 63715 h 253627"/>
              <a:gd name="connsiteX5" fmla="*/ 16 w 664006"/>
              <a:gd name="connsiteY5" fmla="*/ 1803 h 25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006" h="253627">
                <a:moveTo>
                  <a:pt x="16" y="1803"/>
                </a:moveTo>
                <a:cubicBezTo>
                  <a:pt x="-2894" y="-4282"/>
                  <a:pt x="371226" y="5243"/>
                  <a:pt x="466741" y="27203"/>
                </a:cubicBezTo>
                <a:cubicBezTo>
                  <a:pt x="562256" y="49163"/>
                  <a:pt x="540560" y="95994"/>
                  <a:pt x="573104" y="133565"/>
                </a:cubicBezTo>
                <a:cubicBezTo>
                  <a:pt x="605648" y="171136"/>
                  <a:pt x="676820" y="264270"/>
                  <a:pt x="662004" y="252628"/>
                </a:cubicBezTo>
                <a:cubicBezTo>
                  <a:pt x="647188" y="240986"/>
                  <a:pt x="592683" y="107901"/>
                  <a:pt x="484204" y="63715"/>
                </a:cubicBezTo>
                <a:cubicBezTo>
                  <a:pt x="375725" y="19529"/>
                  <a:pt x="2926" y="7888"/>
                  <a:pt x="16" y="180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24C5549F-5AD7-4CA5-BCF6-640CE058D183}"/>
              </a:ext>
            </a:extLst>
          </p:cNvPr>
          <p:cNvSpPr/>
          <p:nvPr/>
        </p:nvSpPr>
        <p:spPr>
          <a:xfrm>
            <a:off x="3584050" y="7217351"/>
            <a:ext cx="429375" cy="855268"/>
          </a:xfrm>
          <a:custGeom>
            <a:avLst/>
            <a:gdLst>
              <a:gd name="connsiteX0" fmla="*/ 5288 w 429375"/>
              <a:gd name="connsiteY0" fmla="*/ 18474 h 855268"/>
              <a:gd name="connsiteX1" fmla="*/ 181500 w 429375"/>
              <a:gd name="connsiteY1" fmla="*/ 229612 h 855268"/>
              <a:gd name="connsiteX2" fmla="*/ 319613 w 429375"/>
              <a:gd name="connsiteY2" fmla="*/ 550287 h 855268"/>
              <a:gd name="connsiteX3" fmla="*/ 397400 w 429375"/>
              <a:gd name="connsiteY3" fmla="*/ 737612 h 855268"/>
              <a:gd name="connsiteX4" fmla="*/ 406925 w 429375"/>
              <a:gd name="connsiteY4" fmla="*/ 855087 h 855268"/>
              <a:gd name="connsiteX5" fmla="*/ 398988 w 429375"/>
              <a:gd name="connsiteY5" fmla="*/ 712212 h 855268"/>
              <a:gd name="connsiteX6" fmla="*/ 5288 w 429375"/>
              <a:gd name="connsiteY6" fmla="*/ 18474 h 85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375" h="855268">
                <a:moveTo>
                  <a:pt x="5288" y="18474"/>
                </a:moveTo>
                <a:cubicBezTo>
                  <a:pt x="-30960" y="-61959"/>
                  <a:pt x="129112" y="140976"/>
                  <a:pt x="181500" y="229612"/>
                </a:cubicBezTo>
                <a:cubicBezTo>
                  <a:pt x="233888" y="318248"/>
                  <a:pt x="283630" y="465620"/>
                  <a:pt x="319613" y="550287"/>
                </a:cubicBezTo>
                <a:cubicBezTo>
                  <a:pt x="355596" y="634954"/>
                  <a:pt x="382848" y="686812"/>
                  <a:pt x="397400" y="737612"/>
                </a:cubicBezTo>
                <a:cubicBezTo>
                  <a:pt x="411952" y="788412"/>
                  <a:pt x="406660" y="859320"/>
                  <a:pt x="406925" y="855087"/>
                </a:cubicBezTo>
                <a:cubicBezTo>
                  <a:pt x="407190" y="850854"/>
                  <a:pt x="462223" y="849002"/>
                  <a:pt x="398988" y="712212"/>
                </a:cubicBezTo>
                <a:cubicBezTo>
                  <a:pt x="335753" y="575422"/>
                  <a:pt x="41536" y="98907"/>
                  <a:pt x="5288" y="1847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A35C0DFB-B60D-49DA-A6DF-1AF4F8EEA327}"/>
              </a:ext>
            </a:extLst>
          </p:cNvPr>
          <p:cNvSpPr/>
          <p:nvPr/>
        </p:nvSpPr>
        <p:spPr>
          <a:xfrm>
            <a:off x="3469573" y="7205019"/>
            <a:ext cx="477050" cy="896722"/>
          </a:xfrm>
          <a:custGeom>
            <a:avLst/>
            <a:gdLst>
              <a:gd name="connsiteX0" fmla="*/ 3877 w 477050"/>
              <a:gd name="connsiteY0" fmla="*/ 6994 h 896722"/>
              <a:gd name="connsiteX1" fmla="*/ 292802 w 477050"/>
              <a:gd name="connsiteY1" fmla="*/ 329256 h 896722"/>
              <a:gd name="connsiteX2" fmla="*/ 424565 w 477050"/>
              <a:gd name="connsiteY2" fmla="*/ 653106 h 896722"/>
              <a:gd name="connsiteX3" fmla="*/ 475365 w 477050"/>
              <a:gd name="connsiteY3" fmla="*/ 888056 h 896722"/>
              <a:gd name="connsiteX4" fmla="*/ 465840 w 477050"/>
              <a:gd name="connsiteY4" fmla="*/ 849956 h 896722"/>
              <a:gd name="connsiteX5" fmla="*/ 370590 w 477050"/>
              <a:gd name="connsiteY5" fmla="*/ 468956 h 896722"/>
              <a:gd name="connsiteX6" fmla="*/ 140402 w 477050"/>
              <a:gd name="connsiteY6" fmla="*/ 137169 h 896722"/>
              <a:gd name="connsiteX7" fmla="*/ 3877 w 477050"/>
              <a:gd name="connsiteY7" fmla="*/ 6994 h 89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050" h="896722">
                <a:moveTo>
                  <a:pt x="3877" y="6994"/>
                </a:moveTo>
                <a:cubicBezTo>
                  <a:pt x="29277" y="39009"/>
                  <a:pt x="222687" y="221571"/>
                  <a:pt x="292802" y="329256"/>
                </a:cubicBezTo>
                <a:cubicBezTo>
                  <a:pt x="362917" y="436941"/>
                  <a:pt x="394138" y="559973"/>
                  <a:pt x="424565" y="653106"/>
                </a:cubicBezTo>
                <a:cubicBezTo>
                  <a:pt x="454992" y="746239"/>
                  <a:pt x="468486" y="855248"/>
                  <a:pt x="475365" y="888056"/>
                </a:cubicBezTo>
                <a:cubicBezTo>
                  <a:pt x="482244" y="920864"/>
                  <a:pt x="465840" y="849956"/>
                  <a:pt x="465840" y="849956"/>
                </a:cubicBezTo>
                <a:cubicBezTo>
                  <a:pt x="448378" y="780106"/>
                  <a:pt x="424830" y="587754"/>
                  <a:pt x="370590" y="468956"/>
                </a:cubicBezTo>
                <a:cubicBezTo>
                  <a:pt x="316350" y="350158"/>
                  <a:pt x="196758" y="215486"/>
                  <a:pt x="140402" y="137169"/>
                </a:cubicBezTo>
                <a:cubicBezTo>
                  <a:pt x="84046" y="58852"/>
                  <a:pt x="-21523" y="-25021"/>
                  <a:pt x="3877" y="699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1C174A7C-9B7F-4BD1-AF6C-66F06D2D32F4}"/>
              </a:ext>
            </a:extLst>
          </p:cNvPr>
          <p:cNvSpPr/>
          <p:nvPr/>
        </p:nvSpPr>
        <p:spPr>
          <a:xfrm>
            <a:off x="3420751" y="7240329"/>
            <a:ext cx="374473" cy="389989"/>
          </a:xfrm>
          <a:custGeom>
            <a:avLst/>
            <a:gdLst>
              <a:gd name="connsiteX0" fmla="*/ 312 w 374473"/>
              <a:gd name="connsiteY0" fmla="*/ 259 h 389989"/>
              <a:gd name="connsiteX1" fmla="*/ 316224 w 374473"/>
              <a:gd name="connsiteY1" fmla="*/ 279659 h 389989"/>
              <a:gd name="connsiteX2" fmla="*/ 370199 w 374473"/>
              <a:gd name="connsiteY2" fmla="*/ 389196 h 389989"/>
              <a:gd name="connsiteX3" fmla="*/ 259074 w 374473"/>
              <a:gd name="connsiteY3" fmla="*/ 232034 h 389989"/>
              <a:gd name="connsiteX4" fmla="*/ 312 w 374473"/>
              <a:gd name="connsiteY4" fmla="*/ 259 h 38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73" h="389989">
                <a:moveTo>
                  <a:pt x="312" y="259"/>
                </a:moveTo>
                <a:cubicBezTo>
                  <a:pt x="9837" y="8196"/>
                  <a:pt x="254576" y="214836"/>
                  <a:pt x="316224" y="279659"/>
                </a:cubicBezTo>
                <a:cubicBezTo>
                  <a:pt x="377872" y="344482"/>
                  <a:pt x="379724" y="397133"/>
                  <a:pt x="370199" y="389196"/>
                </a:cubicBezTo>
                <a:cubicBezTo>
                  <a:pt x="360674" y="381259"/>
                  <a:pt x="316224" y="295269"/>
                  <a:pt x="259074" y="232034"/>
                </a:cubicBezTo>
                <a:cubicBezTo>
                  <a:pt x="201924" y="168799"/>
                  <a:pt x="-9213" y="-7678"/>
                  <a:pt x="312" y="25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34D45310-11AD-4DD2-B8D5-F7280B5CC819}"/>
              </a:ext>
            </a:extLst>
          </p:cNvPr>
          <p:cNvSpPr/>
          <p:nvPr/>
        </p:nvSpPr>
        <p:spPr>
          <a:xfrm>
            <a:off x="4137083" y="8091606"/>
            <a:ext cx="85864" cy="129057"/>
          </a:xfrm>
          <a:custGeom>
            <a:avLst/>
            <a:gdLst>
              <a:gd name="connsiteX0" fmla="*/ 14230 w 85864"/>
              <a:gd name="connsiteY0" fmla="*/ 1469 h 129057"/>
              <a:gd name="connsiteX1" fmla="*/ 66617 w 85864"/>
              <a:gd name="connsiteY1" fmla="*/ 120532 h 129057"/>
              <a:gd name="connsiteX2" fmla="*/ 82492 w 85864"/>
              <a:gd name="connsiteY2" fmla="*/ 112594 h 129057"/>
              <a:gd name="connsiteX3" fmla="*/ 6292 w 85864"/>
              <a:gd name="connsiteY3" fmla="*/ 57032 h 129057"/>
              <a:gd name="connsiteX4" fmla="*/ 14230 w 85864"/>
              <a:gd name="connsiteY4" fmla="*/ 1469 h 12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4" h="129057">
                <a:moveTo>
                  <a:pt x="14230" y="1469"/>
                </a:moveTo>
                <a:cubicBezTo>
                  <a:pt x="24284" y="12052"/>
                  <a:pt x="55240" y="102011"/>
                  <a:pt x="66617" y="120532"/>
                </a:cubicBezTo>
                <a:cubicBezTo>
                  <a:pt x="77994" y="139053"/>
                  <a:pt x="92546" y="123177"/>
                  <a:pt x="82492" y="112594"/>
                </a:cubicBezTo>
                <a:cubicBezTo>
                  <a:pt x="72438" y="102011"/>
                  <a:pt x="20050" y="73701"/>
                  <a:pt x="6292" y="57032"/>
                </a:cubicBezTo>
                <a:cubicBezTo>
                  <a:pt x="-7466" y="40363"/>
                  <a:pt x="4176" y="-9114"/>
                  <a:pt x="14230" y="146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0FC9AF2C-2350-4A91-945D-51EA85512710}"/>
              </a:ext>
            </a:extLst>
          </p:cNvPr>
          <p:cNvSpPr/>
          <p:nvPr/>
        </p:nvSpPr>
        <p:spPr>
          <a:xfrm>
            <a:off x="4134932" y="8215893"/>
            <a:ext cx="146873" cy="79104"/>
          </a:xfrm>
          <a:custGeom>
            <a:avLst/>
            <a:gdLst>
              <a:gd name="connsiteX0" fmla="*/ 506 w 146873"/>
              <a:gd name="connsiteY0" fmla="*/ 74032 h 79104"/>
              <a:gd name="connsiteX1" fmla="*/ 73531 w 146873"/>
              <a:gd name="connsiteY1" fmla="*/ 74032 h 79104"/>
              <a:gd name="connsiteX2" fmla="*/ 146556 w 146873"/>
              <a:gd name="connsiteY2" fmla="*/ 15295 h 79104"/>
              <a:gd name="connsiteX3" fmla="*/ 100518 w 146873"/>
              <a:gd name="connsiteY3" fmla="*/ 2595 h 79104"/>
              <a:gd name="connsiteX4" fmla="*/ 111631 w 146873"/>
              <a:gd name="connsiteY4" fmla="*/ 56570 h 79104"/>
              <a:gd name="connsiteX5" fmla="*/ 506 w 146873"/>
              <a:gd name="connsiteY5" fmla="*/ 74032 h 7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73" h="79104">
                <a:moveTo>
                  <a:pt x="506" y="74032"/>
                </a:moveTo>
                <a:cubicBezTo>
                  <a:pt x="-5844" y="76942"/>
                  <a:pt x="49189" y="83821"/>
                  <a:pt x="73531" y="74032"/>
                </a:cubicBezTo>
                <a:cubicBezTo>
                  <a:pt x="97873" y="64243"/>
                  <a:pt x="142058" y="27201"/>
                  <a:pt x="146556" y="15295"/>
                </a:cubicBezTo>
                <a:cubicBezTo>
                  <a:pt x="151054" y="3389"/>
                  <a:pt x="106339" y="-4284"/>
                  <a:pt x="100518" y="2595"/>
                </a:cubicBezTo>
                <a:cubicBezTo>
                  <a:pt x="94697" y="9474"/>
                  <a:pt x="121950" y="44135"/>
                  <a:pt x="111631" y="56570"/>
                </a:cubicBezTo>
                <a:cubicBezTo>
                  <a:pt x="101312" y="69005"/>
                  <a:pt x="6856" y="71122"/>
                  <a:pt x="506" y="7403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D1F57033-4DD2-4ABF-9FFE-D2AE7E7507ED}"/>
              </a:ext>
            </a:extLst>
          </p:cNvPr>
          <p:cNvSpPr/>
          <p:nvPr/>
        </p:nvSpPr>
        <p:spPr>
          <a:xfrm>
            <a:off x="3671377" y="6850063"/>
            <a:ext cx="720849" cy="68267"/>
          </a:xfrm>
          <a:custGeom>
            <a:avLst/>
            <a:gdLst>
              <a:gd name="connsiteX0" fmla="*/ 3686 w 720849"/>
              <a:gd name="connsiteY0" fmla="*/ 17462 h 68267"/>
              <a:gd name="connsiteX1" fmla="*/ 522798 w 720849"/>
              <a:gd name="connsiteY1" fmla="*/ 0 h 68267"/>
              <a:gd name="connsiteX2" fmla="*/ 660911 w 720849"/>
              <a:gd name="connsiteY2" fmla="*/ 17462 h 68267"/>
              <a:gd name="connsiteX3" fmla="*/ 697423 w 720849"/>
              <a:gd name="connsiteY3" fmla="*/ 68262 h 68267"/>
              <a:gd name="connsiteX4" fmla="*/ 310073 w 720849"/>
              <a:gd name="connsiteY4" fmla="*/ 20637 h 68267"/>
              <a:gd name="connsiteX5" fmla="*/ 3686 w 720849"/>
              <a:gd name="connsiteY5" fmla="*/ 17462 h 6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849" h="68267">
                <a:moveTo>
                  <a:pt x="3686" y="17462"/>
                </a:moveTo>
                <a:cubicBezTo>
                  <a:pt x="39140" y="14022"/>
                  <a:pt x="413261" y="0"/>
                  <a:pt x="522798" y="0"/>
                </a:cubicBezTo>
                <a:cubicBezTo>
                  <a:pt x="632335" y="0"/>
                  <a:pt x="631807" y="6085"/>
                  <a:pt x="660911" y="17462"/>
                </a:cubicBezTo>
                <a:cubicBezTo>
                  <a:pt x="690015" y="28839"/>
                  <a:pt x="755896" y="67733"/>
                  <a:pt x="697423" y="68262"/>
                </a:cubicBezTo>
                <a:cubicBezTo>
                  <a:pt x="638950" y="68791"/>
                  <a:pt x="422786" y="29897"/>
                  <a:pt x="310073" y="20637"/>
                </a:cubicBezTo>
                <a:cubicBezTo>
                  <a:pt x="197360" y="11377"/>
                  <a:pt x="-31768" y="20902"/>
                  <a:pt x="3686" y="1746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C790DB36-6E6B-4A29-85F6-D0FFC771E6E8}"/>
              </a:ext>
            </a:extLst>
          </p:cNvPr>
          <p:cNvSpPr/>
          <p:nvPr/>
        </p:nvSpPr>
        <p:spPr>
          <a:xfrm>
            <a:off x="2982296" y="6628458"/>
            <a:ext cx="1370630" cy="337513"/>
          </a:xfrm>
          <a:custGeom>
            <a:avLst/>
            <a:gdLst>
              <a:gd name="connsiteX0" fmla="*/ 1370629 w 1370630"/>
              <a:gd name="connsiteY0" fmla="*/ 243830 h 337513"/>
              <a:gd name="connsiteX1" fmla="*/ 1161079 w 1370630"/>
              <a:gd name="connsiteY1" fmla="*/ 10467 h 337513"/>
              <a:gd name="connsiteX2" fmla="*/ 1007092 w 1370630"/>
              <a:gd name="connsiteY2" fmla="*/ 37455 h 337513"/>
              <a:gd name="connsiteX3" fmla="*/ 834054 w 1370630"/>
              <a:gd name="connsiteY3" fmla="*/ 66030 h 337513"/>
              <a:gd name="connsiteX4" fmla="*/ 683242 w 1370630"/>
              <a:gd name="connsiteY4" fmla="*/ 81905 h 337513"/>
              <a:gd name="connsiteX5" fmla="*/ 370504 w 1370630"/>
              <a:gd name="connsiteY5" fmla="*/ 115242 h 337513"/>
              <a:gd name="connsiteX6" fmla="*/ 229217 w 1370630"/>
              <a:gd name="connsiteY6" fmla="*/ 146992 h 337513"/>
              <a:gd name="connsiteX7" fmla="*/ 79992 w 1370630"/>
              <a:gd name="connsiteY7" fmla="*/ 285105 h 337513"/>
              <a:gd name="connsiteX8" fmla="*/ 617 w 1370630"/>
              <a:gd name="connsiteY8" fmla="*/ 337492 h 337513"/>
              <a:gd name="connsiteX9" fmla="*/ 119679 w 1370630"/>
              <a:gd name="connsiteY9" fmla="*/ 280342 h 337513"/>
              <a:gd name="connsiteX10" fmla="*/ 233979 w 1370630"/>
              <a:gd name="connsiteY10" fmla="*/ 173980 h 337513"/>
              <a:gd name="connsiteX11" fmla="*/ 1130917 w 1370630"/>
              <a:gd name="connsiteY11" fmla="*/ 29517 h 337513"/>
              <a:gd name="connsiteX12" fmla="*/ 1164254 w 1370630"/>
              <a:gd name="connsiteY12" fmla="*/ 32692 h 337513"/>
              <a:gd name="connsiteX13" fmla="*/ 1370629 w 1370630"/>
              <a:gd name="connsiteY13" fmla="*/ 243830 h 33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0630" h="337513">
                <a:moveTo>
                  <a:pt x="1370629" y="243830"/>
                </a:moveTo>
                <a:cubicBezTo>
                  <a:pt x="1370100" y="240126"/>
                  <a:pt x="1221668" y="44863"/>
                  <a:pt x="1161079" y="10467"/>
                </a:cubicBezTo>
                <a:cubicBezTo>
                  <a:pt x="1100490" y="-23929"/>
                  <a:pt x="1007092" y="37455"/>
                  <a:pt x="1007092" y="37455"/>
                </a:cubicBezTo>
                <a:cubicBezTo>
                  <a:pt x="952588" y="46715"/>
                  <a:pt x="888029" y="58622"/>
                  <a:pt x="834054" y="66030"/>
                </a:cubicBezTo>
                <a:cubicBezTo>
                  <a:pt x="780079" y="73438"/>
                  <a:pt x="683242" y="81905"/>
                  <a:pt x="683242" y="81905"/>
                </a:cubicBezTo>
                <a:cubicBezTo>
                  <a:pt x="605984" y="90107"/>
                  <a:pt x="446175" y="104394"/>
                  <a:pt x="370504" y="115242"/>
                </a:cubicBezTo>
                <a:cubicBezTo>
                  <a:pt x="294833" y="126090"/>
                  <a:pt x="277636" y="118682"/>
                  <a:pt x="229217" y="146992"/>
                </a:cubicBezTo>
                <a:cubicBezTo>
                  <a:pt x="180798" y="175302"/>
                  <a:pt x="118092" y="253355"/>
                  <a:pt x="79992" y="285105"/>
                </a:cubicBezTo>
                <a:cubicBezTo>
                  <a:pt x="41892" y="316855"/>
                  <a:pt x="-5998" y="338286"/>
                  <a:pt x="617" y="337492"/>
                </a:cubicBezTo>
                <a:cubicBezTo>
                  <a:pt x="7232" y="336698"/>
                  <a:pt x="80785" y="307594"/>
                  <a:pt x="119679" y="280342"/>
                </a:cubicBezTo>
                <a:cubicBezTo>
                  <a:pt x="158573" y="253090"/>
                  <a:pt x="65440" y="215784"/>
                  <a:pt x="233979" y="173980"/>
                </a:cubicBezTo>
                <a:cubicBezTo>
                  <a:pt x="402518" y="132176"/>
                  <a:pt x="975871" y="53065"/>
                  <a:pt x="1130917" y="29517"/>
                </a:cubicBezTo>
                <a:cubicBezTo>
                  <a:pt x="1285963" y="5969"/>
                  <a:pt x="1125625" y="-2233"/>
                  <a:pt x="1164254" y="32692"/>
                </a:cubicBezTo>
                <a:cubicBezTo>
                  <a:pt x="1202883" y="67617"/>
                  <a:pt x="1371158" y="247534"/>
                  <a:pt x="1370629" y="24383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4A6CCCEA-82D4-41B6-80CC-379F2AA0E768}"/>
              </a:ext>
            </a:extLst>
          </p:cNvPr>
          <p:cNvSpPr/>
          <p:nvPr/>
        </p:nvSpPr>
        <p:spPr>
          <a:xfrm>
            <a:off x="3299115" y="6623330"/>
            <a:ext cx="790573" cy="124704"/>
          </a:xfrm>
          <a:custGeom>
            <a:avLst/>
            <a:gdLst>
              <a:gd name="connsiteX0" fmla="*/ 787110 w 790573"/>
              <a:gd name="connsiteY0" fmla="*/ 2895 h 124704"/>
              <a:gd name="connsiteX1" fmla="*/ 266410 w 790573"/>
              <a:gd name="connsiteY1" fmla="*/ 74333 h 124704"/>
              <a:gd name="connsiteX2" fmla="*/ 4473 w 790573"/>
              <a:gd name="connsiteY2" fmla="*/ 123545 h 124704"/>
              <a:gd name="connsiteX3" fmla="*/ 469610 w 790573"/>
              <a:gd name="connsiteY3" fmla="*/ 25120 h 124704"/>
              <a:gd name="connsiteX4" fmla="*/ 787110 w 790573"/>
              <a:gd name="connsiteY4" fmla="*/ 2895 h 1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73" h="124704">
                <a:moveTo>
                  <a:pt x="787110" y="2895"/>
                </a:moveTo>
                <a:cubicBezTo>
                  <a:pt x="753243" y="11097"/>
                  <a:pt x="396849" y="54225"/>
                  <a:pt x="266410" y="74333"/>
                </a:cubicBezTo>
                <a:cubicBezTo>
                  <a:pt x="135971" y="94441"/>
                  <a:pt x="-29394" y="131747"/>
                  <a:pt x="4473" y="123545"/>
                </a:cubicBezTo>
                <a:cubicBezTo>
                  <a:pt x="38340" y="115343"/>
                  <a:pt x="340758" y="45758"/>
                  <a:pt x="469610" y="25120"/>
                </a:cubicBezTo>
                <a:cubicBezTo>
                  <a:pt x="598462" y="4483"/>
                  <a:pt x="820977" y="-5307"/>
                  <a:pt x="787110" y="289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E4637AB2-2B32-4780-9ACE-260D607CC052}"/>
              </a:ext>
            </a:extLst>
          </p:cNvPr>
          <p:cNvSpPr/>
          <p:nvPr/>
        </p:nvSpPr>
        <p:spPr>
          <a:xfrm>
            <a:off x="2874059" y="6865662"/>
            <a:ext cx="891501" cy="243163"/>
          </a:xfrm>
          <a:custGeom>
            <a:avLst/>
            <a:gdLst>
              <a:gd name="connsiteX0" fmla="*/ 861329 w 891501"/>
              <a:gd name="connsiteY0" fmla="*/ 276 h 243163"/>
              <a:gd name="connsiteX1" fmla="*/ 435879 w 891501"/>
              <a:gd name="connsiteY1" fmla="*/ 20913 h 243163"/>
              <a:gd name="connsiteX2" fmla="*/ 196166 w 891501"/>
              <a:gd name="connsiteY2" fmla="*/ 65363 h 243163"/>
              <a:gd name="connsiteX3" fmla="*/ 62816 w 891501"/>
              <a:gd name="connsiteY3" fmla="*/ 139976 h 243163"/>
              <a:gd name="connsiteX4" fmla="*/ 904 w 891501"/>
              <a:gd name="connsiteY4" fmla="*/ 243163 h 243163"/>
              <a:gd name="connsiteX5" fmla="*/ 105679 w 891501"/>
              <a:gd name="connsiteY5" fmla="*/ 138388 h 243163"/>
              <a:gd name="connsiteX6" fmla="*/ 369204 w 891501"/>
              <a:gd name="connsiteY6" fmla="*/ 30438 h 243163"/>
              <a:gd name="connsiteX7" fmla="*/ 805766 w 891501"/>
              <a:gd name="connsiteY7" fmla="*/ 9801 h 243163"/>
              <a:gd name="connsiteX8" fmla="*/ 861329 w 891501"/>
              <a:gd name="connsiteY8" fmla="*/ 276 h 24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01" h="243163">
                <a:moveTo>
                  <a:pt x="861329" y="276"/>
                </a:moveTo>
                <a:cubicBezTo>
                  <a:pt x="799681" y="2128"/>
                  <a:pt x="546739" y="10065"/>
                  <a:pt x="435879" y="20913"/>
                </a:cubicBezTo>
                <a:cubicBezTo>
                  <a:pt x="325018" y="31761"/>
                  <a:pt x="258343" y="45519"/>
                  <a:pt x="196166" y="65363"/>
                </a:cubicBezTo>
                <a:cubicBezTo>
                  <a:pt x="133989" y="85207"/>
                  <a:pt x="95360" y="110343"/>
                  <a:pt x="62816" y="139976"/>
                </a:cubicBezTo>
                <a:cubicBezTo>
                  <a:pt x="30272" y="169609"/>
                  <a:pt x="-6240" y="243428"/>
                  <a:pt x="904" y="243163"/>
                </a:cubicBezTo>
                <a:cubicBezTo>
                  <a:pt x="8048" y="242898"/>
                  <a:pt x="44296" y="173842"/>
                  <a:pt x="105679" y="138388"/>
                </a:cubicBezTo>
                <a:cubicBezTo>
                  <a:pt x="167062" y="102934"/>
                  <a:pt x="252523" y="51869"/>
                  <a:pt x="369204" y="30438"/>
                </a:cubicBezTo>
                <a:cubicBezTo>
                  <a:pt x="485885" y="9007"/>
                  <a:pt x="728508" y="13240"/>
                  <a:pt x="805766" y="9801"/>
                </a:cubicBezTo>
                <a:cubicBezTo>
                  <a:pt x="883024" y="6362"/>
                  <a:pt x="922977" y="-1576"/>
                  <a:pt x="861329" y="27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E8A35427-B0DC-4F19-8442-037C952DE267}"/>
              </a:ext>
            </a:extLst>
          </p:cNvPr>
          <p:cNvSpPr/>
          <p:nvPr/>
        </p:nvSpPr>
        <p:spPr>
          <a:xfrm>
            <a:off x="3111475" y="6886980"/>
            <a:ext cx="562014" cy="45682"/>
          </a:xfrm>
          <a:custGeom>
            <a:avLst/>
            <a:gdLst>
              <a:gd name="connsiteX0" fmla="*/ 562000 w 562014"/>
              <a:gd name="connsiteY0" fmla="*/ 1183 h 45682"/>
              <a:gd name="connsiteX1" fmla="*/ 223863 w 562014"/>
              <a:gd name="connsiteY1" fmla="*/ 13883 h 45682"/>
              <a:gd name="connsiteX2" fmla="*/ 25 w 562014"/>
              <a:gd name="connsiteY2" fmla="*/ 45633 h 45682"/>
              <a:gd name="connsiteX3" fmla="*/ 236563 w 562014"/>
              <a:gd name="connsiteY3" fmla="*/ 5945 h 45682"/>
              <a:gd name="connsiteX4" fmla="*/ 562000 w 562014"/>
              <a:gd name="connsiteY4" fmla="*/ 1183 h 4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014" h="45682">
                <a:moveTo>
                  <a:pt x="562000" y="1183"/>
                </a:moveTo>
                <a:cubicBezTo>
                  <a:pt x="559883" y="2506"/>
                  <a:pt x="317525" y="6475"/>
                  <a:pt x="223863" y="13883"/>
                </a:cubicBezTo>
                <a:cubicBezTo>
                  <a:pt x="130201" y="21291"/>
                  <a:pt x="-2092" y="46956"/>
                  <a:pt x="25" y="45633"/>
                </a:cubicBezTo>
                <a:cubicBezTo>
                  <a:pt x="2142" y="44310"/>
                  <a:pt x="146869" y="13882"/>
                  <a:pt x="236563" y="5945"/>
                </a:cubicBezTo>
                <a:cubicBezTo>
                  <a:pt x="326257" y="-1992"/>
                  <a:pt x="564117" y="-140"/>
                  <a:pt x="562000" y="118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36BEB1E1-6DE4-4CE6-B483-D52B858F74F8}"/>
              </a:ext>
            </a:extLst>
          </p:cNvPr>
          <p:cNvSpPr/>
          <p:nvPr/>
        </p:nvSpPr>
        <p:spPr>
          <a:xfrm>
            <a:off x="2867025" y="7007076"/>
            <a:ext cx="405526" cy="98574"/>
          </a:xfrm>
          <a:custGeom>
            <a:avLst/>
            <a:gdLst>
              <a:gd name="connsiteX0" fmla="*/ 404813 w 405526"/>
              <a:gd name="connsiteY0" fmla="*/ 6499 h 98574"/>
              <a:gd name="connsiteX1" fmla="*/ 198438 w 405526"/>
              <a:gd name="connsiteY1" fmla="*/ 27137 h 98574"/>
              <a:gd name="connsiteX2" fmla="*/ 58738 w 405526"/>
              <a:gd name="connsiteY2" fmla="*/ 79524 h 98574"/>
              <a:gd name="connsiteX3" fmla="*/ 0 w 405526"/>
              <a:gd name="connsiteY3" fmla="*/ 98574 h 98574"/>
              <a:gd name="connsiteX4" fmla="*/ 257175 w 405526"/>
              <a:gd name="connsiteY4" fmla="*/ 11262 h 98574"/>
              <a:gd name="connsiteX5" fmla="*/ 404813 w 405526"/>
              <a:gd name="connsiteY5" fmla="*/ 6499 h 9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526" h="98574">
                <a:moveTo>
                  <a:pt x="404813" y="6499"/>
                </a:moveTo>
                <a:cubicBezTo>
                  <a:pt x="395024" y="9145"/>
                  <a:pt x="256117" y="14966"/>
                  <a:pt x="198438" y="27137"/>
                </a:cubicBezTo>
                <a:cubicBezTo>
                  <a:pt x="140759" y="39308"/>
                  <a:pt x="91811" y="67618"/>
                  <a:pt x="58738" y="79524"/>
                </a:cubicBezTo>
                <a:cubicBezTo>
                  <a:pt x="25665" y="91430"/>
                  <a:pt x="0" y="98574"/>
                  <a:pt x="0" y="98574"/>
                </a:cubicBezTo>
                <a:lnTo>
                  <a:pt x="257175" y="11262"/>
                </a:lnTo>
                <a:cubicBezTo>
                  <a:pt x="321469" y="-9111"/>
                  <a:pt x="414602" y="3853"/>
                  <a:pt x="404813" y="649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161A3C7D-E794-4628-845F-67CEC5EC9D6F}"/>
              </a:ext>
            </a:extLst>
          </p:cNvPr>
          <p:cNvSpPr/>
          <p:nvPr/>
        </p:nvSpPr>
        <p:spPr>
          <a:xfrm>
            <a:off x="2936860" y="6916642"/>
            <a:ext cx="337120" cy="209983"/>
          </a:xfrm>
          <a:custGeom>
            <a:avLst/>
            <a:gdLst>
              <a:gd name="connsiteX0" fmla="*/ 281003 w 337120"/>
              <a:gd name="connsiteY0" fmla="*/ 96 h 209983"/>
              <a:gd name="connsiteX1" fmla="*/ 317515 w 337120"/>
              <a:gd name="connsiteY1" fmla="*/ 68358 h 209983"/>
              <a:gd name="connsiteX2" fmla="*/ 298465 w 337120"/>
              <a:gd name="connsiteY2" fmla="*/ 109633 h 209983"/>
              <a:gd name="connsiteX3" fmla="*/ 149240 w 337120"/>
              <a:gd name="connsiteY3" fmla="*/ 171546 h 209983"/>
              <a:gd name="connsiteX4" fmla="*/ 150828 w 337120"/>
              <a:gd name="connsiteY4" fmla="*/ 184246 h 209983"/>
              <a:gd name="connsiteX5" fmla="*/ 147653 w 337120"/>
              <a:gd name="connsiteY5" fmla="*/ 196946 h 209983"/>
              <a:gd name="connsiteX6" fmla="*/ 15 w 337120"/>
              <a:gd name="connsiteY6" fmla="*/ 209646 h 209983"/>
              <a:gd name="connsiteX7" fmla="*/ 157178 w 337120"/>
              <a:gd name="connsiteY7" fmla="*/ 182658 h 209983"/>
              <a:gd name="connsiteX8" fmla="*/ 261953 w 337120"/>
              <a:gd name="connsiteY8" fmla="*/ 139796 h 209983"/>
              <a:gd name="connsiteX9" fmla="*/ 336565 w 337120"/>
              <a:gd name="connsiteY9" fmla="*/ 84233 h 209983"/>
              <a:gd name="connsiteX10" fmla="*/ 281003 w 337120"/>
              <a:gd name="connsiteY10" fmla="*/ 96 h 20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120" h="209983">
                <a:moveTo>
                  <a:pt x="281003" y="96"/>
                </a:moveTo>
                <a:cubicBezTo>
                  <a:pt x="277828" y="-2550"/>
                  <a:pt x="314605" y="50102"/>
                  <a:pt x="317515" y="68358"/>
                </a:cubicBezTo>
                <a:cubicBezTo>
                  <a:pt x="320425" y="86614"/>
                  <a:pt x="326511" y="92435"/>
                  <a:pt x="298465" y="109633"/>
                </a:cubicBezTo>
                <a:cubicBezTo>
                  <a:pt x="270419" y="126831"/>
                  <a:pt x="173846" y="159111"/>
                  <a:pt x="149240" y="171546"/>
                </a:cubicBezTo>
                <a:cubicBezTo>
                  <a:pt x="124634" y="183981"/>
                  <a:pt x="151092" y="180013"/>
                  <a:pt x="150828" y="184246"/>
                </a:cubicBezTo>
                <a:cubicBezTo>
                  <a:pt x="150564" y="188479"/>
                  <a:pt x="172788" y="192713"/>
                  <a:pt x="147653" y="196946"/>
                </a:cubicBezTo>
                <a:cubicBezTo>
                  <a:pt x="122518" y="201179"/>
                  <a:pt x="-1572" y="212027"/>
                  <a:pt x="15" y="209646"/>
                </a:cubicBezTo>
                <a:cubicBezTo>
                  <a:pt x="1602" y="207265"/>
                  <a:pt x="113522" y="194300"/>
                  <a:pt x="157178" y="182658"/>
                </a:cubicBezTo>
                <a:cubicBezTo>
                  <a:pt x="200834" y="171016"/>
                  <a:pt x="232055" y="156200"/>
                  <a:pt x="261953" y="139796"/>
                </a:cubicBezTo>
                <a:cubicBezTo>
                  <a:pt x="291851" y="123392"/>
                  <a:pt x="329686" y="107516"/>
                  <a:pt x="336565" y="84233"/>
                </a:cubicBezTo>
                <a:cubicBezTo>
                  <a:pt x="343444" y="60950"/>
                  <a:pt x="284178" y="2742"/>
                  <a:pt x="281003" y="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C981F799-3760-4CF5-8E44-0AEAA924A85F}"/>
              </a:ext>
            </a:extLst>
          </p:cNvPr>
          <p:cNvSpPr/>
          <p:nvPr/>
        </p:nvSpPr>
        <p:spPr>
          <a:xfrm>
            <a:off x="2280883" y="7148125"/>
            <a:ext cx="1294678" cy="836157"/>
          </a:xfrm>
          <a:custGeom>
            <a:avLst/>
            <a:gdLst>
              <a:gd name="connsiteX0" fmla="*/ 6705 w 1294678"/>
              <a:gd name="connsiteY0" fmla="*/ 832238 h 836157"/>
              <a:gd name="connsiteX1" fmla="*/ 82905 w 1294678"/>
              <a:gd name="connsiteY1" fmla="*/ 456000 h 836157"/>
              <a:gd name="connsiteX2" fmla="*/ 368655 w 1294678"/>
              <a:gd name="connsiteY2" fmla="*/ 100400 h 836157"/>
              <a:gd name="connsiteX3" fmla="*/ 684567 w 1294678"/>
              <a:gd name="connsiteY3" fmla="*/ 388 h 836157"/>
              <a:gd name="connsiteX4" fmla="*/ 1076680 w 1294678"/>
              <a:gd name="connsiteY4" fmla="*/ 71825 h 836157"/>
              <a:gd name="connsiteX5" fmla="*/ 1294167 w 1294678"/>
              <a:gd name="connsiteY5" fmla="*/ 217875 h 836157"/>
              <a:gd name="connsiteX6" fmla="*/ 1019530 w 1294678"/>
              <a:gd name="connsiteY6" fmla="*/ 52775 h 836157"/>
              <a:gd name="connsiteX7" fmla="*/ 567092 w 1294678"/>
              <a:gd name="connsiteY7" fmla="*/ 17850 h 836157"/>
              <a:gd name="connsiteX8" fmla="*/ 221017 w 1294678"/>
              <a:gd name="connsiteY8" fmla="*/ 208350 h 836157"/>
              <a:gd name="connsiteX9" fmla="*/ 6705 w 1294678"/>
              <a:gd name="connsiteY9" fmla="*/ 832238 h 83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4678" h="836157">
                <a:moveTo>
                  <a:pt x="6705" y="832238"/>
                </a:moveTo>
                <a:cubicBezTo>
                  <a:pt x="-16314" y="873513"/>
                  <a:pt x="22580" y="577973"/>
                  <a:pt x="82905" y="456000"/>
                </a:cubicBezTo>
                <a:cubicBezTo>
                  <a:pt x="143230" y="334027"/>
                  <a:pt x="268378" y="176335"/>
                  <a:pt x="368655" y="100400"/>
                </a:cubicBezTo>
                <a:cubicBezTo>
                  <a:pt x="468932" y="24465"/>
                  <a:pt x="566563" y="5150"/>
                  <a:pt x="684567" y="388"/>
                </a:cubicBezTo>
                <a:cubicBezTo>
                  <a:pt x="802571" y="-4374"/>
                  <a:pt x="975080" y="35577"/>
                  <a:pt x="1076680" y="71825"/>
                </a:cubicBezTo>
                <a:cubicBezTo>
                  <a:pt x="1178280" y="108073"/>
                  <a:pt x="1303692" y="221050"/>
                  <a:pt x="1294167" y="217875"/>
                </a:cubicBezTo>
                <a:cubicBezTo>
                  <a:pt x="1284642" y="214700"/>
                  <a:pt x="1140709" y="86112"/>
                  <a:pt x="1019530" y="52775"/>
                </a:cubicBezTo>
                <a:cubicBezTo>
                  <a:pt x="898351" y="19438"/>
                  <a:pt x="700177" y="-8079"/>
                  <a:pt x="567092" y="17850"/>
                </a:cubicBezTo>
                <a:cubicBezTo>
                  <a:pt x="434007" y="43779"/>
                  <a:pt x="313886" y="76587"/>
                  <a:pt x="221017" y="208350"/>
                </a:cubicBezTo>
                <a:cubicBezTo>
                  <a:pt x="128148" y="340112"/>
                  <a:pt x="29724" y="790963"/>
                  <a:pt x="6705" y="83223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45C18C23-19E1-4B16-A733-CCE35742FE4B}"/>
              </a:ext>
            </a:extLst>
          </p:cNvPr>
          <p:cNvSpPr/>
          <p:nvPr/>
        </p:nvSpPr>
        <p:spPr>
          <a:xfrm>
            <a:off x="3248906" y="7192036"/>
            <a:ext cx="651641" cy="891551"/>
          </a:xfrm>
          <a:custGeom>
            <a:avLst/>
            <a:gdLst>
              <a:gd name="connsiteX0" fmla="*/ 707 w 651641"/>
              <a:gd name="connsiteY0" fmla="*/ 927 h 891551"/>
              <a:gd name="connsiteX1" fmla="*/ 245182 w 651641"/>
              <a:gd name="connsiteY1" fmla="*/ 162852 h 891551"/>
              <a:gd name="connsiteX2" fmla="*/ 405519 w 651641"/>
              <a:gd name="connsiteY2" fmla="*/ 353352 h 891551"/>
              <a:gd name="connsiteX3" fmla="*/ 591257 w 651641"/>
              <a:gd name="connsiteY3" fmla="*/ 601002 h 891551"/>
              <a:gd name="connsiteX4" fmla="*/ 651582 w 651641"/>
              <a:gd name="connsiteY4" fmla="*/ 891514 h 891551"/>
              <a:gd name="connsiteX5" fmla="*/ 583319 w 651641"/>
              <a:gd name="connsiteY5" fmla="*/ 618464 h 891551"/>
              <a:gd name="connsiteX6" fmla="*/ 327732 w 651641"/>
              <a:gd name="connsiteY6" fmla="*/ 237464 h 891551"/>
              <a:gd name="connsiteX7" fmla="*/ 707 w 651641"/>
              <a:gd name="connsiteY7" fmla="*/ 927 h 89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41" h="891551">
                <a:moveTo>
                  <a:pt x="707" y="927"/>
                </a:moveTo>
                <a:cubicBezTo>
                  <a:pt x="-13051" y="-11508"/>
                  <a:pt x="177713" y="104115"/>
                  <a:pt x="245182" y="162852"/>
                </a:cubicBezTo>
                <a:cubicBezTo>
                  <a:pt x="312651" y="221589"/>
                  <a:pt x="347840" y="280327"/>
                  <a:pt x="405519" y="353352"/>
                </a:cubicBezTo>
                <a:cubicBezTo>
                  <a:pt x="463198" y="426377"/>
                  <a:pt x="550247" y="511308"/>
                  <a:pt x="591257" y="601002"/>
                </a:cubicBezTo>
                <a:cubicBezTo>
                  <a:pt x="632268" y="690696"/>
                  <a:pt x="652905" y="888604"/>
                  <a:pt x="651582" y="891514"/>
                </a:cubicBezTo>
                <a:cubicBezTo>
                  <a:pt x="650259" y="894424"/>
                  <a:pt x="637294" y="727472"/>
                  <a:pt x="583319" y="618464"/>
                </a:cubicBezTo>
                <a:cubicBezTo>
                  <a:pt x="529344" y="509456"/>
                  <a:pt x="419278" y="339064"/>
                  <a:pt x="327732" y="237464"/>
                </a:cubicBezTo>
                <a:cubicBezTo>
                  <a:pt x="236186" y="135864"/>
                  <a:pt x="14465" y="13362"/>
                  <a:pt x="707" y="9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12FD96CD-FF6B-4278-BF9F-24C4B9B3C0DC}"/>
              </a:ext>
            </a:extLst>
          </p:cNvPr>
          <p:cNvSpPr/>
          <p:nvPr/>
        </p:nvSpPr>
        <p:spPr>
          <a:xfrm>
            <a:off x="2776090" y="7246583"/>
            <a:ext cx="304255" cy="38810"/>
          </a:xfrm>
          <a:custGeom>
            <a:avLst/>
            <a:gdLst>
              <a:gd name="connsiteX0" fmla="*/ 448 w 304255"/>
              <a:gd name="connsiteY0" fmla="*/ 38455 h 38810"/>
              <a:gd name="connsiteX1" fmla="*/ 227460 w 304255"/>
              <a:gd name="connsiteY1" fmla="*/ 355 h 38810"/>
              <a:gd name="connsiteX2" fmla="*/ 292548 w 304255"/>
              <a:gd name="connsiteY2" fmla="*/ 19405 h 38810"/>
              <a:gd name="connsiteX3" fmla="*/ 448 w 304255"/>
              <a:gd name="connsiteY3" fmla="*/ 38455 h 3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55" h="38810">
                <a:moveTo>
                  <a:pt x="448" y="38455"/>
                </a:moveTo>
                <a:cubicBezTo>
                  <a:pt x="-10400" y="35280"/>
                  <a:pt x="178777" y="3530"/>
                  <a:pt x="227460" y="355"/>
                </a:cubicBezTo>
                <a:cubicBezTo>
                  <a:pt x="276143" y="-2820"/>
                  <a:pt x="328002" y="16230"/>
                  <a:pt x="292548" y="19405"/>
                </a:cubicBezTo>
                <a:cubicBezTo>
                  <a:pt x="257094" y="22580"/>
                  <a:pt x="11296" y="41630"/>
                  <a:pt x="448" y="384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8241711A-8CF1-4BCE-A8FF-5F69105D1872}"/>
              </a:ext>
            </a:extLst>
          </p:cNvPr>
          <p:cNvSpPr/>
          <p:nvPr/>
        </p:nvSpPr>
        <p:spPr>
          <a:xfrm>
            <a:off x="3151243" y="7251611"/>
            <a:ext cx="397935" cy="331043"/>
          </a:xfrm>
          <a:custGeom>
            <a:avLst/>
            <a:gdLst>
              <a:gd name="connsiteX0" fmla="*/ 6295 w 397935"/>
              <a:gd name="connsiteY0" fmla="*/ 89 h 331043"/>
              <a:gd name="connsiteX1" fmla="*/ 217432 w 397935"/>
              <a:gd name="connsiteY1" fmla="*/ 104864 h 331043"/>
              <a:gd name="connsiteX2" fmla="*/ 360307 w 397935"/>
              <a:gd name="connsiteY2" fmla="*/ 258852 h 331043"/>
              <a:gd name="connsiteX3" fmla="*/ 388882 w 397935"/>
              <a:gd name="connsiteY3" fmla="*/ 325527 h 331043"/>
              <a:gd name="connsiteX4" fmla="*/ 226957 w 397935"/>
              <a:gd name="connsiteY4" fmla="*/ 122327 h 331043"/>
              <a:gd name="connsiteX5" fmla="*/ 120595 w 397935"/>
              <a:gd name="connsiteY5" fmla="*/ 65177 h 331043"/>
              <a:gd name="connsiteX6" fmla="*/ 157107 w 397935"/>
              <a:gd name="connsiteY6" fmla="*/ 128677 h 331043"/>
              <a:gd name="connsiteX7" fmla="*/ 179332 w 397935"/>
              <a:gd name="connsiteY7" fmla="*/ 146139 h 331043"/>
              <a:gd name="connsiteX8" fmla="*/ 65032 w 397935"/>
              <a:gd name="connsiteY8" fmla="*/ 87402 h 331043"/>
              <a:gd name="connsiteX9" fmla="*/ 6295 w 397935"/>
              <a:gd name="connsiteY9" fmla="*/ 89 h 33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935" h="331043">
                <a:moveTo>
                  <a:pt x="6295" y="89"/>
                </a:moveTo>
                <a:cubicBezTo>
                  <a:pt x="31695" y="2999"/>
                  <a:pt x="158430" y="61737"/>
                  <a:pt x="217432" y="104864"/>
                </a:cubicBezTo>
                <a:cubicBezTo>
                  <a:pt x="276434" y="147991"/>
                  <a:pt x="331732" y="222075"/>
                  <a:pt x="360307" y="258852"/>
                </a:cubicBezTo>
                <a:cubicBezTo>
                  <a:pt x="388882" y="295629"/>
                  <a:pt x="411107" y="348281"/>
                  <a:pt x="388882" y="325527"/>
                </a:cubicBezTo>
                <a:cubicBezTo>
                  <a:pt x="366657" y="302773"/>
                  <a:pt x="271672" y="165719"/>
                  <a:pt x="226957" y="122327"/>
                </a:cubicBezTo>
                <a:cubicBezTo>
                  <a:pt x="182243" y="78935"/>
                  <a:pt x="132237" y="64119"/>
                  <a:pt x="120595" y="65177"/>
                </a:cubicBezTo>
                <a:cubicBezTo>
                  <a:pt x="108953" y="66235"/>
                  <a:pt x="147318" y="115183"/>
                  <a:pt x="157107" y="128677"/>
                </a:cubicBezTo>
                <a:cubicBezTo>
                  <a:pt x="166896" y="142171"/>
                  <a:pt x="194678" y="153018"/>
                  <a:pt x="179332" y="146139"/>
                </a:cubicBezTo>
                <a:cubicBezTo>
                  <a:pt x="163986" y="139260"/>
                  <a:pt x="91226" y="109098"/>
                  <a:pt x="65032" y="87402"/>
                </a:cubicBezTo>
                <a:cubicBezTo>
                  <a:pt x="38838" y="65706"/>
                  <a:pt x="-19105" y="-2821"/>
                  <a:pt x="6295" y="8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6B30DFBB-28DC-4D9B-A5F4-C98B90B6FDF3}"/>
              </a:ext>
            </a:extLst>
          </p:cNvPr>
          <p:cNvSpPr/>
          <p:nvPr/>
        </p:nvSpPr>
        <p:spPr>
          <a:xfrm>
            <a:off x="2297429" y="7286426"/>
            <a:ext cx="789725" cy="674570"/>
          </a:xfrm>
          <a:custGeom>
            <a:avLst/>
            <a:gdLst>
              <a:gd name="connsiteX0" fmla="*/ 783909 w 789725"/>
              <a:gd name="connsiteY0" fmla="*/ 31949 h 674570"/>
              <a:gd name="connsiteX1" fmla="*/ 637859 w 789725"/>
              <a:gd name="connsiteY1" fmla="*/ 199 h 674570"/>
              <a:gd name="connsiteX2" fmla="*/ 428309 w 789725"/>
              <a:gd name="connsiteY2" fmla="*/ 27187 h 674570"/>
              <a:gd name="connsiteX3" fmla="*/ 244159 w 789725"/>
              <a:gd name="connsiteY3" fmla="*/ 165299 h 674570"/>
              <a:gd name="connsiteX4" fmla="*/ 55246 w 789725"/>
              <a:gd name="connsiteY4" fmla="*/ 492324 h 674570"/>
              <a:gd name="connsiteX5" fmla="*/ 7621 w 789725"/>
              <a:gd name="connsiteY5" fmla="*/ 665362 h 674570"/>
              <a:gd name="connsiteX6" fmla="*/ 190184 w 789725"/>
              <a:gd name="connsiteY6" fmla="*/ 217687 h 674570"/>
              <a:gd name="connsiteX7" fmla="*/ 436246 w 789725"/>
              <a:gd name="connsiteY7" fmla="*/ 44649 h 674570"/>
              <a:gd name="connsiteX8" fmla="*/ 783909 w 789725"/>
              <a:gd name="connsiteY8" fmla="*/ 31949 h 67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725" h="674570">
                <a:moveTo>
                  <a:pt x="783909" y="31949"/>
                </a:moveTo>
                <a:cubicBezTo>
                  <a:pt x="817511" y="24541"/>
                  <a:pt x="697126" y="993"/>
                  <a:pt x="637859" y="199"/>
                </a:cubicBezTo>
                <a:cubicBezTo>
                  <a:pt x="578592" y="-595"/>
                  <a:pt x="493926" y="-330"/>
                  <a:pt x="428309" y="27187"/>
                </a:cubicBezTo>
                <a:cubicBezTo>
                  <a:pt x="362692" y="54704"/>
                  <a:pt x="306336" y="87776"/>
                  <a:pt x="244159" y="165299"/>
                </a:cubicBezTo>
                <a:cubicBezTo>
                  <a:pt x="181982" y="242822"/>
                  <a:pt x="94669" y="408980"/>
                  <a:pt x="55246" y="492324"/>
                </a:cubicBezTo>
                <a:cubicBezTo>
                  <a:pt x="15823" y="575668"/>
                  <a:pt x="-14869" y="711135"/>
                  <a:pt x="7621" y="665362"/>
                </a:cubicBezTo>
                <a:cubicBezTo>
                  <a:pt x="30111" y="619589"/>
                  <a:pt x="118747" y="321139"/>
                  <a:pt x="190184" y="217687"/>
                </a:cubicBezTo>
                <a:cubicBezTo>
                  <a:pt x="261621" y="114235"/>
                  <a:pt x="340996" y="76928"/>
                  <a:pt x="436246" y="44649"/>
                </a:cubicBezTo>
                <a:cubicBezTo>
                  <a:pt x="531496" y="12370"/>
                  <a:pt x="750307" y="39357"/>
                  <a:pt x="783909" y="319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D13BA912-122E-429B-B1E6-93CE57746E1B}"/>
              </a:ext>
            </a:extLst>
          </p:cNvPr>
          <p:cNvSpPr/>
          <p:nvPr/>
        </p:nvSpPr>
        <p:spPr>
          <a:xfrm>
            <a:off x="3815735" y="7759465"/>
            <a:ext cx="164272" cy="378227"/>
          </a:xfrm>
          <a:custGeom>
            <a:avLst/>
            <a:gdLst>
              <a:gd name="connsiteX0" fmla="*/ 615 w 164272"/>
              <a:gd name="connsiteY0" fmla="*/ 235 h 378227"/>
              <a:gd name="connsiteX1" fmla="*/ 84753 w 164272"/>
              <a:gd name="connsiteY1" fmla="*/ 319323 h 378227"/>
              <a:gd name="connsiteX2" fmla="*/ 68878 w 164272"/>
              <a:gd name="connsiteY2" fmla="*/ 376473 h 378227"/>
              <a:gd name="connsiteX3" fmla="*/ 164128 w 164272"/>
              <a:gd name="connsiteY3" fmla="*/ 362185 h 378227"/>
              <a:gd name="connsiteX4" fmla="*/ 89515 w 164272"/>
              <a:gd name="connsiteY4" fmla="*/ 347898 h 378227"/>
              <a:gd name="connsiteX5" fmla="*/ 48240 w 164272"/>
              <a:gd name="connsiteY5" fmla="*/ 268523 h 378227"/>
              <a:gd name="connsiteX6" fmla="*/ 615 w 164272"/>
              <a:gd name="connsiteY6" fmla="*/ 235 h 37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272" h="378227">
                <a:moveTo>
                  <a:pt x="615" y="235"/>
                </a:moveTo>
                <a:cubicBezTo>
                  <a:pt x="6701" y="8702"/>
                  <a:pt x="73376" y="256617"/>
                  <a:pt x="84753" y="319323"/>
                </a:cubicBezTo>
                <a:cubicBezTo>
                  <a:pt x="96130" y="382029"/>
                  <a:pt x="55649" y="369329"/>
                  <a:pt x="68878" y="376473"/>
                </a:cubicBezTo>
                <a:cubicBezTo>
                  <a:pt x="82107" y="383617"/>
                  <a:pt x="160689" y="366948"/>
                  <a:pt x="164128" y="362185"/>
                </a:cubicBezTo>
                <a:cubicBezTo>
                  <a:pt x="167568" y="357423"/>
                  <a:pt x="108830" y="363508"/>
                  <a:pt x="89515" y="347898"/>
                </a:cubicBezTo>
                <a:cubicBezTo>
                  <a:pt x="70200" y="332288"/>
                  <a:pt x="61204" y="323292"/>
                  <a:pt x="48240" y="268523"/>
                </a:cubicBezTo>
                <a:cubicBezTo>
                  <a:pt x="35276" y="213754"/>
                  <a:pt x="-5471" y="-8232"/>
                  <a:pt x="615" y="23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1E033D38-405C-4FFF-94D2-01E3ED787EAE}"/>
              </a:ext>
            </a:extLst>
          </p:cNvPr>
          <p:cNvSpPr/>
          <p:nvPr/>
        </p:nvSpPr>
        <p:spPr>
          <a:xfrm>
            <a:off x="2417880" y="7325915"/>
            <a:ext cx="1392142" cy="832489"/>
          </a:xfrm>
          <a:custGeom>
            <a:avLst/>
            <a:gdLst>
              <a:gd name="connsiteX0" fmla="*/ 1470 w 1392142"/>
              <a:gd name="connsiteY0" fmla="*/ 644923 h 832489"/>
              <a:gd name="connsiteX1" fmla="*/ 53858 w 1392142"/>
              <a:gd name="connsiteY1" fmla="*/ 298848 h 832489"/>
              <a:gd name="connsiteX2" fmla="*/ 220545 w 1392142"/>
              <a:gd name="connsiteY2" fmla="*/ 111523 h 832489"/>
              <a:gd name="connsiteX3" fmla="*/ 409458 w 1392142"/>
              <a:gd name="connsiteY3" fmla="*/ 21035 h 832489"/>
              <a:gd name="connsiteX4" fmla="*/ 758708 w 1392142"/>
              <a:gd name="connsiteY4" fmla="*/ 46435 h 832489"/>
              <a:gd name="connsiteX5" fmla="*/ 998420 w 1392142"/>
              <a:gd name="connsiteY5" fmla="*/ 221060 h 832489"/>
              <a:gd name="connsiteX6" fmla="*/ 1165108 w 1392142"/>
              <a:gd name="connsiteY6" fmla="*/ 509985 h 832489"/>
              <a:gd name="connsiteX7" fmla="*/ 1244483 w 1392142"/>
              <a:gd name="connsiteY7" fmla="*/ 736998 h 832489"/>
              <a:gd name="connsiteX8" fmla="*/ 1392120 w 1392142"/>
              <a:gd name="connsiteY8" fmla="*/ 832248 h 832489"/>
              <a:gd name="connsiteX9" fmla="*/ 1233370 w 1392142"/>
              <a:gd name="connsiteY9" fmla="*/ 713185 h 832489"/>
              <a:gd name="connsiteX10" fmla="*/ 1125420 w 1392142"/>
              <a:gd name="connsiteY10" fmla="*/ 375048 h 832489"/>
              <a:gd name="connsiteX11" fmla="*/ 776170 w 1392142"/>
              <a:gd name="connsiteY11" fmla="*/ 44848 h 832489"/>
              <a:gd name="connsiteX12" fmla="*/ 398345 w 1392142"/>
              <a:gd name="connsiteY12" fmla="*/ 11510 h 832489"/>
              <a:gd name="connsiteX13" fmla="*/ 174508 w 1392142"/>
              <a:gd name="connsiteY13" fmla="*/ 124223 h 832489"/>
              <a:gd name="connsiteX14" fmla="*/ 30045 w 1392142"/>
              <a:gd name="connsiteY14" fmla="*/ 484585 h 832489"/>
              <a:gd name="connsiteX15" fmla="*/ 1470 w 1392142"/>
              <a:gd name="connsiteY15" fmla="*/ 644923 h 83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2142" h="832489">
                <a:moveTo>
                  <a:pt x="1470" y="644923"/>
                </a:moveTo>
                <a:cubicBezTo>
                  <a:pt x="5439" y="613967"/>
                  <a:pt x="17346" y="387748"/>
                  <a:pt x="53858" y="298848"/>
                </a:cubicBezTo>
                <a:cubicBezTo>
                  <a:pt x="90370" y="209948"/>
                  <a:pt x="161279" y="157825"/>
                  <a:pt x="220545" y="111523"/>
                </a:cubicBezTo>
                <a:cubicBezTo>
                  <a:pt x="279811" y="65221"/>
                  <a:pt x="319764" y="31883"/>
                  <a:pt x="409458" y="21035"/>
                </a:cubicBezTo>
                <a:cubicBezTo>
                  <a:pt x="499152" y="10187"/>
                  <a:pt x="660548" y="13097"/>
                  <a:pt x="758708" y="46435"/>
                </a:cubicBezTo>
                <a:cubicBezTo>
                  <a:pt x="856868" y="79772"/>
                  <a:pt x="930687" y="143802"/>
                  <a:pt x="998420" y="221060"/>
                </a:cubicBezTo>
                <a:cubicBezTo>
                  <a:pt x="1066153" y="298318"/>
                  <a:pt x="1124097" y="423995"/>
                  <a:pt x="1165108" y="509985"/>
                </a:cubicBezTo>
                <a:cubicBezTo>
                  <a:pt x="1206119" y="595975"/>
                  <a:pt x="1206648" y="683288"/>
                  <a:pt x="1244483" y="736998"/>
                </a:cubicBezTo>
                <a:cubicBezTo>
                  <a:pt x="1282318" y="790708"/>
                  <a:pt x="1393972" y="836217"/>
                  <a:pt x="1392120" y="832248"/>
                </a:cubicBezTo>
                <a:cubicBezTo>
                  <a:pt x="1390268" y="828279"/>
                  <a:pt x="1277820" y="789385"/>
                  <a:pt x="1233370" y="713185"/>
                </a:cubicBezTo>
                <a:cubicBezTo>
                  <a:pt x="1188920" y="636985"/>
                  <a:pt x="1201620" y="486437"/>
                  <a:pt x="1125420" y="375048"/>
                </a:cubicBezTo>
                <a:cubicBezTo>
                  <a:pt x="1049220" y="263659"/>
                  <a:pt x="897349" y="105438"/>
                  <a:pt x="776170" y="44848"/>
                </a:cubicBezTo>
                <a:cubicBezTo>
                  <a:pt x="654991" y="-15742"/>
                  <a:pt x="498622" y="-1719"/>
                  <a:pt x="398345" y="11510"/>
                </a:cubicBezTo>
                <a:cubicBezTo>
                  <a:pt x="298068" y="24739"/>
                  <a:pt x="235891" y="45377"/>
                  <a:pt x="174508" y="124223"/>
                </a:cubicBezTo>
                <a:cubicBezTo>
                  <a:pt x="113125" y="203069"/>
                  <a:pt x="60207" y="400448"/>
                  <a:pt x="30045" y="484585"/>
                </a:cubicBezTo>
                <a:cubicBezTo>
                  <a:pt x="-117" y="568722"/>
                  <a:pt x="-2499" y="675879"/>
                  <a:pt x="1470" y="64492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2D3F9104-231D-4B3C-8919-F0D5DE6B08EF}"/>
              </a:ext>
            </a:extLst>
          </p:cNvPr>
          <p:cNvSpPr/>
          <p:nvPr/>
        </p:nvSpPr>
        <p:spPr>
          <a:xfrm>
            <a:off x="2276338" y="7959922"/>
            <a:ext cx="175903" cy="41175"/>
          </a:xfrm>
          <a:custGeom>
            <a:avLst/>
            <a:gdLst>
              <a:gd name="connsiteX0" fmla="*/ 137 w 175903"/>
              <a:gd name="connsiteY0" fmla="*/ 12503 h 41175"/>
              <a:gd name="connsiteX1" fmla="*/ 143012 w 175903"/>
              <a:gd name="connsiteY1" fmla="*/ 41078 h 41175"/>
              <a:gd name="connsiteX2" fmla="*/ 174762 w 175903"/>
              <a:gd name="connsiteY2" fmla="*/ 1391 h 41175"/>
              <a:gd name="connsiteX3" fmla="*/ 117612 w 175903"/>
              <a:gd name="connsiteY3" fmla="*/ 9328 h 41175"/>
              <a:gd name="connsiteX4" fmla="*/ 137 w 175903"/>
              <a:gd name="connsiteY4" fmla="*/ 12503 h 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03" h="41175">
                <a:moveTo>
                  <a:pt x="137" y="12503"/>
                </a:moveTo>
                <a:cubicBezTo>
                  <a:pt x="4370" y="17795"/>
                  <a:pt x="113908" y="42930"/>
                  <a:pt x="143012" y="41078"/>
                </a:cubicBezTo>
                <a:cubicBezTo>
                  <a:pt x="172116" y="39226"/>
                  <a:pt x="178995" y="6683"/>
                  <a:pt x="174762" y="1391"/>
                </a:cubicBezTo>
                <a:cubicBezTo>
                  <a:pt x="170529" y="-3901"/>
                  <a:pt x="144335" y="7476"/>
                  <a:pt x="117612" y="9328"/>
                </a:cubicBezTo>
                <a:cubicBezTo>
                  <a:pt x="90889" y="11180"/>
                  <a:pt x="-4096" y="7211"/>
                  <a:pt x="137" y="1250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AA723B33-70F2-4FD3-BD1E-D3E2278003FE}"/>
              </a:ext>
            </a:extLst>
          </p:cNvPr>
          <p:cNvSpPr/>
          <p:nvPr/>
        </p:nvSpPr>
        <p:spPr>
          <a:xfrm>
            <a:off x="3576680" y="7784529"/>
            <a:ext cx="339927" cy="339310"/>
          </a:xfrm>
          <a:custGeom>
            <a:avLst/>
            <a:gdLst>
              <a:gd name="connsiteX0" fmla="*/ 7895 w 339927"/>
              <a:gd name="connsiteY0" fmla="*/ 8509 h 339310"/>
              <a:gd name="connsiteX1" fmla="*/ 128545 w 339927"/>
              <a:gd name="connsiteY1" fmla="*/ 230759 h 339310"/>
              <a:gd name="connsiteX2" fmla="*/ 274595 w 339927"/>
              <a:gd name="connsiteY2" fmla="*/ 324421 h 339310"/>
              <a:gd name="connsiteX3" fmla="*/ 339683 w 339927"/>
              <a:gd name="connsiteY3" fmla="*/ 337121 h 339310"/>
              <a:gd name="connsiteX4" fmla="*/ 253958 w 339927"/>
              <a:gd name="connsiteY4" fmla="*/ 329184 h 339310"/>
              <a:gd name="connsiteX5" fmla="*/ 138070 w 339927"/>
              <a:gd name="connsiteY5" fmla="*/ 243459 h 339310"/>
              <a:gd name="connsiteX6" fmla="*/ 23770 w 339927"/>
              <a:gd name="connsiteY6" fmla="*/ 62484 h 339310"/>
              <a:gd name="connsiteX7" fmla="*/ 7895 w 339927"/>
              <a:gd name="connsiteY7" fmla="*/ 8509 h 33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927" h="339310">
                <a:moveTo>
                  <a:pt x="7895" y="8509"/>
                </a:moveTo>
                <a:cubicBezTo>
                  <a:pt x="25358" y="36555"/>
                  <a:pt x="84095" y="178107"/>
                  <a:pt x="128545" y="230759"/>
                </a:cubicBezTo>
                <a:cubicBezTo>
                  <a:pt x="172995" y="283411"/>
                  <a:pt x="239405" y="306694"/>
                  <a:pt x="274595" y="324421"/>
                </a:cubicBezTo>
                <a:cubicBezTo>
                  <a:pt x="309785" y="342148"/>
                  <a:pt x="343122" y="336327"/>
                  <a:pt x="339683" y="337121"/>
                </a:cubicBezTo>
                <a:cubicBezTo>
                  <a:pt x="336244" y="337915"/>
                  <a:pt x="287560" y="344794"/>
                  <a:pt x="253958" y="329184"/>
                </a:cubicBezTo>
                <a:cubicBezTo>
                  <a:pt x="220356" y="313574"/>
                  <a:pt x="176435" y="287909"/>
                  <a:pt x="138070" y="243459"/>
                </a:cubicBezTo>
                <a:cubicBezTo>
                  <a:pt x="99705" y="199009"/>
                  <a:pt x="42820" y="97144"/>
                  <a:pt x="23770" y="62484"/>
                </a:cubicBezTo>
                <a:cubicBezTo>
                  <a:pt x="4720" y="27824"/>
                  <a:pt x="-9568" y="-19537"/>
                  <a:pt x="7895" y="850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16C48C1E-E8DD-42A2-8E46-EE579658CAEE}"/>
              </a:ext>
            </a:extLst>
          </p:cNvPr>
          <p:cNvSpPr/>
          <p:nvPr/>
        </p:nvSpPr>
        <p:spPr>
          <a:xfrm>
            <a:off x="2422723" y="7994505"/>
            <a:ext cx="190912" cy="629220"/>
          </a:xfrm>
          <a:custGeom>
            <a:avLst/>
            <a:gdLst>
              <a:gd name="connsiteX0" fmla="*/ 9327 w 190912"/>
              <a:gd name="connsiteY0" fmla="*/ 145 h 629220"/>
              <a:gd name="connsiteX1" fmla="*/ 9327 w 190912"/>
              <a:gd name="connsiteY1" fmla="*/ 71583 h 629220"/>
              <a:gd name="connsiteX2" fmla="*/ 33140 w 190912"/>
              <a:gd name="connsiteY2" fmla="*/ 98570 h 629220"/>
              <a:gd name="connsiteX3" fmla="*/ 37902 w 190912"/>
              <a:gd name="connsiteY3" fmla="*/ 101745 h 629220"/>
              <a:gd name="connsiteX4" fmla="*/ 17265 w 190912"/>
              <a:gd name="connsiteY4" fmla="*/ 130320 h 629220"/>
              <a:gd name="connsiteX5" fmla="*/ 28377 w 190912"/>
              <a:gd name="connsiteY5" fmla="*/ 176358 h 629220"/>
              <a:gd name="connsiteX6" fmla="*/ 47427 w 190912"/>
              <a:gd name="connsiteY6" fmla="*/ 185883 h 629220"/>
              <a:gd name="connsiteX7" fmla="*/ 29965 w 190912"/>
              <a:gd name="connsiteY7" fmla="*/ 211283 h 629220"/>
              <a:gd name="connsiteX8" fmla="*/ 47427 w 190912"/>
              <a:gd name="connsiteY8" fmla="*/ 255733 h 629220"/>
              <a:gd name="connsiteX9" fmla="*/ 58540 w 190912"/>
              <a:gd name="connsiteY9" fmla="*/ 262083 h 629220"/>
              <a:gd name="connsiteX10" fmla="*/ 50602 w 190912"/>
              <a:gd name="connsiteY10" fmla="*/ 293833 h 629220"/>
              <a:gd name="connsiteX11" fmla="*/ 49015 w 190912"/>
              <a:gd name="connsiteY11" fmla="*/ 317645 h 629220"/>
              <a:gd name="connsiteX12" fmla="*/ 77590 w 190912"/>
              <a:gd name="connsiteY12" fmla="*/ 366858 h 629220"/>
              <a:gd name="connsiteX13" fmla="*/ 74415 w 190912"/>
              <a:gd name="connsiteY13" fmla="*/ 381145 h 629220"/>
              <a:gd name="connsiteX14" fmla="*/ 79177 w 190912"/>
              <a:gd name="connsiteY14" fmla="*/ 417658 h 629220"/>
              <a:gd name="connsiteX15" fmla="*/ 96640 w 190912"/>
              <a:gd name="connsiteY15" fmla="*/ 431945 h 629220"/>
              <a:gd name="connsiteX16" fmla="*/ 91877 w 190912"/>
              <a:gd name="connsiteY16" fmla="*/ 438295 h 629220"/>
              <a:gd name="connsiteX17" fmla="*/ 90290 w 190912"/>
              <a:gd name="connsiteY17" fmla="*/ 455758 h 629220"/>
              <a:gd name="connsiteX18" fmla="*/ 110927 w 190912"/>
              <a:gd name="connsiteY18" fmla="*/ 482745 h 629220"/>
              <a:gd name="connsiteX19" fmla="*/ 188715 w 190912"/>
              <a:gd name="connsiteY19" fmla="*/ 614508 h 629220"/>
              <a:gd name="connsiteX20" fmla="*/ 14090 w 190912"/>
              <a:gd name="connsiteY20" fmla="*/ 92220 h 629220"/>
              <a:gd name="connsiteX21" fmla="*/ 9327 w 190912"/>
              <a:gd name="connsiteY21" fmla="*/ 145 h 62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0912" h="629220">
                <a:moveTo>
                  <a:pt x="9327" y="145"/>
                </a:moveTo>
                <a:cubicBezTo>
                  <a:pt x="8533" y="-3294"/>
                  <a:pt x="5358" y="55179"/>
                  <a:pt x="9327" y="71583"/>
                </a:cubicBezTo>
                <a:cubicBezTo>
                  <a:pt x="13296" y="87987"/>
                  <a:pt x="28378" y="93543"/>
                  <a:pt x="33140" y="98570"/>
                </a:cubicBezTo>
                <a:cubicBezTo>
                  <a:pt x="37903" y="103597"/>
                  <a:pt x="40548" y="96453"/>
                  <a:pt x="37902" y="101745"/>
                </a:cubicBezTo>
                <a:cubicBezTo>
                  <a:pt x="35256" y="107037"/>
                  <a:pt x="18852" y="117885"/>
                  <a:pt x="17265" y="130320"/>
                </a:cubicBezTo>
                <a:cubicBezTo>
                  <a:pt x="15678" y="142755"/>
                  <a:pt x="23350" y="167098"/>
                  <a:pt x="28377" y="176358"/>
                </a:cubicBezTo>
                <a:cubicBezTo>
                  <a:pt x="33404" y="185618"/>
                  <a:pt x="47162" y="180062"/>
                  <a:pt x="47427" y="185883"/>
                </a:cubicBezTo>
                <a:cubicBezTo>
                  <a:pt x="47692" y="191704"/>
                  <a:pt x="29965" y="199641"/>
                  <a:pt x="29965" y="211283"/>
                </a:cubicBezTo>
                <a:cubicBezTo>
                  <a:pt x="29965" y="222925"/>
                  <a:pt x="42664" y="247266"/>
                  <a:pt x="47427" y="255733"/>
                </a:cubicBezTo>
                <a:cubicBezTo>
                  <a:pt x="52190" y="264200"/>
                  <a:pt x="58011" y="255733"/>
                  <a:pt x="58540" y="262083"/>
                </a:cubicBezTo>
                <a:cubicBezTo>
                  <a:pt x="59069" y="268433"/>
                  <a:pt x="52190" y="284573"/>
                  <a:pt x="50602" y="293833"/>
                </a:cubicBezTo>
                <a:cubicBezTo>
                  <a:pt x="49015" y="303093"/>
                  <a:pt x="44517" y="305474"/>
                  <a:pt x="49015" y="317645"/>
                </a:cubicBezTo>
                <a:cubicBezTo>
                  <a:pt x="53513" y="329816"/>
                  <a:pt x="73357" y="356275"/>
                  <a:pt x="77590" y="366858"/>
                </a:cubicBezTo>
                <a:cubicBezTo>
                  <a:pt x="81823" y="377441"/>
                  <a:pt x="74151" y="372678"/>
                  <a:pt x="74415" y="381145"/>
                </a:cubicBezTo>
                <a:cubicBezTo>
                  <a:pt x="74680" y="389612"/>
                  <a:pt x="75473" y="409191"/>
                  <a:pt x="79177" y="417658"/>
                </a:cubicBezTo>
                <a:cubicBezTo>
                  <a:pt x="82881" y="426125"/>
                  <a:pt x="96640" y="431945"/>
                  <a:pt x="96640" y="431945"/>
                </a:cubicBezTo>
                <a:cubicBezTo>
                  <a:pt x="98757" y="435385"/>
                  <a:pt x="92935" y="434326"/>
                  <a:pt x="91877" y="438295"/>
                </a:cubicBezTo>
                <a:cubicBezTo>
                  <a:pt x="90819" y="442264"/>
                  <a:pt x="87115" y="448350"/>
                  <a:pt x="90290" y="455758"/>
                </a:cubicBezTo>
                <a:cubicBezTo>
                  <a:pt x="93465" y="463166"/>
                  <a:pt x="94523" y="456287"/>
                  <a:pt x="110927" y="482745"/>
                </a:cubicBezTo>
                <a:cubicBezTo>
                  <a:pt x="127331" y="509203"/>
                  <a:pt x="204855" y="679596"/>
                  <a:pt x="188715" y="614508"/>
                </a:cubicBezTo>
                <a:cubicBezTo>
                  <a:pt x="172576" y="549421"/>
                  <a:pt x="43194" y="191174"/>
                  <a:pt x="14090" y="92220"/>
                </a:cubicBezTo>
                <a:cubicBezTo>
                  <a:pt x="-15014" y="-6734"/>
                  <a:pt x="10121" y="3584"/>
                  <a:pt x="9327" y="14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8CC8C317-0387-4CF3-989E-5F50FF813C81}"/>
              </a:ext>
            </a:extLst>
          </p:cNvPr>
          <p:cNvSpPr/>
          <p:nvPr/>
        </p:nvSpPr>
        <p:spPr>
          <a:xfrm>
            <a:off x="2591517" y="8315818"/>
            <a:ext cx="1430381" cy="655261"/>
          </a:xfrm>
          <a:custGeom>
            <a:avLst/>
            <a:gdLst>
              <a:gd name="connsiteX0" fmla="*/ 871 w 1430381"/>
              <a:gd name="connsiteY0" fmla="*/ 291607 h 655261"/>
              <a:gd name="connsiteX1" fmla="*/ 127871 w 1430381"/>
              <a:gd name="connsiteY1" fmla="*/ 434482 h 655261"/>
              <a:gd name="connsiteX2" fmla="*/ 296146 w 1430381"/>
              <a:gd name="connsiteY2" fmla="*/ 577357 h 655261"/>
              <a:gd name="connsiteX3" fmla="*/ 410446 w 1430381"/>
              <a:gd name="connsiteY3" fmla="*/ 617045 h 655261"/>
              <a:gd name="connsiteX4" fmla="*/ 731121 w 1430381"/>
              <a:gd name="connsiteY4" fmla="*/ 650382 h 655261"/>
              <a:gd name="connsiteX5" fmla="*/ 1000996 w 1430381"/>
              <a:gd name="connsiteY5" fmla="*/ 597995 h 655261"/>
              <a:gd name="connsiteX6" fmla="*/ 1169271 w 1430381"/>
              <a:gd name="connsiteY6" fmla="*/ 491632 h 655261"/>
              <a:gd name="connsiteX7" fmla="*/ 1328021 w 1430381"/>
              <a:gd name="connsiteY7" fmla="*/ 324945 h 655261"/>
              <a:gd name="connsiteX8" fmla="*/ 1428033 w 1430381"/>
              <a:gd name="connsiteY8" fmla="*/ 34432 h 655261"/>
              <a:gd name="connsiteX9" fmla="*/ 1394696 w 1430381"/>
              <a:gd name="connsiteY9" fmla="*/ 24907 h 655261"/>
              <a:gd name="connsiteX10" fmla="*/ 1348658 w 1430381"/>
              <a:gd name="connsiteY10" fmla="*/ 209057 h 655261"/>
              <a:gd name="connsiteX11" fmla="*/ 1270871 w 1430381"/>
              <a:gd name="connsiteY11" fmla="*/ 382095 h 655261"/>
              <a:gd name="connsiteX12" fmla="*/ 1124821 w 1430381"/>
              <a:gd name="connsiteY12" fmla="*/ 517032 h 655261"/>
              <a:gd name="connsiteX13" fmla="*/ 788271 w 1430381"/>
              <a:gd name="connsiteY13" fmla="*/ 653557 h 655261"/>
              <a:gd name="connsiteX14" fmla="*/ 361233 w 1430381"/>
              <a:gd name="connsiteY14" fmla="*/ 585295 h 655261"/>
              <a:gd name="connsiteX15" fmla="*/ 191371 w 1430381"/>
              <a:gd name="connsiteY15" fmla="*/ 464645 h 655261"/>
              <a:gd name="connsiteX16" fmla="*/ 871 w 1430381"/>
              <a:gd name="connsiteY16" fmla="*/ 291607 h 65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0381" h="655261">
                <a:moveTo>
                  <a:pt x="871" y="291607"/>
                </a:moveTo>
                <a:cubicBezTo>
                  <a:pt x="-9712" y="286580"/>
                  <a:pt x="78659" y="386857"/>
                  <a:pt x="127871" y="434482"/>
                </a:cubicBezTo>
                <a:cubicBezTo>
                  <a:pt x="177084" y="482107"/>
                  <a:pt x="249050" y="546930"/>
                  <a:pt x="296146" y="577357"/>
                </a:cubicBezTo>
                <a:cubicBezTo>
                  <a:pt x="343242" y="607784"/>
                  <a:pt x="337950" y="604874"/>
                  <a:pt x="410446" y="617045"/>
                </a:cubicBezTo>
                <a:cubicBezTo>
                  <a:pt x="482942" y="629216"/>
                  <a:pt x="632696" y="653557"/>
                  <a:pt x="731121" y="650382"/>
                </a:cubicBezTo>
                <a:cubicBezTo>
                  <a:pt x="829546" y="647207"/>
                  <a:pt x="927971" y="624453"/>
                  <a:pt x="1000996" y="597995"/>
                </a:cubicBezTo>
                <a:cubicBezTo>
                  <a:pt x="1074021" y="571537"/>
                  <a:pt x="1114767" y="537140"/>
                  <a:pt x="1169271" y="491632"/>
                </a:cubicBezTo>
                <a:cubicBezTo>
                  <a:pt x="1223775" y="446124"/>
                  <a:pt x="1284894" y="401145"/>
                  <a:pt x="1328021" y="324945"/>
                </a:cubicBezTo>
                <a:cubicBezTo>
                  <a:pt x="1371148" y="248745"/>
                  <a:pt x="1416920" y="84438"/>
                  <a:pt x="1428033" y="34432"/>
                </a:cubicBezTo>
                <a:cubicBezTo>
                  <a:pt x="1439146" y="-15574"/>
                  <a:pt x="1407925" y="-4197"/>
                  <a:pt x="1394696" y="24907"/>
                </a:cubicBezTo>
                <a:cubicBezTo>
                  <a:pt x="1381467" y="54011"/>
                  <a:pt x="1369295" y="149526"/>
                  <a:pt x="1348658" y="209057"/>
                </a:cubicBezTo>
                <a:cubicBezTo>
                  <a:pt x="1328021" y="268588"/>
                  <a:pt x="1308177" y="330766"/>
                  <a:pt x="1270871" y="382095"/>
                </a:cubicBezTo>
                <a:cubicBezTo>
                  <a:pt x="1233565" y="433424"/>
                  <a:pt x="1205254" y="471788"/>
                  <a:pt x="1124821" y="517032"/>
                </a:cubicBezTo>
                <a:cubicBezTo>
                  <a:pt x="1044388" y="562276"/>
                  <a:pt x="915536" y="642180"/>
                  <a:pt x="788271" y="653557"/>
                </a:cubicBezTo>
                <a:cubicBezTo>
                  <a:pt x="661006" y="664934"/>
                  <a:pt x="460716" y="616780"/>
                  <a:pt x="361233" y="585295"/>
                </a:cubicBezTo>
                <a:cubicBezTo>
                  <a:pt x="261750" y="553810"/>
                  <a:pt x="251431" y="515180"/>
                  <a:pt x="191371" y="464645"/>
                </a:cubicBezTo>
                <a:cubicBezTo>
                  <a:pt x="131311" y="414110"/>
                  <a:pt x="11454" y="296634"/>
                  <a:pt x="871" y="2916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079B650D-764C-46ED-85AE-B7EA5CA9BC5E}"/>
              </a:ext>
            </a:extLst>
          </p:cNvPr>
          <p:cNvSpPr/>
          <p:nvPr/>
        </p:nvSpPr>
        <p:spPr>
          <a:xfrm>
            <a:off x="3985977" y="8077823"/>
            <a:ext cx="36756" cy="307354"/>
          </a:xfrm>
          <a:custGeom>
            <a:avLst/>
            <a:gdLst>
              <a:gd name="connsiteX0" fmla="*/ 3411 w 36756"/>
              <a:gd name="connsiteY0" fmla="*/ 965 h 307354"/>
              <a:gd name="connsiteX1" fmla="*/ 36748 w 36756"/>
              <a:gd name="connsiteY1" fmla="*/ 235915 h 307354"/>
              <a:gd name="connsiteX2" fmla="*/ 6586 w 36756"/>
              <a:gd name="connsiteY2" fmla="*/ 307352 h 307354"/>
              <a:gd name="connsiteX3" fmla="*/ 6586 w 36756"/>
              <a:gd name="connsiteY3" fmla="*/ 234327 h 307354"/>
              <a:gd name="connsiteX4" fmla="*/ 236 w 36756"/>
              <a:gd name="connsiteY4" fmla="*/ 154952 h 307354"/>
              <a:gd name="connsiteX5" fmla="*/ 3411 w 36756"/>
              <a:gd name="connsiteY5" fmla="*/ 965 h 30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6" h="307354">
                <a:moveTo>
                  <a:pt x="3411" y="965"/>
                </a:moveTo>
                <a:cubicBezTo>
                  <a:pt x="9496" y="14459"/>
                  <a:pt x="36219" y="184851"/>
                  <a:pt x="36748" y="235915"/>
                </a:cubicBezTo>
                <a:cubicBezTo>
                  <a:pt x="37277" y="286979"/>
                  <a:pt x="11613" y="307617"/>
                  <a:pt x="6586" y="307352"/>
                </a:cubicBezTo>
                <a:cubicBezTo>
                  <a:pt x="1559" y="307087"/>
                  <a:pt x="7644" y="259727"/>
                  <a:pt x="6586" y="234327"/>
                </a:cubicBezTo>
                <a:cubicBezTo>
                  <a:pt x="5528" y="208927"/>
                  <a:pt x="-1351" y="190671"/>
                  <a:pt x="236" y="154952"/>
                </a:cubicBezTo>
                <a:cubicBezTo>
                  <a:pt x="1823" y="119233"/>
                  <a:pt x="-2674" y="-12529"/>
                  <a:pt x="3411" y="96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409E6242-D947-4BF9-A4B3-84C46FDEC307}"/>
              </a:ext>
            </a:extLst>
          </p:cNvPr>
          <p:cNvSpPr/>
          <p:nvPr/>
        </p:nvSpPr>
        <p:spPr>
          <a:xfrm>
            <a:off x="3565223" y="8137277"/>
            <a:ext cx="336215" cy="743219"/>
          </a:xfrm>
          <a:custGeom>
            <a:avLst/>
            <a:gdLst>
              <a:gd name="connsiteX0" fmla="*/ 335265 w 336215"/>
              <a:gd name="connsiteY0" fmla="*/ 248 h 743219"/>
              <a:gd name="connsiteX1" fmla="*/ 292402 w 336215"/>
              <a:gd name="connsiteY1" fmla="*/ 395536 h 743219"/>
              <a:gd name="connsiteX2" fmla="*/ 214615 w 336215"/>
              <a:gd name="connsiteY2" fmla="*/ 552698 h 743219"/>
              <a:gd name="connsiteX3" fmla="*/ 109840 w 336215"/>
              <a:gd name="connsiteY3" fmla="*/ 652711 h 743219"/>
              <a:gd name="connsiteX4" fmla="*/ 302 w 336215"/>
              <a:gd name="connsiteY4" fmla="*/ 743198 h 743219"/>
              <a:gd name="connsiteX5" fmla="*/ 144765 w 336215"/>
              <a:gd name="connsiteY5" fmla="*/ 644773 h 743219"/>
              <a:gd name="connsiteX6" fmla="*/ 252715 w 336215"/>
              <a:gd name="connsiteY6" fmla="*/ 457448 h 743219"/>
              <a:gd name="connsiteX7" fmla="*/ 335265 w 336215"/>
              <a:gd name="connsiteY7" fmla="*/ 248 h 7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215" h="743219">
                <a:moveTo>
                  <a:pt x="335265" y="248"/>
                </a:moveTo>
                <a:cubicBezTo>
                  <a:pt x="341880" y="-10071"/>
                  <a:pt x="312510" y="303461"/>
                  <a:pt x="292402" y="395536"/>
                </a:cubicBezTo>
                <a:cubicBezTo>
                  <a:pt x="272294" y="487611"/>
                  <a:pt x="245042" y="509836"/>
                  <a:pt x="214615" y="552698"/>
                </a:cubicBezTo>
                <a:cubicBezTo>
                  <a:pt x="184188" y="595560"/>
                  <a:pt x="145559" y="620961"/>
                  <a:pt x="109840" y="652711"/>
                </a:cubicBezTo>
                <a:cubicBezTo>
                  <a:pt x="74121" y="684461"/>
                  <a:pt x="-5519" y="744521"/>
                  <a:pt x="302" y="743198"/>
                </a:cubicBezTo>
                <a:cubicBezTo>
                  <a:pt x="6123" y="741875"/>
                  <a:pt x="102696" y="692398"/>
                  <a:pt x="144765" y="644773"/>
                </a:cubicBezTo>
                <a:cubicBezTo>
                  <a:pt x="186834" y="597148"/>
                  <a:pt x="224405" y="564869"/>
                  <a:pt x="252715" y="457448"/>
                </a:cubicBezTo>
                <a:cubicBezTo>
                  <a:pt x="281025" y="350027"/>
                  <a:pt x="328650" y="10567"/>
                  <a:pt x="335265" y="24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F7EB552C-5EA0-461D-8485-CCEB9F1C7D5D}"/>
              </a:ext>
            </a:extLst>
          </p:cNvPr>
          <p:cNvSpPr/>
          <p:nvPr/>
        </p:nvSpPr>
        <p:spPr>
          <a:xfrm>
            <a:off x="3491309" y="8110020"/>
            <a:ext cx="324241" cy="765914"/>
          </a:xfrm>
          <a:custGeom>
            <a:avLst/>
            <a:gdLst>
              <a:gd name="connsiteX0" fmla="*/ 323454 w 324241"/>
              <a:gd name="connsiteY0" fmla="*/ 518 h 765914"/>
              <a:gd name="connsiteX1" fmla="*/ 274241 w 324241"/>
              <a:gd name="connsiteY1" fmla="*/ 392630 h 765914"/>
              <a:gd name="connsiteX2" fmla="*/ 171054 w 324241"/>
              <a:gd name="connsiteY2" fmla="*/ 586305 h 765914"/>
              <a:gd name="connsiteX3" fmla="*/ 72629 w 324241"/>
              <a:gd name="connsiteY3" fmla="*/ 708543 h 765914"/>
              <a:gd name="connsiteX4" fmla="*/ 1191 w 324241"/>
              <a:gd name="connsiteY4" fmla="*/ 762518 h 765914"/>
              <a:gd name="connsiteX5" fmla="*/ 131366 w 324241"/>
              <a:gd name="connsiteY5" fmla="*/ 616468 h 765914"/>
              <a:gd name="connsiteX6" fmla="*/ 290116 w 324241"/>
              <a:gd name="connsiteY6" fmla="*/ 316430 h 765914"/>
              <a:gd name="connsiteX7" fmla="*/ 323454 w 324241"/>
              <a:gd name="connsiteY7" fmla="*/ 518 h 76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41" h="765914">
                <a:moveTo>
                  <a:pt x="323454" y="518"/>
                </a:moveTo>
                <a:cubicBezTo>
                  <a:pt x="320808" y="13218"/>
                  <a:pt x="299641" y="294999"/>
                  <a:pt x="274241" y="392630"/>
                </a:cubicBezTo>
                <a:cubicBezTo>
                  <a:pt x="248841" y="490261"/>
                  <a:pt x="204656" y="533653"/>
                  <a:pt x="171054" y="586305"/>
                </a:cubicBezTo>
                <a:cubicBezTo>
                  <a:pt x="137452" y="638957"/>
                  <a:pt x="100939" y="679174"/>
                  <a:pt x="72629" y="708543"/>
                </a:cubicBezTo>
                <a:cubicBezTo>
                  <a:pt x="44319" y="737912"/>
                  <a:pt x="-8598" y="777864"/>
                  <a:pt x="1191" y="762518"/>
                </a:cubicBezTo>
                <a:cubicBezTo>
                  <a:pt x="10980" y="747172"/>
                  <a:pt x="83212" y="690816"/>
                  <a:pt x="131366" y="616468"/>
                </a:cubicBezTo>
                <a:cubicBezTo>
                  <a:pt x="179520" y="542120"/>
                  <a:pt x="256514" y="421205"/>
                  <a:pt x="290116" y="316430"/>
                </a:cubicBezTo>
                <a:cubicBezTo>
                  <a:pt x="323718" y="211655"/>
                  <a:pt x="326100" y="-12182"/>
                  <a:pt x="323454" y="5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023EABC4-59E9-4548-BD12-265DDE9964A3}"/>
              </a:ext>
            </a:extLst>
          </p:cNvPr>
          <p:cNvSpPr/>
          <p:nvPr/>
        </p:nvSpPr>
        <p:spPr>
          <a:xfrm>
            <a:off x="3721077" y="8174978"/>
            <a:ext cx="138302" cy="45994"/>
          </a:xfrm>
          <a:custGeom>
            <a:avLst/>
            <a:gdLst>
              <a:gd name="connsiteX0" fmla="*/ 23 w 138302"/>
              <a:gd name="connsiteY0" fmla="*/ 38747 h 45994"/>
              <a:gd name="connsiteX1" fmla="*/ 101623 w 138302"/>
              <a:gd name="connsiteY1" fmla="*/ 8585 h 45994"/>
              <a:gd name="connsiteX2" fmla="*/ 138136 w 138302"/>
              <a:gd name="connsiteY2" fmla="*/ 2235 h 45994"/>
              <a:gd name="connsiteX3" fmla="*/ 111148 w 138302"/>
              <a:gd name="connsiteY3" fmla="*/ 41922 h 45994"/>
              <a:gd name="connsiteX4" fmla="*/ 23 w 138302"/>
              <a:gd name="connsiteY4" fmla="*/ 38747 h 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02" h="45994">
                <a:moveTo>
                  <a:pt x="23" y="38747"/>
                </a:moveTo>
                <a:cubicBezTo>
                  <a:pt x="-1564" y="33191"/>
                  <a:pt x="78604" y="14670"/>
                  <a:pt x="101623" y="8585"/>
                </a:cubicBezTo>
                <a:cubicBezTo>
                  <a:pt x="124642" y="2500"/>
                  <a:pt x="136549" y="-3321"/>
                  <a:pt x="138136" y="2235"/>
                </a:cubicBezTo>
                <a:cubicBezTo>
                  <a:pt x="139723" y="7791"/>
                  <a:pt x="129933" y="33720"/>
                  <a:pt x="111148" y="41922"/>
                </a:cubicBezTo>
                <a:cubicBezTo>
                  <a:pt x="92363" y="50124"/>
                  <a:pt x="1610" y="44303"/>
                  <a:pt x="23" y="3874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D6BD5AF5-D897-4254-BF7A-B73C7FA564E8}"/>
              </a:ext>
            </a:extLst>
          </p:cNvPr>
          <p:cNvSpPr/>
          <p:nvPr/>
        </p:nvSpPr>
        <p:spPr>
          <a:xfrm>
            <a:off x="3716099" y="8237479"/>
            <a:ext cx="157719" cy="85801"/>
          </a:xfrm>
          <a:custGeom>
            <a:avLst/>
            <a:gdLst>
              <a:gd name="connsiteX0" fmla="*/ 239 w 157719"/>
              <a:gd name="connsiteY0" fmla="*/ 41334 h 85801"/>
              <a:gd name="connsiteX1" fmla="*/ 70089 w 157719"/>
              <a:gd name="connsiteY1" fmla="*/ 54034 h 85801"/>
              <a:gd name="connsiteX2" fmla="*/ 97076 w 157719"/>
              <a:gd name="connsiteY2" fmla="*/ 49271 h 85801"/>
              <a:gd name="connsiteX3" fmla="*/ 157401 w 157719"/>
              <a:gd name="connsiteY3" fmla="*/ 59 h 85801"/>
              <a:gd name="connsiteX4" fmla="*/ 117714 w 157719"/>
              <a:gd name="connsiteY4" fmla="*/ 60384 h 85801"/>
              <a:gd name="connsiteX5" fmla="*/ 49451 w 157719"/>
              <a:gd name="connsiteY5" fmla="*/ 85784 h 85801"/>
              <a:gd name="connsiteX6" fmla="*/ 239 w 157719"/>
              <a:gd name="connsiteY6" fmla="*/ 41334 h 8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19" h="85801">
                <a:moveTo>
                  <a:pt x="239" y="41334"/>
                </a:moveTo>
                <a:cubicBezTo>
                  <a:pt x="3679" y="36042"/>
                  <a:pt x="53950" y="52711"/>
                  <a:pt x="70089" y="54034"/>
                </a:cubicBezTo>
                <a:cubicBezTo>
                  <a:pt x="86228" y="55357"/>
                  <a:pt x="82524" y="58267"/>
                  <a:pt x="97076" y="49271"/>
                </a:cubicBezTo>
                <a:cubicBezTo>
                  <a:pt x="111628" y="40275"/>
                  <a:pt x="153961" y="-1793"/>
                  <a:pt x="157401" y="59"/>
                </a:cubicBezTo>
                <a:cubicBezTo>
                  <a:pt x="160841" y="1911"/>
                  <a:pt x="135706" y="46096"/>
                  <a:pt x="117714" y="60384"/>
                </a:cubicBezTo>
                <a:cubicBezTo>
                  <a:pt x="99722" y="74672"/>
                  <a:pt x="67707" y="86313"/>
                  <a:pt x="49451" y="85784"/>
                </a:cubicBezTo>
                <a:cubicBezTo>
                  <a:pt x="31195" y="85255"/>
                  <a:pt x="-3201" y="46626"/>
                  <a:pt x="239" y="413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B559B815-A81A-45C4-932A-C56460C283AE}"/>
              </a:ext>
            </a:extLst>
          </p:cNvPr>
          <p:cNvSpPr/>
          <p:nvPr/>
        </p:nvSpPr>
        <p:spPr>
          <a:xfrm>
            <a:off x="3713103" y="8335963"/>
            <a:ext cx="141565" cy="69850"/>
          </a:xfrm>
          <a:custGeom>
            <a:avLst/>
            <a:gdLst>
              <a:gd name="connsiteX0" fmla="*/ 60 w 141565"/>
              <a:gd name="connsiteY0" fmla="*/ 33337 h 69850"/>
              <a:gd name="connsiteX1" fmla="*/ 81022 w 141565"/>
              <a:gd name="connsiteY1" fmla="*/ 38100 h 69850"/>
              <a:gd name="connsiteX2" fmla="*/ 141347 w 141565"/>
              <a:gd name="connsiteY2" fmla="*/ 0 h 69850"/>
              <a:gd name="connsiteX3" fmla="*/ 100072 w 141565"/>
              <a:gd name="connsiteY3" fmla="*/ 38100 h 69850"/>
              <a:gd name="connsiteX4" fmla="*/ 68322 w 141565"/>
              <a:gd name="connsiteY4" fmla="*/ 69850 h 69850"/>
              <a:gd name="connsiteX5" fmla="*/ 60 w 141565"/>
              <a:gd name="connsiteY5" fmla="*/ 33337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565" h="69850">
                <a:moveTo>
                  <a:pt x="60" y="33337"/>
                </a:moveTo>
                <a:cubicBezTo>
                  <a:pt x="2177" y="28045"/>
                  <a:pt x="57474" y="43656"/>
                  <a:pt x="81022" y="38100"/>
                </a:cubicBezTo>
                <a:cubicBezTo>
                  <a:pt x="104570" y="32544"/>
                  <a:pt x="138172" y="0"/>
                  <a:pt x="141347" y="0"/>
                </a:cubicBezTo>
                <a:cubicBezTo>
                  <a:pt x="144522" y="0"/>
                  <a:pt x="112243" y="26458"/>
                  <a:pt x="100072" y="38100"/>
                </a:cubicBezTo>
                <a:cubicBezTo>
                  <a:pt x="87901" y="49742"/>
                  <a:pt x="84726" y="69850"/>
                  <a:pt x="68322" y="69850"/>
                </a:cubicBezTo>
                <a:cubicBezTo>
                  <a:pt x="51918" y="69850"/>
                  <a:pt x="-2057" y="38629"/>
                  <a:pt x="60" y="3333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7B951A9C-B5CF-4BF9-B6EF-C2187380C269}"/>
              </a:ext>
            </a:extLst>
          </p:cNvPr>
          <p:cNvSpPr/>
          <p:nvPr/>
        </p:nvSpPr>
        <p:spPr>
          <a:xfrm>
            <a:off x="3701932" y="8412935"/>
            <a:ext cx="159194" cy="63868"/>
          </a:xfrm>
          <a:custGeom>
            <a:avLst/>
            <a:gdLst>
              <a:gd name="connsiteX0" fmla="*/ 118 w 159194"/>
              <a:gd name="connsiteY0" fmla="*/ 45265 h 63868"/>
              <a:gd name="connsiteX1" fmla="*/ 66793 w 159194"/>
              <a:gd name="connsiteY1" fmla="*/ 50028 h 63868"/>
              <a:gd name="connsiteX2" fmla="*/ 109656 w 159194"/>
              <a:gd name="connsiteY2" fmla="*/ 27803 h 63868"/>
              <a:gd name="connsiteX3" fmla="*/ 158868 w 159194"/>
              <a:gd name="connsiteY3" fmla="*/ 815 h 63868"/>
              <a:gd name="connsiteX4" fmla="*/ 84256 w 159194"/>
              <a:gd name="connsiteY4" fmla="*/ 61140 h 63868"/>
              <a:gd name="connsiteX5" fmla="*/ 118 w 159194"/>
              <a:gd name="connsiteY5" fmla="*/ 45265 h 6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194" h="63868">
                <a:moveTo>
                  <a:pt x="118" y="45265"/>
                </a:moveTo>
                <a:cubicBezTo>
                  <a:pt x="-2792" y="43413"/>
                  <a:pt x="48537" y="52938"/>
                  <a:pt x="66793" y="50028"/>
                </a:cubicBezTo>
                <a:cubicBezTo>
                  <a:pt x="85049" y="47118"/>
                  <a:pt x="109656" y="27803"/>
                  <a:pt x="109656" y="27803"/>
                </a:cubicBezTo>
                <a:cubicBezTo>
                  <a:pt x="125002" y="19601"/>
                  <a:pt x="163101" y="-4741"/>
                  <a:pt x="158868" y="815"/>
                </a:cubicBezTo>
                <a:cubicBezTo>
                  <a:pt x="154635" y="6371"/>
                  <a:pt x="110979" y="50292"/>
                  <a:pt x="84256" y="61140"/>
                </a:cubicBezTo>
                <a:cubicBezTo>
                  <a:pt x="57533" y="71988"/>
                  <a:pt x="3028" y="47117"/>
                  <a:pt x="118" y="4526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BC456176-4EAD-4B67-9DFE-77993405A596}"/>
              </a:ext>
            </a:extLst>
          </p:cNvPr>
          <p:cNvSpPr/>
          <p:nvPr/>
        </p:nvSpPr>
        <p:spPr>
          <a:xfrm>
            <a:off x="3678234" y="8526048"/>
            <a:ext cx="114310" cy="43355"/>
          </a:xfrm>
          <a:custGeom>
            <a:avLst/>
            <a:gdLst>
              <a:gd name="connsiteX0" fmla="*/ 4 w 114310"/>
              <a:gd name="connsiteY0" fmla="*/ 415 h 43355"/>
              <a:gd name="connsiteX1" fmla="*/ 63504 w 114310"/>
              <a:gd name="connsiteY1" fmla="*/ 21052 h 43355"/>
              <a:gd name="connsiteX2" fmla="*/ 114304 w 114310"/>
              <a:gd name="connsiteY2" fmla="*/ 13115 h 43355"/>
              <a:gd name="connsiteX3" fmla="*/ 66679 w 114310"/>
              <a:gd name="connsiteY3" fmla="*/ 43277 h 43355"/>
              <a:gd name="connsiteX4" fmla="*/ 4 w 114310"/>
              <a:gd name="connsiteY4" fmla="*/ 415 h 4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10" h="43355">
                <a:moveTo>
                  <a:pt x="4" y="415"/>
                </a:moveTo>
                <a:cubicBezTo>
                  <a:pt x="-525" y="-3289"/>
                  <a:pt x="44454" y="18935"/>
                  <a:pt x="63504" y="21052"/>
                </a:cubicBezTo>
                <a:cubicBezTo>
                  <a:pt x="82554" y="23169"/>
                  <a:pt x="113775" y="9411"/>
                  <a:pt x="114304" y="13115"/>
                </a:cubicBezTo>
                <a:cubicBezTo>
                  <a:pt x="114833" y="16819"/>
                  <a:pt x="82819" y="41160"/>
                  <a:pt x="66679" y="43277"/>
                </a:cubicBezTo>
                <a:cubicBezTo>
                  <a:pt x="50539" y="45394"/>
                  <a:pt x="533" y="4119"/>
                  <a:pt x="4" y="41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8BC20BEF-FD45-46CD-BDC4-1526DD69AFDF}"/>
              </a:ext>
            </a:extLst>
          </p:cNvPr>
          <p:cNvSpPr/>
          <p:nvPr/>
        </p:nvSpPr>
        <p:spPr>
          <a:xfrm>
            <a:off x="3638550" y="8589745"/>
            <a:ext cx="131763" cy="37578"/>
          </a:xfrm>
          <a:custGeom>
            <a:avLst/>
            <a:gdLst>
              <a:gd name="connsiteX0" fmla="*/ 0 w 131763"/>
              <a:gd name="connsiteY0" fmla="*/ 6568 h 37578"/>
              <a:gd name="connsiteX1" fmla="*/ 79375 w 131763"/>
              <a:gd name="connsiteY1" fmla="*/ 20855 h 37578"/>
              <a:gd name="connsiteX2" fmla="*/ 131763 w 131763"/>
              <a:gd name="connsiteY2" fmla="*/ 218 h 37578"/>
              <a:gd name="connsiteX3" fmla="*/ 79375 w 131763"/>
              <a:gd name="connsiteY3" fmla="*/ 36730 h 37578"/>
              <a:gd name="connsiteX4" fmla="*/ 0 w 131763"/>
              <a:gd name="connsiteY4" fmla="*/ 6568 h 3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63" h="37578">
                <a:moveTo>
                  <a:pt x="0" y="6568"/>
                </a:moveTo>
                <a:cubicBezTo>
                  <a:pt x="0" y="3922"/>
                  <a:pt x="57415" y="21913"/>
                  <a:pt x="79375" y="20855"/>
                </a:cubicBezTo>
                <a:cubicBezTo>
                  <a:pt x="101335" y="19797"/>
                  <a:pt x="131763" y="-2428"/>
                  <a:pt x="131763" y="218"/>
                </a:cubicBezTo>
                <a:cubicBezTo>
                  <a:pt x="131763" y="2864"/>
                  <a:pt x="96044" y="30116"/>
                  <a:pt x="79375" y="36730"/>
                </a:cubicBezTo>
                <a:cubicBezTo>
                  <a:pt x="62706" y="43344"/>
                  <a:pt x="0" y="9214"/>
                  <a:pt x="0" y="656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0EF61972-16FA-4308-9E25-0441F2308BC6}"/>
              </a:ext>
            </a:extLst>
          </p:cNvPr>
          <p:cNvSpPr/>
          <p:nvPr/>
        </p:nvSpPr>
        <p:spPr>
          <a:xfrm>
            <a:off x="3598631" y="8641578"/>
            <a:ext cx="162562" cy="53809"/>
          </a:xfrm>
          <a:custGeom>
            <a:avLst/>
            <a:gdLst>
              <a:gd name="connsiteX0" fmla="*/ 232 w 162562"/>
              <a:gd name="connsiteY0" fmla="*/ 18235 h 53809"/>
              <a:gd name="connsiteX1" fmla="*/ 66907 w 162562"/>
              <a:gd name="connsiteY1" fmla="*/ 38872 h 53809"/>
              <a:gd name="connsiteX2" fmla="*/ 136757 w 162562"/>
              <a:gd name="connsiteY2" fmla="*/ 22997 h 53809"/>
              <a:gd name="connsiteX3" fmla="*/ 160569 w 162562"/>
              <a:gd name="connsiteY3" fmla="*/ 772 h 53809"/>
              <a:gd name="connsiteX4" fmla="*/ 90719 w 162562"/>
              <a:gd name="connsiteY4" fmla="*/ 53160 h 53809"/>
              <a:gd name="connsiteX5" fmla="*/ 232 w 162562"/>
              <a:gd name="connsiteY5" fmla="*/ 18235 h 5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62" h="53809">
                <a:moveTo>
                  <a:pt x="232" y="18235"/>
                </a:moveTo>
                <a:cubicBezTo>
                  <a:pt x="-3737" y="15854"/>
                  <a:pt x="44153" y="38078"/>
                  <a:pt x="66907" y="38872"/>
                </a:cubicBezTo>
                <a:cubicBezTo>
                  <a:pt x="89661" y="39666"/>
                  <a:pt x="121147" y="29347"/>
                  <a:pt x="136757" y="22997"/>
                </a:cubicBezTo>
                <a:cubicBezTo>
                  <a:pt x="152367" y="16647"/>
                  <a:pt x="168242" y="-4255"/>
                  <a:pt x="160569" y="772"/>
                </a:cubicBezTo>
                <a:cubicBezTo>
                  <a:pt x="152896" y="5799"/>
                  <a:pt x="114796" y="47075"/>
                  <a:pt x="90719" y="53160"/>
                </a:cubicBezTo>
                <a:cubicBezTo>
                  <a:pt x="66642" y="59245"/>
                  <a:pt x="4201" y="20616"/>
                  <a:pt x="232" y="1823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66BD73E5-692D-445D-B094-8752973DFD8B}"/>
              </a:ext>
            </a:extLst>
          </p:cNvPr>
          <p:cNvSpPr/>
          <p:nvPr/>
        </p:nvSpPr>
        <p:spPr>
          <a:xfrm>
            <a:off x="3565374" y="8712121"/>
            <a:ext cx="167036" cy="43613"/>
          </a:xfrm>
          <a:custGeom>
            <a:avLst/>
            <a:gdLst>
              <a:gd name="connsiteX0" fmla="*/ 151 w 167036"/>
              <a:gd name="connsiteY0" fmla="*/ 15954 h 43613"/>
              <a:gd name="connsiteX1" fmla="*/ 100164 w 167036"/>
              <a:gd name="connsiteY1" fmla="*/ 31829 h 43613"/>
              <a:gd name="connsiteX2" fmla="*/ 166839 w 167036"/>
              <a:gd name="connsiteY2" fmla="*/ 79 h 43613"/>
              <a:gd name="connsiteX3" fmla="*/ 79526 w 167036"/>
              <a:gd name="connsiteY3" fmla="*/ 42942 h 43613"/>
              <a:gd name="connsiteX4" fmla="*/ 151 w 167036"/>
              <a:gd name="connsiteY4" fmla="*/ 15954 h 4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36" h="43613">
                <a:moveTo>
                  <a:pt x="151" y="15954"/>
                </a:moveTo>
                <a:cubicBezTo>
                  <a:pt x="3591" y="14102"/>
                  <a:pt x="72383" y="34475"/>
                  <a:pt x="100164" y="31829"/>
                </a:cubicBezTo>
                <a:cubicBezTo>
                  <a:pt x="127945" y="29183"/>
                  <a:pt x="170279" y="-1773"/>
                  <a:pt x="166839" y="79"/>
                </a:cubicBezTo>
                <a:cubicBezTo>
                  <a:pt x="163399" y="1931"/>
                  <a:pt x="106513" y="37386"/>
                  <a:pt x="79526" y="42942"/>
                </a:cubicBezTo>
                <a:cubicBezTo>
                  <a:pt x="52539" y="48498"/>
                  <a:pt x="-3289" y="17806"/>
                  <a:pt x="151" y="1595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C15EA569-8C86-4A1B-9FB9-D529221D414C}"/>
              </a:ext>
            </a:extLst>
          </p:cNvPr>
          <p:cNvSpPr/>
          <p:nvPr/>
        </p:nvSpPr>
        <p:spPr>
          <a:xfrm>
            <a:off x="3504837" y="8781954"/>
            <a:ext cx="106213" cy="32185"/>
          </a:xfrm>
          <a:custGeom>
            <a:avLst/>
            <a:gdLst>
              <a:gd name="connsiteX0" fmla="*/ 363 w 106213"/>
              <a:gd name="connsiteY0" fmla="*/ 96 h 32185"/>
              <a:gd name="connsiteX1" fmla="*/ 103551 w 106213"/>
              <a:gd name="connsiteY1" fmla="*/ 22321 h 32185"/>
              <a:gd name="connsiteX2" fmla="*/ 70213 w 106213"/>
              <a:gd name="connsiteY2" fmla="*/ 31846 h 32185"/>
              <a:gd name="connsiteX3" fmla="*/ 363 w 106213"/>
              <a:gd name="connsiteY3" fmla="*/ 96 h 3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13" h="32185">
                <a:moveTo>
                  <a:pt x="363" y="96"/>
                </a:moveTo>
                <a:cubicBezTo>
                  <a:pt x="5919" y="-1491"/>
                  <a:pt x="91909" y="17029"/>
                  <a:pt x="103551" y="22321"/>
                </a:cubicBezTo>
                <a:cubicBezTo>
                  <a:pt x="115193" y="27613"/>
                  <a:pt x="85823" y="33698"/>
                  <a:pt x="70213" y="31846"/>
                </a:cubicBezTo>
                <a:cubicBezTo>
                  <a:pt x="54603" y="29994"/>
                  <a:pt x="-5193" y="1683"/>
                  <a:pt x="363" y="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6B3EF1DD-F55A-42B2-9AA7-549E0760BBB5}"/>
              </a:ext>
            </a:extLst>
          </p:cNvPr>
          <p:cNvSpPr/>
          <p:nvPr/>
        </p:nvSpPr>
        <p:spPr>
          <a:xfrm>
            <a:off x="3453889" y="8834383"/>
            <a:ext cx="161547" cy="31903"/>
          </a:xfrm>
          <a:custGeom>
            <a:avLst/>
            <a:gdLst>
              <a:gd name="connsiteX0" fmla="*/ 511 w 161547"/>
              <a:gd name="connsiteY0" fmla="*/ 55 h 31903"/>
              <a:gd name="connsiteX1" fmla="*/ 105286 w 161547"/>
              <a:gd name="connsiteY1" fmla="*/ 23867 h 31903"/>
              <a:gd name="connsiteX2" fmla="*/ 160849 w 161547"/>
              <a:gd name="connsiteY2" fmla="*/ 14342 h 31903"/>
              <a:gd name="connsiteX3" fmla="*/ 68774 w 161547"/>
              <a:gd name="connsiteY3" fmla="*/ 31805 h 31903"/>
              <a:gd name="connsiteX4" fmla="*/ 511 w 161547"/>
              <a:gd name="connsiteY4" fmla="*/ 55 h 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7" h="31903">
                <a:moveTo>
                  <a:pt x="511" y="55"/>
                </a:moveTo>
                <a:cubicBezTo>
                  <a:pt x="6596" y="-1268"/>
                  <a:pt x="78563" y="21486"/>
                  <a:pt x="105286" y="23867"/>
                </a:cubicBezTo>
                <a:cubicBezTo>
                  <a:pt x="132009" y="26248"/>
                  <a:pt x="166934" y="13019"/>
                  <a:pt x="160849" y="14342"/>
                </a:cubicBezTo>
                <a:cubicBezTo>
                  <a:pt x="154764" y="15665"/>
                  <a:pt x="93380" y="29688"/>
                  <a:pt x="68774" y="31805"/>
                </a:cubicBezTo>
                <a:cubicBezTo>
                  <a:pt x="44168" y="33922"/>
                  <a:pt x="-5574" y="1378"/>
                  <a:pt x="511" y="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119313E7-0011-4409-8F40-68422C1EBE37}"/>
              </a:ext>
            </a:extLst>
          </p:cNvPr>
          <p:cNvSpPr/>
          <p:nvPr/>
        </p:nvSpPr>
        <p:spPr>
          <a:xfrm>
            <a:off x="3661582" y="8473905"/>
            <a:ext cx="182858" cy="321319"/>
          </a:xfrm>
          <a:custGeom>
            <a:avLst/>
            <a:gdLst>
              <a:gd name="connsiteX0" fmla="*/ 181756 w 182858"/>
              <a:gd name="connsiteY0" fmla="*/ 170 h 321319"/>
              <a:gd name="connsiteX1" fmla="*/ 123018 w 182858"/>
              <a:gd name="connsiteY1" fmla="*/ 192258 h 321319"/>
              <a:gd name="connsiteX2" fmla="*/ 781 w 182858"/>
              <a:gd name="connsiteY2" fmla="*/ 320845 h 321319"/>
              <a:gd name="connsiteX3" fmla="*/ 75393 w 182858"/>
              <a:gd name="connsiteY3" fmla="*/ 227183 h 321319"/>
              <a:gd name="connsiteX4" fmla="*/ 181756 w 182858"/>
              <a:gd name="connsiteY4" fmla="*/ 170 h 3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8" h="321319">
                <a:moveTo>
                  <a:pt x="181756" y="170"/>
                </a:moveTo>
                <a:cubicBezTo>
                  <a:pt x="189693" y="-5651"/>
                  <a:pt x="153180" y="138812"/>
                  <a:pt x="123018" y="192258"/>
                </a:cubicBezTo>
                <a:cubicBezTo>
                  <a:pt x="92856" y="245704"/>
                  <a:pt x="8718" y="315024"/>
                  <a:pt x="781" y="320845"/>
                </a:cubicBezTo>
                <a:cubicBezTo>
                  <a:pt x="-7156" y="326666"/>
                  <a:pt x="47347" y="277983"/>
                  <a:pt x="75393" y="227183"/>
                </a:cubicBezTo>
                <a:cubicBezTo>
                  <a:pt x="103439" y="176383"/>
                  <a:pt x="173819" y="5991"/>
                  <a:pt x="181756" y="17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ECA0C1F1-DCCF-4B91-954F-CD61DA43998D}"/>
              </a:ext>
            </a:extLst>
          </p:cNvPr>
          <p:cNvSpPr/>
          <p:nvPr/>
        </p:nvSpPr>
        <p:spPr>
          <a:xfrm>
            <a:off x="3393290" y="8855053"/>
            <a:ext cx="100537" cy="53174"/>
          </a:xfrm>
          <a:custGeom>
            <a:avLst/>
            <a:gdLst>
              <a:gd name="connsiteX0" fmla="*/ 785 w 100537"/>
              <a:gd name="connsiteY0" fmla="*/ 22 h 53174"/>
              <a:gd name="connsiteX1" fmla="*/ 99210 w 100537"/>
              <a:gd name="connsiteY1" fmla="*/ 44472 h 53174"/>
              <a:gd name="connsiteX2" fmla="*/ 54760 w 100537"/>
              <a:gd name="connsiteY2" fmla="*/ 50822 h 53174"/>
              <a:gd name="connsiteX3" fmla="*/ 785 w 100537"/>
              <a:gd name="connsiteY3" fmla="*/ 22 h 5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37" h="53174">
                <a:moveTo>
                  <a:pt x="785" y="22"/>
                </a:moveTo>
                <a:cubicBezTo>
                  <a:pt x="8193" y="-1036"/>
                  <a:pt x="90214" y="36005"/>
                  <a:pt x="99210" y="44472"/>
                </a:cubicBezTo>
                <a:cubicBezTo>
                  <a:pt x="108206" y="52939"/>
                  <a:pt x="69048" y="55585"/>
                  <a:pt x="54760" y="50822"/>
                </a:cubicBezTo>
                <a:cubicBezTo>
                  <a:pt x="40472" y="46059"/>
                  <a:pt x="-6623" y="1080"/>
                  <a:pt x="785" y="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E01FD11E-22F4-49AA-AC21-6505FDC9F024}"/>
              </a:ext>
            </a:extLst>
          </p:cNvPr>
          <p:cNvSpPr/>
          <p:nvPr/>
        </p:nvSpPr>
        <p:spPr>
          <a:xfrm>
            <a:off x="3330314" y="8866154"/>
            <a:ext cx="90754" cy="77409"/>
          </a:xfrm>
          <a:custGeom>
            <a:avLst/>
            <a:gdLst>
              <a:gd name="connsiteX0" fmla="*/ 1849 w 90754"/>
              <a:gd name="connsiteY0" fmla="*/ 34 h 77409"/>
              <a:gd name="connsiteX1" fmla="*/ 35186 w 90754"/>
              <a:gd name="connsiteY1" fmla="*/ 65121 h 77409"/>
              <a:gd name="connsiteX2" fmla="*/ 90749 w 90754"/>
              <a:gd name="connsiteY2" fmla="*/ 74646 h 77409"/>
              <a:gd name="connsiteX3" fmla="*/ 1849 w 90754"/>
              <a:gd name="connsiteY3" fmla="*/ 34 h 7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54" h="77409">
                <a:moveTo>
                  <a:pt x="1849" y="34"/>
                </a:moveTo>
                <a:cubicBezTo>
                  <a:pt x="-7412" y="-1554"/>
                  <a:pt x="20369" y="52686"/>
                  <a:pt x="35186" y="65121"/>
                </a:cubicBezTo>
                <a:cubicBezTo>
                  <a:pt x="50003" y="77556"/>
                  <a:pt x="89955" y="80202"/>
                  <a:pt x="90749" y="74646"/>
                </a:cubicBezTo>
                <a:cubicBezTo>
                  <a:pt x="91543" y="69090"/>
                  <a:pt x="11110" y="1622"/>
                  <a:pt x="1849" y="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44B98D19-4C5E-41EF-B493-5B5FD860867F}"/>
              </a:ext>
            </a:extLst>
          </p:cNvPr>
          <p:cNvSpPr/>
          <p:nvPr/>
        </p:nvSpPr>
        <p:spPr>
          <a:xfrm>
            <a:off x="3240488" y="8891571"/>
            <a:ext cx="57226" cy="66740"/>
          </a:xfrm>
          <a:custGeom>
            <a:avLst/>
            <a:gdLst>
              <a:gd name="connsiteX0" fmla="*/ 26587 w 57226"/>
              <a:gd name="connsiteY0" fmla="*/ 17 h 66740"/>
              <a:gd name="connsiteX1" fmla="*/ 56750 w 57226"/>
              <a:gd name="connsiteY1" fmla="*/ 57167 h 66740"/>
              <a:gd name="connsiteX2" fmla="*/ 1187 w 57226"/>
              <a:gd name="connsiteY2" fmla="*/ 63517 h 66740"/>
              <a:gd name="connsiteX3" fmla="*/ 26587 w 57226"/>
              <a:gd name="connsiteY3" fmla="*/ 17 h 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26" h="66740">
                <a:moveTo>
                  <a:pt x="26587" y="17"/>
                </a:moveTo>
                <a:cubicBezTo>
                  <a:pt x="35847" y="-1041"/>
                  <a:pt x="60983" y="46584"/>
                  <a:pt x="56750" y="57167"/>
                </a:cubicBezTo>
                <a:cubicBezTo>
                  <a:pt x="52517" y="67750"/>
                  <a:pt x="7802" y="69073"/>
                  <a:pt x="1187" y="63517"/>
                </a:cubicBezTo>
                <a:cubicBezTo>
                  <a:pt x="-5428" y="57961"/>
                  <a:pt x="17327" y="1075"/>
                  <a:pt x="26587" y="1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4F7196CE-469F-4C20-8BCF-BEE19D3F5B18}"/>
              </a:ext>
            </a:extLst>
          </p:cNvPr>
          <p:cNvSpPr/>
          <p:nvPr/>
        </p:nvSpPr>
        <p:spPr>
          <a:xfrm>
            <a:off x="2994036" y="7596700"/>
            <a:ext cx="501898" cy="1049153"/>
          </a:xfrm>
          <a:custGeom>
            <a:avLst/>
            <a:gdLst>
              <a:gd name="connsiteX0" fmla="*/ 4752 w 501898"/>
              <a:gd name="connsiteY0" fmla="*/ 7425 h 1049153"/>
              <a:gd name="connsiteX1" fmla="*/ 182552 w 501898"/>
              <a:gd name="connsiteY1" fmla="*/ 42350 h 1049153"/>
              <a:gd name="connsiteX2" fmla="*/ 380989 w 501898"/>
              <a:gd name="connsiteY2" fmla="*/ 199513 h 1049153"/>
              <a:gd name="connsiteX3" fmla="*/ 482589 w 501898"/>
              <a:gd name="connsiteY3" fmla="*/ 650363 h 1049153"/>
              <a:gd name="connsiteX4" fmla="*/ 450839 w 501898"/>
              <a:gd name="connsiteY4" fmla="*/ 815463 h 1049153"/>
              <a:gd name="connsiteX5" fmla="*/ 314314 w 501898"/>
              <a:gd name="connsiteY5" fmla="*/ 974213 h 1049153"/>
              <a:gd name="connsiteX6" fmla="*/ 85714 w 501898"/>
              <a:gd name="connsiteY6" fmla="*/ 1045650 h 1049153"/>
              <a:gd name="connsiteX7" fmla="*/ 276214 w 501898"/>
              <a:gd name="connsiteY7" fmla="*/ 1012313 h 1049153"/>
              <a:gd name="connsiteX8" fmla="*/ 479414 w 501898"/>
              <a:gd name="connsiteY8" fmla="*/ 794825 h 1049153"/>
              <a:gd name="connsiteX9" fmla="*/ 485764 w 501898"/>
              <a:gd name="connsiteY9" fmla="*/ 421763 h 1049153"/>
              <a:gd name="connsiteX10" fmla="*/ 380989 w 501898"/>
              <a:gd name="connsiteY10" fmla="*/ 161413 h 1049153"/>
              <a:gd name="connsiteX11" fmla="*/ 4752 w 501898"/>
              <a:gd name="connsiteY11" fmla="*/ 7425 h 10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1898" h="1049153">
                <a:moveTo>
                  <a:pt x="4752" y="7425"/>
                </a:moveTo>
                <a:cubicBezTo>
                  <a:pt x="-28321" y="-12419"/>
                  <a:pt x="119846" y="10335"/>
                  <a:pt x="182552" y="42350"/>
                </a:cubicBezTo>
                <a:cubicBezTo>
                  <a:pt x="245258" y="74365"/>
                  <a:pt x="330983" y="98178"/>
                  <a:pt x="380989" y="199513"/>
                </a:cubicBezTo>
                <a:cubicBezTo>
                  <a:pt x="430995" y="300848"/>
                  <a:pt x="470947" y="547705"/>
                  <a:pt x="482589" y="650363"/>
                </a:cubicBezTo>
                <a:cubicBezTo>
                  <a:pt x="494231" y="753021"/>
                  <a:pt x="478885" y="761488"/>
                  <a:pt x="450839" y="815463"/>
                </a:cubicBezTo>
                <a:cubicBezTo>
                  <a:pt x="422793" y="869438"/>
                  <a:pt x="375168" y="935849"/>
                  <a:pt x="314314" y="974213"/>
                </a:cubicBezTo>
                <a:cubicBezTo>
                  <a:pt x="253460" y="1012577"/>
                  <a:pt x="92064" y="1039300"/>
                  <a:pt x="85714" y="1045650"/>
                </a:cubicBezTo>
                <a:cubicBezTo>
                  <a:pt x="79364" y="1052000"/>
                  <a:pt x="210597" y="1054117"/>
                  <a:pt x="276214" y="1012313"/>
                </a:cubicBezTo>
                <a:cubicBezTo>
                  <a:pt x="341831" y="970509"/>
                  <a:pt x="444489" y="893250"/>
                  <a:pt x="479414" y="794825"/>
                </a:cubicBezTo>
                <a:cubicBezTo>
                  <a:pt x="514339" y="696400"/>
                  <a:pt x="502168" y="527332"/>
                  <a:pt x="485764" y="421763"/>
                </a:cubicBezTo>
                <a:cubicBezTo>
                  <a:pt x="469360" y="316194"/>
                  <a:pt x="456924" y="231792"/>
                  <a:pt x="380989" y="161413"/>
                </a:cubicBezTo>
                <a:cubicBezTo>
                  <a:pt x="305054" y="91034"/>
                  <a:pt x="37825" y="27269"/>
                  <a:pt x="4752" y="742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465C5A11-2378-4D0D-9B6A-F6375864120A}"/>
              </a:ext>
            </a:extLst>
          </p:cNvPr>
          <p:cNvSpPr/>
          <p:nvPr/>
        </p:nvSpPr>
        <p:spPr>
          <a:xfrm>
            <a:off x="2653103" y="7599023"/>
            <a:ext cx="425610" cy="1037980"/>
          </a:xfrm>
          <a:custGeom>
            <a:avLst/>
            <a:gdLst>
              <a:gd name="connsiteX0" fmla="*/ 361560 w 425610"/>
              <a:gd name="connsiteY0" fmla="*/ 5102 h 1037980"/>
              <a:gd name="connsiteX1" fmla="*/ 140897 w 425610"/>
              <a:gd name="connsiteY1" fmla="*/ 97177 h 1037980"/>
              <a:gd name="connsiteX2" fmla="*/ 23422 w 425610"/>
              <a:gd name="connsiteY2" fmla="*/ 373402 h 1037980"/>
              <a:gd name="connsiteX3" fmla="*/ 39297 w 425610"/>
              <a:gd name="connsiteY3" fmla="*/ 660740 h 1037980"/>
              <a:gd name="connsiteX4" fmla="*/ 107560 w 425610"/>
              <a:gd name="connsiteY4" fmla="*/ 825840 h 1037980"/>
              <a:gd name="connsiteX5" fmla="*/ 256785 w 425610"/>
              <a:gd name="connsiteY5" fmla="*/ 967127 h 1037980"/>
              <a:gd name="connsiteX6" fmla="*/ 418710 w 425610"/>
              <a:gd name="connsiteY6" fmla="*/ 1025865 h 1037980"/>
              <a:gd name="connsiteX7" fmla="*/ 12310 w 425610"/>
              <a:gd name="connsiteY7" fmla="*/ 733765 h 1037980"/>
              <a:gd name="connsiteX8" fmla="*/ 128197 w 425610"/>
              <a:gd name="connsiteY8" fmla="*/ 92415 h 1037980"/>
              <a:gd name="connsiteX9" fmla="*/ 361560 w 425610"/>
              <a:gd name="connsiteY9" fmla="*/ 5102 h 103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10" h="1037980">
                <a:moveTo>
                  <a:pt x="361560" y="5102"/>
                </a:moveTo>
                <a:cubicBezTo>
                  <a:pt x="363677" y="5896"/>
                  <a:pt x="197253" y="35794"/>
                  <a:pt x="140897" y="97177"/>
                </a:cubicBezTo>
                <a:cubicBezTo>
                  <a:pt x="84541" y="158560"/>
                  <a:pt x="40355" y="279475"/>
                  <a:pt x="23422" y="373402"/>
                </a:cubicBezTo>
                <a:cubicBezTo>
                  <a:pt x="6489" y="467329"/>
                  <a:pt x="25274" y="585334"/>
                  <a:pt x="39297" y="660740"/>
                </a:cubicBezTo>
                <a:cubicBezTo>
                  <a:pt x="53320" y="736146"/>
                  <a:pt x="71312" y="774776"/>
                  <a:pt x="107560" y="825840"/>
                </a:cubicBezTo>
                <a:cubicBezTo>
                  <a:pt x="143808" y="876905"/>
                  <a:pt x="204927" y="933790"/>
                  <a:pt x="256785" y="967127"/>
                </a:cubicBezTo>
                <a:cubicBezTo>
                  <a:pt x="308643" y="1000465"/>
                  <a:pt x="459456" y="1064759"/>
                  <a:pt x="418710" y="1025865"/>
                </a:cubicBezTo>
                <a:cubicBezTo>
                  <a:pt x="377964" y="986971"/>
                  <a:pt x="60729" y="889340"/>
                  <a:pt x="12310" y="733765"/>
                </a:cubicBezTo>
                <a:cubicBezTo>
                  <a:pt x="-36109" y="578190"/>
                  <a:pt x="69989" y="215182"/>
                  <a:pt x="128197" y="92415"/>
                </a:cubicBezTo>
                <a:cubicBezTo>
                  <a:pt x="186405" y="-30352"/>
                  <a:pt x="359443" y="4308"/>
                  <a:pt x="361560" y="510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14832AFA-E1EE-43C4-B453-C7807DE0CF18}"/>
              </a:ext>
            </a:extLst>
          </p:cNvPr>
          <p:cNvSpPr/>
          <p:nvPr/>
        </p:nvSpPr>
        <p:spPr>
          <a:xfrm>
            <a:off x="2729769" y="7655861"/>
            <a:ext cx="400894" cy="710623"/>
          </a:xfrm>
          <a:custGeom>
            <a:avLst/>
            <a:gdLst>
              <a:gd name="connsiteX0" fmla="*/ 399194 w 400894"/>
              <a:gd name="connsiteY0" fmla="*/ 24464 h 710623"/>
              <a:gd name="connsiteX1" fmla="*/ 303944 w 400894"/>
              <a:gd name="connsiteY1" fmla="*/ 16527 h 710623"/>
              <a:gd name="connsiteX2" fmla="*/ 134081 w 400894"/>
              <a:gd name="connsiteY2" fmla="*/ 122889 h 710623"/>
              <a:gd name="connsiteX3" fmla="*/ 42006 w 400894"/>
              <a:gd name="connsiteY3" fmla="*/ 349902 h 710623"/>
              <a:gd name="connsiteX4" fmla="*/ 65819 w 400894"/>
              <a:gd name="connsiteY4" fmla="*/ 543577 h 710623"/>
              <a:gd name="connsiteX5" fmla="*/ 89631 w 400894"/>
              <a:gd name="connsiteY5" fmla="*/ 627714 h 710623"/>
              <a:gd name="connsiteX6" fmla="*/ 143606 w 400894"/>
              <a:gd name="connsiteY6" fmla="*/ 710264 h 710623"/>
              <a:gd name="connsiteX7" fmla="*/ 59469 w 400894"/>
              <a:gd name="connsiteY7" fmla="*/ 594377 h 710623"/>
              <a:gd name="connsiteX8" fmla="*/ 11844 w 400894"/>
              <a:gd name="connsiteY8" fmla="*/ 507064 h 710623"/>
              <a:gd name="connsiteX9" fmla="*/ 8669 w 400894"/>
              <a:gd name="connsiteY9" fmla="*/ 314977 h 710623"/>
              <a:gd name="connsiteX10" fmla="*/ 113444 w 400894"/>
              <a:gd name="connsiteY10" fmla="*/ 118127 h 710623"/>
              <a:gd name="connsiteX11" fmla="*/ 226156 w 400894"/>
              <a:gd name="connsiteY11" fmla="*/ 5414 h 710623"/>
              <a:gd name="connsiteX12" fmla="*/ 399194 w 400894"/>
              <a:gd name="connsiteY12" fmla="*/ 24464 h 7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894" h="710623">
                <a:moveTo>
                  <a:pt x="399194" y="24464"/>
                </a:moveTo>
                <a:cubicBezTo>
                  <a:pt x="412159" y="26316"/>
                  <a:pt x="348129" y="123"/>
                  <a:pt x="303944" y="16527"/>
                </a:cubicBezTo>
                <a:cubicBezTo>
                  <a:pt x="259758" y="32931"/>
                  <a:pt x="177737" y="67327"/>
                  <a:pt x="134081" y="122889"/>
                </a:cubicBezTo>
                <a:cubicBezTo>
                  <a:pt x="90425" y="178452"/>
                  <a:pt x="53383" y="279787"/>
                  <a:pt x="42006" y="349902"/>
                </a:cubicBezTo>
                <a:cubicBezTo>
                  <a:pt x="30629" y="420017"/>
                  <a:pt x="57882" y="497275"/>
                  <a:pt x="65819" y="543577"/>
                </a:cubicBezTo>
                <a:cubicBezTo>
                  <a:pt x="73756" y="589879"/>
                  <a:pt x="76666" y="599933"/>
                  <a:pt x="89631" y="627714"/>
                </a:cubicBezTo>
                <a:cubicBezTo>
                  <a:pt x="102595" y="655495"/>
                  <a:pt x="148633" y="715820"/>
                  <a:pt x="143606" y="710264"/>
                </a:cubicBezTo>
                <a:cubicBezTo>
                  <a:pt x="138579" y="704708"/>
                  <a:pt x="81429" y="628244"/>
                  <a:pt x="59469" y="594377"/>
                </a:cubicBezTo>
                <a:cubicBezTo>
                  <a:pt x="37509" y="560510"/>
                  <a:pt x="20311" y="553631"/>
                  <a:pt x="11844" y="507064"/>
                </a:cubicBezTo>
                <a:cubicBezTo>
                  <a:pt x="3377" y="460497"/>
                  <a:pt x="-8264" y="379800"/>
                  <a:pt x="8669" y="314977"/>
                </a:cubicBezTo>
                <a:cubicBezTo>
                  <a:pt x="25602" y="250154"/>
                  <a:pt x="77196" y="169721"/>
                  <a:pt x="113444" y="118127"/>
                </a:cubicBezTo>
                <a:cubicBezTo>
                  <a:pt x="149692" y="66533"/>
                  <a:pt x="176414" y="24199"/>
                  <a:pt x="226156" y="5414"/>
                </a:cubicBezTo>
                <a:cubicBezTo>
                  <a:pt x="275898" y="-13372"/>
                  <a:pt x="386229" y="22612"/>
                  <a:pt x="399194" y="2446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FFCC8AE6-9EE1-4103-BA9C-3C64A6675580}"/>
              </a:ext>
            </a:extLst>
          </p:cNvPr>
          <p:cNvSpPr/>
          <p:nvPr/>
        </p:nvSpPr>
        <p:spPr>
          <a:xfrm>
            <a:off x="2882941" y="8190012"/>
            <a:ext cx="397055" cy="270454"/>
          </a:xfrm>
          <a:custGeom>
            <a:avLst/>
            <a:gdLst>
              <a:gd name="connsiteX0" fmla="*/ 4722 w 397055"/>
              <a:gd name="connsiteY0" fmla="*/ 1488 h 270454"/>
              <a:gd name="connsiteX1" fmla="*/ 206334 w 397055"/>
              <a:gd name="connsiteY1" fmla="*/ 249138 h 270454"/>
              <a:gd name="connsiteX2" fmla="*/ 396834 w 397055"/>
              <a:gd name="connsiteY2" fmla="*/ 255488 h 270454"/>
              <a:gd name="connsiteX3" fmla="*/ 168234 w 397055"/>
              <a:gd name="connsiteY3" fmla="*/ 233263 h 270454"/>
              <a:gd name="connsiteX4" fmla="*/ 71397 w 397055"/>
              <a:gd name="connsiteY4" fmla="*/ 149126 h 270454"/>
              <a:gd name="connsiteX5" fmla="*/ 4722 w 397055"/>
              <a:gd name="connsiteY5" fmla="*/ 1488 h 27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55" h="270454">
                <a:moveTo>
                  <a:pt x="4722" y="1488"/>
                </a:moveTo>
                <a:cubicBezTo>
                  <a:pt x="27211" y="18157"/>
                  <a:pt x="140982" y="206805"/>
                  <a:pt x="206334" y="249138"/>
                </a:cubicBezTo>
                <a:cubicBezTo>
                  <a:pt x="271686" y="291471"/>
                  <a:pt x="403184" y="258134"/>
                  <a:pt x="396834" y="255488"/>
                </a:cubicBezTo>
                <a:cubicBezTo>
                  <a:pt x="390484" y="252842"/>
                  <a:pt x="222474" y="250990"/>
                  <a:pt x="168234" y="233263"/>
                </a:cubicBezTo>
                <a:cubicBezTo>
                  <a:pt x="113995" y="215536"/>
                  <a:pt x="96797" y="185374"/>
                  <a:pt x="71397" y="149126"/>
                </a:cubicBezTo>
                <a:cubicBezTo>
                  <a:pt x="45997" y="112878"/>
                  <a:pt x="-17767" y="-15181"/>
                  <a:pt x="4722" y="148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BA21B9A8-CCDE-4569-B748-9E56280CC74C}"/>
              </a:ext>
            </a:extLst>
          </p:cNvPr>
          <p:cNvSpPr/>
          <p:nvPr/>
        </p:nvSpPr>
        <p:spPr>
          <a:xfrm>
            <a:off x="2714091" y="8209996"/>
            <a:ext cx="278356" cy="360923"/>
          </a:xfrm>
          <a:custGeom>
            <a:avLst/>
            <a:gdLst>
              <a:gd name="connsiteX0" fmla="*/ 2122 w 278356"/>
              <a:gd name="connsiteY0" fmla="*/ 2142 h 360923"/>
              <a:gd name="connsiteX1" fmla="*/ 149759 w 278356"/>
              <a:gd name="connsiteY1" fmla="*/ 270429 h 360923"/>
              <a:gd name="connsiteX2" fmla="*/ 278347 w 278356"/>
              <a:gd name="connsiteY2" fmla="*/ 360917 h 360923"/>
              <a:gd name="connsiteX3" fmla="*/ 156109 w 278356"/>
              <a:gd name="connsiteY3" fmla="*/ 267254 h 360923"/>
              <a:gd name="connsiteX4" fmla="*/ 68797 w 278356"/>
              <a:gd name="connsiteY4" fmla="*/ 149779 h 360923"/>
              <a:gd name="connsiteX5" fmla="*/ 2122 w 278356"/>
              <a:gd name="connsiteY5" fmla="*/ 2142 h 36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356" h="360923">
                <a:moveTo>
                  <a:pt x="2122" y="2142"/>
                </a:moveTo>
                <a:cubicBezTo>
                  <a:pt x="15616" y="22250"/>
                  <a:pt x="103722" y="210633"/>
                  <a:pt x="149759" y="270429"/>
                </a:cubicBezTo>
                <a:cubicBezTo>
                  <a:pt x="195797" y="330225"/>
                  <a:pt x="277289" y="361446"/>
                  <a:pt x="278347" y="360917"/>
                </a:cubicBezTo>
                <a:cubicBezTo>
                  <a:pt x="279405" y="360388"/>
                  <a:pt x="191034" y="302443"/>
                  <a:pt x="156109" y="267254"/>
                </a:cubicBezTo>
                <a:cubicBezTo>
                  <a:pt x="121184" y="232065"/>
                  <a:pt x="94726" y="190525"/>
                  <a:pt x="68797" y="149779"/>
                </a:cubicBezTo>
                <a:cubicBezTo>
                  <a:pt x="42868" y="109033"/>
                  <a:pt x="-11372" y="-17966"/>
                  <a:pt x="2122" y="214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9E5506F2-4F12-464B-A0A3-3446FE10CE62}"/>
              </a:ext>
            </a:extLst>
          </p:cNvPr>
          <p:cNvSpPr/>
          <p:nvPr/>
        </p:nvSpPr>
        <p:spPr>
          <a:xfrm>
            <a:off x="2860302" y="8394181"/>
            <a:ext cx="356387" cy="174006"/>
          </a:xfrm>
          <a:custGeom>
            <a:avLst/>
            <a:gdLst>
              <a:gd name="connsiteX0" fmla="*/ 13073 w 356387"/>
              <a:gd name="connsiteY0" fmla="*/ 2107 h 174006"/>
              <a:gd name="connsiteX1" fmla="*/ 273423 w 356387"/>
              <a:gd name="connsiteY1" fmla="*/ 164032 h 174006"/>
              <a:gd name="connsiteX2" fmla="*/ 352798 w 356387"/>
              <a:gd name="connsiteY2" fmla="*/ 156094 h 174006"/>
              <a:gd name="connsiteX3" fmla="*/ 178173 w 356387"/>
              <a:gd name="connsiteY3" fmla="*/ 152919 h 174006"/>
              <a:gd name="connsiteX4" fmla="*/ 52761 w 356387"/>
              <a:gd name="connsiteY4" fmla="*/ 75132 h 174006"/>
              <a:gd name="connsiteX5" fmla="*/ 13073 w 356387"/>
              <a:gd name="connsiteY5" fmla="*/ 2107 h 17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387" h="174006">
                <a:moveTo>
                  <a:pt x="13073" y="2107"/>
                </a:moveTo>
                <a:cubicBezTo>
                  <a:pt x="49850" y="16924"/>
                  <a:pt x="216802" y="138367"/>
                  <a:pt x="273423" y="164032"/>
                </a:cubicBezTo>
                <a:cubicBezTo>
                  <a:pt x="330044" y="189697"/>
                  <a:pt x="368673" y="157946"/>
                  <a:pt x="352798" y="156094"/>
                </a:cubicBezTo>
                <a:cubicBezTo>
                  <a:pt x="336923" y="154242"/>
                  <a:pt x="228179" y="166413"/>
                  <a:pt x="178173" y="152919"/>
                </a:cubicBezTo>
                <a:cubicBezTo>
                  <a:pt x="128167" y="139425"/>
                  <a:pt x="79484" y="95505"/>
                  <a:pt x="52761" y="75132"/>
                </a:cubicBezTo>
                <a:cubicBezTo>
                  <a:pt x="26038" y="54759"/>
                  <a:pt x="-23704" y="-12710"/>
                  <a:pt x="13073" y="21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183E35E5-53C9-469D-8163-87B2066E53E3}"/>
              </a:ext>
            </a:extLst>
          </p:cNvPr>
          <p:cNvSpPr/>
          <p:nvPr/>
        </p:nvSpPr>
        <p:spPr>
          <a:xfrm>
            <a:off x="3017998" y="7771940"/>
            <a:ext cx="250762" cy="45483"/>
          </a:xfrm>
          <a:custGeom>
            <a:avLst/>
            <a:gdLst>
              <a:gd name="connsiteX0" fmla="*/ 250665 w 250762"/>
              <a:gd name="connsiteY0" fmla="*/ 29035 h 45483"/>
              <a:gd name="connsiteX1" fmla="*/ 74452 w 250762"/>
              <a:gd name="connsiteY1" fmla="*/ 40148 h 45483"/>
              <a:gd name="connsiteX2" fmla="*/ 42702 w 250762"/>
              <a:gd name="connsiteY2" fmla="*/ 44910 h 45483"/>
              <a:gd name="connsiteX3" fmla="*/ 1427 w 250762"/>
              <a:gd name="connsiteY3" fmla="*/ 27448 h 45483"/>
              <a:gd name="connsiteX4" fmla="*/ 98265 w 250762"/>
              <a:gd name="connsiteY4" fmla="*/ 460 h 45483"/>
              <a:gd name="connsiteX5" fmla="*/ 250665 w 250762"/>
              <a:gd name="connsiteY5" fmla="*/ 29035 h 4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762" h="45483">
                <a:moveTo>
                  <a:pt x="250665" y="29035"/>
                </a:moveTo>
                <a:cubicBezTo>
                  <a:pt x="246696" y="35650"/>
                  <a:pt x="109112" y="37502"/>
                  <a:pt x="74452" y="40148"/>
                </a:cubicBezTo>
                <a:cubicBezTo>
                  <a:pt x="39791" y="42794"/>
                  <a:pt x="54873" y="47027"/>
                  <a:pt x="42702" y="44910"/>
                </a:cubicBezTo>
                <a:cubicBezTo>
                  <a:pt x="30531" y="42793"/>
                  <a:pt x="-7834" y="34856"/>
                  <a:pt x="1427" y="27448"/>
                </a:cubicBezTo>
                <a:cubicBezTo>
                  <a:pt x="10688" y="20040"/>
                  <a:pt x="59636" y="4693"/>
                  <a:pt x="98265" y="460"/>
                </a:cubicBezTo>
                <a:cubicBezTo>
                  <a:pt x="136894" y="-3773"/>
                  <a:pt x="254634" y="22420"/>
                  <a:pt x="250665" y="2903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CC3E89A9-67B1-4D50-9D42-A535CCC64CDD}"/>
              </a:ext>
            </a:extLst>
          </p:cNvPr>
          <p:cNvSpPr/>
          <p:nvPr/>
        </p:nvSpPr>
        <p:spPr>
          <a:xfrm>
            <a:off x="2884777" y="7899300"/>
            <a:ext cx="112790" cy="338747"/>
          </a:xfrm>
          <a:custGeom>
            <a:avLst/>
            <a:gdLst>
              <a:gd name="connsiteX0" fmla="*/ 112423 w 112790"/>
              <a:gd name="connsiteY0" fmla="*/ 100 h 338747"/>
              <a:gd name="connsiteX1" fmla="*/ 42573 w 112790"/>
              <a:gd name="connsiteY1" fmla="*/ 96938 h 338747"/>
              <a:gd name="connsiteX2" fmla="*/ 48923 w 112790"/>
              <a:gd name="connsiteY2" fmla="*/ 230288 h 338747"/>
              <a:gd name="connsiteX3" fmla="*/ 83848 w 112790"/>
              <a:gd name="connsiteY3" fmla="*/ 338238 h 338747"/>
              <a:gd name="connsiteX4" fmla="*/ 10823 w 112790"/>
              <a:gd name="connsiteY4" fmla="*/ 185838 h 338747"/>
              <a:gd name="connsiteX5" fmla="*/ 7648 w 112790"/>
              <a:gd name="connsiteY5" fmla="*/ 81063 h 338747"/>
              <a:gd name="connsiteX6" fmla="*/ 112423 w 112790"/>
              <a:gd name="connsiteY6" fmla="*/ 100 h 3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90" h="338747">
                <a:moveTo>
                  <a:pt x="112423" y="100"/>
                </a:moveTo>
                <a:cubicBezTo>
                  <a:pt x="118244" y="2746"/>
                  <a:pt x="53156" y="58573"/>
                  <a:pt x="42573" y="96938"/>
                </a:cubicBezTo>
                <a:cubicBezTo>
                  <a:pt x="31990" y="135303"/>
                  <a:pt x="42044" y="190071"/>
                  <a:pt x="48923" y="230288"/>
                </a:cubicBezTo>
                <a:cubicBezTo>
                  <a:pt x="55802" y="270505"/>
                  <a:pt x="90198" y="345646"/>
                  <a:pt x="83848" y="338238"/>
                </a:cubicBezTo>
                <a:cubicBezTo>
                  <a:pt x="77498" y="330830"/>
                  <a:pt x="23523" y="228701"/>
                  <a:pt x="10823" y="185838"/>
                </a:cubicBezTo>
                <a:cubicBezTo>
                  <a:pt x="-1877" y="142976"/>
                  <a:pt x="-3994" y="114400"/>
                  <a:pt x="7648" y="81063"/>
                </a:cubicBezTo>
                <a:cubicBezTo>
                  <a:pt x="19290" y="47726"/>
                  <a:pt x="106602" y="-2546"/>
                  <a:pt x="112423" y="10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55085102-DA06-446E-BE85-E404D483ED34}"/>
              </a:ext>
            </a:extLst>
          </p:cNvPr>
          <p:cNvSpPr/>
          <p:nvPr/>
        </p:nvSpPr>
        <p:spPr>
          <a:xfrm>
            <a:off x="3025185" y="8162918"/>
            <a:ext cx="295258" cy="191221"/>
          </a:xfrm>
          <a:custGeom>
            <a:avLst/>
            <a:gdLst>
              <a:gd name="connsiteX0" fmla="*/ 2178 w 295258"/>
              <a:gd name="connsiteY0" fmla="*/ 7 h 191221"/>
              <a:gd name="connsiteX1" fmla="*/ 83140 w 295258"/>
              <a:gd name="connsiteY1" fmla="*/ 138120 h 191221"/>
              <a:gd name="connsiteX2" fmla="*/ 208553 w 295258"/>
              <a:gd name="connsiteY2" fmla="*/ 185745 h 191221"/>
              <a:gd name="connsiteX3" fmla="*/ 289515 w 295258"/>
              <a:gd name="connsiteY3" fmla="*/ 184157 h 191221"/>
              <a:gd name="connsiteX4" fmla="*/ 48215 w 295258"/>
              <a:gd name="connsiteY4" fmla="*/ 131770 h 191221"/>
              <a:gd name="connsiteX5" fmla="*/ 2178 w 295258"/>
              <a:gd name="connsiteY5" fmla="*/ 7 h 19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58" h="191221">
                <a:moveTo>
                  <a:pt x="2178" y="7"/>
                </a:moveTo>
                <a:cubicBezTo>
                  <a:pt x="7999" y="1065"/>
                  <a:pt x="48744" y="107164"/>
                  <a:pt x="83140" y="138120"/>
                </a:cubicBezTo>
                <a:cubicBezTo>
                  <a:pt x="117536" y="169076"/>
                  <a:pt x="174157" y="178072"/>
                  <a:pt x="208553" y="185745"/>
                </a:cubicBezTo>
                <a:cubicBezTo>
                  <a:pt x="242949" y="193418"/>
                  <a:pt x="316238" y="193153"/>
                  <a:pt x="289515" y="184157"/>
                </a:cubicBezTo>
                <a:cubicBezTo>
                  <a:pt x="262792" y="175161"/>
                  <a:pt x="97163" y="158757"/>
                  <a:pt x="48215" y="131770"/>
                </a:cubicBezTo>
                <a:cubicBezTo>
                  <a:pt x="-733" y="104783"/>
                  <a:pt x="-3643" y="-1051"/>
                  <a:pt x="2178" y="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E3FBFAA1-59D3-49AF-B73B-12406A87285E}"/>
              </a:ext>
            </a:extLst>
          </p:cNvPr>
          <p:cNvSpPr/>
          <p:nvPr/>
        </p:nvSpPr>
        <p:spPr>
          <a:xfrm>
            <a:off x="3054810" y="8364518"/>
            <a:ext cx="280458" cy="47654"/>
          </a:xfrm>
          <a:custGeom>
            <a:avLst/>
            <a:gdLst>
              <a:gd name="connsiteX0" fmla="*/ 1128 w 280458"/>
              <a:gd name="connsiteY0" fmla="*/ 20 h 47654"/>
              <a:gd name="connsiteX1" fmla="*/ 117015 w 280458"/>
              <a:gd name="connsiteY1" fmla="*/ 41295 h 47654"/>
              <a:gd name="connsiteX2" fmla="*/ 278940 w 280458"/>
              <a:gd name="connsiteY2" fmla="*/ 9545 h 47654"/>
              <a:gd name="connsiteX3" fmla="*/ 186865 w 280458"/>
              <a:gd name="connsiteY3" fmla="*/ 47645 h 47654"/>
              <a:gd name="connsiteX4" fmla="*/ 1128 w 280458"/>
              <a:gd name="connsiteY4" fmla="*/ 20 h 4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58" h="47654">
                <a:moveTo>
                  <a:pt x="1128" y="20"/>
                </a:moveTo>
                <a:cubicBezTo>
                  <a:pt x="-10514" y="-1038"/>
                  <a:pt x="70713" y="39708"/>
                  <a:pt x="117015" y="41295"/>
                </a:cubicBezTo>
                <a:cubicBezTo>
                  <a:pt x="163317" y="42882"/>
                  <a:pt x="267298" y="8487"/>
                  <a:pt x="278940" y="9545"/>
                </a:cubicBezTo>
                <a:cubicBezTo>
                  <a:pt x="290582" y="10603"/>
                  <a:pt x="232902" y="46851"/>
                  <a:pt x="186865" y="47645"/>
                </a:cubicBezTo>
                <a:cubicBezTo>
                  <a:pt x="140828" y="48439"/>
                  <a:pt x="12770" y="1078"/>
                  <a:pt x="1128" y="2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8DDCA89F-152F-4F28-AB60-2532242D9108}"/>
              </a:ext>
            </a:extLst>
          </p:cNvPr>
          <p:cNvSpPr/>
          <p:nvPr/>
        </p:nvSpPr>
        <p:spPr>
          <a:xfrm>
            <a:off x="2971800" y="7823168"/>
            <a:ext cx="132434" cy="118274"/>
          </a:xfrm>
          <a:custGeom>
            <a:avLst/>
            <a:gdLst>
              <a:gd name="connsiteX0" fmla="*/ 0 w 132434"/>
              <a:gd name="connsiteY0" fmla="*/ 42895 h 118274"/>
              <a:gd name="connsiteX1" fmla="*/ 82550 w 132434"/>
              <a:gd name="connsiteY1" fmla="*/ 115920 h 118274"/>
              <a:gd name="connsiteX2" fmla="*/ 130175 w 132434"/>
              <a:gd name="connsiteY2" fmla="*/ 96870 h 118274"/>
              <a:gd name="connsiteX3" fmla="*/ 122238 w 132434"/>
              <a:gd name="connsiteY3" fmla="*/ 61945 h 118274"/>
              <a:gd name="connsiteX4" fmla="*/ 100013 w 132434"/>
              <a:gd name="connsiteY4" fmla="*/ 17495 h 118274"/>
              <a:gd name="connsiteX5" fmla="*/ 82550 w 132434"/>
              <a:gd name="connsiteY5" fmla="*/ 32 h 118274"/>
              <a:gd name="connsiteX6" fmla="*/ 0 w 132434"/>
              <a:gd name="connsiteY6" fmla="*/ 42895 h 11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434" h="118274">
                <a:moveTo>
                  <a:pt x="0" y="42895"/>
                </a:moveTo>
                <a:cubicBezTo>
                  <a:pt x="0" y="62210"/>
                  <a:pt x="60854" y="106924"/>
                  <a:pt x="82550" y="115920"/>
                </a:cubicBezTo>
                <a:cubicBezTo>
                  <a:pt x="104246" y="124916"/>
                  <a:pt x="123560" y="105866"/>
                  <a:pt x="130175" y="96870"/>
                </a:cubicBezTo>
                <a:cubicBezTo>
                  <a:pt x="136790" y="87874"/>
                  <a:pt x="127265" y="75174"/>
                  <a:pt x="122238" y="61945"/>
                </a:cubicBezTo>
                <a:cubicBezTo>
                  <a:pt x="117211" y="48716"/>
                  <a:pt x="106628" y="27814"/>
                  <a:pt x="100013" y="17495"/>
                </a:cubicBezTo>
                <a:cubicBezTo>
                  <a:pt x="93398" y="7176"/>
                  <a:pt x="97367" y="1090"/>
                  <a:pt x="82550" y="32"/>
                </a:cubicBezTo>
                <a:cubicBezTo>
                  <a:pt x="67733" y="-1026"/>
                  <a:pt x="0" y="23580"/>
                  <a:pt x="0" y="4289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0A4D182C-870E-40E6-A97B-A60806B5D270}"/>
              </a:ext>
            </a:extLst>
          </p:cNvPr>
          <p:cNvSpPr/>
          <p:nvPr/>
        </p:nvSpPr>
        <p:spPr>
          <a:xfrm>
            <a:off x="3173236" y="7957094"/>
            <a:ext cx="194022" cy="251615"/>
          </a:xfrm>
          <a:custGeom>
            <a:avLst/>
            <a:gdLst>
              <a:gd name="connsiteX0" fmla="*/ 4939 w 194022"/>
              <a:gd name="connsiteY0" fmla="*/ 39144 h 251615"/>
              <a:gd name="connsiteX1" fmla="*/ 130352 w 194022"/>
              <a:gd name="connsiteY1" fmla="*/ 5806 h 251615"/>
              <a:gd name="connsiteX2" fmla="*/ 193852 w 194022"/>
              <a:gd name="connsiteY2" fmla="*/ 107406 h 251615"/>
              <a:gd name="connsiteX3" fmla="*/ 112889 w 194022"/>
              <a:gd name="connsiteY3" fmla="*/ 237581 h 251615"/>
              <a:gd name="connsiteX4" fmla="*/ 12877 w 194022"/>
              <a:gd name="connsiteY4" fmla="*/ 177256 h 251615"/>
              <a:gd name="connsiteX5" fmla="*/ 76377 w 194022"/>
              <a:gd name="connsiteY5" fmla="*/ 245519 h 251615"/>
              <a:gd name="connsiteX6" fmla="*/ 150989 w 194022"/>
              <a:gd name="connsiteY6" fmla="*/ 231231 h 251615"/>
              <a:gd name="connsiteX7" fmla="*/ 187502 w 194022"/>
              <a:gd name="connsiteY7" fmla="*/ 94706 h 251615"/>
              <a:gd name="connsiteX8" fmla="*/ 38277 w 194022"/>
              <a:gd name="connsiteY8" fmla="*/ 1044 h 251615"/>
              <a:gd name="connsiteX9" fmla="*/ 4939 w 194022"/>
              <a:gd name="connsiteY9" fmla="*/ 39144 h 25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022" h="251615">
                <a:moveTo>
                  <a:pt x="4939" y="39144"/>
                </a:moveTo>
                <a:cubicBezTo>
                  <a:pt x="20285" y="39938"/>
                  <a:pt x="98867" y="-5571"/>
                  <a:pt x="130352" y="5806"/>
                </a:cubicBezTo>
                <a:cubicBezTo>
                  <a:pt x="161837" y="17183"/>
                  <a:pt x="196763" y="68777"/>
                  <a:pt x="193852" y="107406"/>
                </a:cubicBezTo>
                <a:cubicBezTo>
                  <a:pt x="190941" y="146035"/>
                  <a:pt x="143051" y="225939"/>
                  <a:pt x="112889" y="237581"/>
                </a:cubicBezTo>
                <a:cubicBezTo>
                  <a:pt x="82727" y="249223"/>
                  <a:pt x="18962" y="175933"/>
                  <a:pt x="12877" y="177256"/>
                </a:cubicBezTo>
                <a:cubicBezTo>
                  <a:pt x="6792" y="178579"/>
                  <a:pt x="53359" y="236523"/>
                  <a:pt x="76377" y="245519"/>
                </a:cubicBezTo>
                <a:cubicBezTo>
                  <a:pt x="99395" y="254515"/>
                  <a:pt x="132468" y="256367"/>
                  <a:pt x="150989" y="231231"/>
                </a:cubicBezTo>
                <a:cubicBezTo>
                  <a:pt x="169510" y="206095"/>
                  <a:pt x="206287" y="133070"/>
                  <a:pt x="187502" y="94706"/>
                </a:cubicBezTo>
                <a:cubicBezTo>
                  <a:pt x="168717" y="56342"/>
                  <a:pt x="63942" y="9511"/>
                  <a:pt x="38277" y="1044"/>
                </a:cubicBezTo>
                <a:cubicBezTo>
                  <a:pt x="12612" y="-7423"/>
                  <a:pt x="-10407" y="38350"/>
                  <a:pt x="4939" y="3914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D38298BF-6C65-41EE-B51E-F4A904B81E85}"/>
              </a:ext>
            </a:extLst>
          </p:cNvPr>
          <p:cNvSpPr/>
          <p:nvPr/>
        </p:nvSpPr>
        <p:spPr>
          <a:xfrm>
            <a:off x="3170121" y="8019596"/>
            <a:ext cx="143303" cy="130838"/>
          </a:xfrm>
          <a:custGeom>
            <a:avLst/>
            <a:gdLst>
              <a:gd name="connsiteX0" fmla="*/ 117 w 143303"/>
              <a:gd name="connsiteY0" fmla="*/ 35379 h 130838"/>
              <a:gd name="connsiteX1" fmla="*/ 111242 w 143303"/>
              <a:gd name="connsiteY1" fmla="*/ 33792 h 130838"/>
              <a:gd name="connsiteX2" fmla="*/ 74729 w 143303"/>
              <a:gd name="connsiteY2" fmla="*/ 124279 h 130838"/>
              <a:gd name="connsiteX3" fmla="*/ 35042 w 143303"/>
              <a:gd name="connsiteY3" fmla="*/ 97292 h 130838"/>
              <a:gd name="connsiteX4" fmla="*/ 130292 w 143303"/>
              <a:gd name="connsiteY4" fmla="*/ 129042 h 130838"/>
              <a:gd name="connsiteX5" fmla="*/ 138229 w 143303"/>
              <a:gd name="connsiteY5" fmla="*/ 32204 h 130838"/>
              <a:gd name="connsiteX6" fmla="*/ 90604 w 143303"/>
              <a:gd name="connsiteY6" fmla="*/ 454 h 130838"/>
              <a:gd name="connsiteX7" fmla="*/ 117 w 143303"/>
              <a:gd name="connsiteY7" fmla="*/ 35379 h 1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03" h="130838">
                <a:moveTo>
                  <a:pt x="117" y="35379"/>
                </a:moveTo>
                <a:cubicBezTo>
                  <a:pt x="3557" y="40935"/>
                  <a:pt x="98807" y="18975"/>
                  <a:pt x="111242" y="33792"/>
                </a:cubicBezTo>
                <a:cubicBezTo>
                  <a:pt x="123677" y="48609"/>
                  <a:pt x="87429" y="113696"/>
                  <a:pt x="74729" y="124279"/>
                </a:cubicBezTo>
                <a:cubicBezTo>
                  <a:pt x="62029" y="134862"/>
                  <a:pt x="25782" y="96498"/>
                  <a:pt x="35042" y="97292"/>
                </a:cubicBezTo>
                <a:cubicBezTo>
                  <a:pt x="44302" y="98086"/>
                  <a:pt x="113094" y="139890"/>
                  <a:pt x="130292" y="129042"/>
                </a:cubicBezTo>
                <a:cubicBezTo>
                  <a:pt x="147490" y="118194"/>
                  <a:pt x="144844" y="53635"/>
                  <a:pt x="138229" y="32204"/>
                </a:cubicBezTo>
                <a:cubicBezTo>
                  <a:pt x="131614" y="10773"/>
                  <a:pt x="111506" y="5216"/>
                  <a:pt x="90604" y="454"/>
                </a:cubicBezTo>
                <a:cubicBezTo>
                  <a:pt x="69702" y="-4308"/>
                  <a:pt x="-3323" y="29823"/>
                  <a:pt x="117" y="3537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4AEA2DD7-8608-415F-AF80-F25063483465}"/>
              </a:ext>
            </a:extLst>
          </p:cNvPr>
          <p:cNvSpPr/>
          <p:nvPr/>
        </p:nvSpPr>
        <p:spPr>
          <a:xfrm>
            <a:off x="2972619" y="6305511"/>
            <a:ext cx="417836" cy="192170"/>
          </a:xfrm>
          <a:custGeom>
            <a:avLst/>
            <a:gdLst>
              <a:gd name="connsiteX0" fmla="*/ 413519 w 417836"/>
              <a:gd name="connsiteY0" fmla="*/ 65127 h 192170"/>
              <a:gd name="connsiteX1" fmla="*/ 321444 w 417836"/>
              <a:gd name="connsiteY1" fmla="*/ 119102 h 192170"/>
              <a:gd name="connsiteX2" fmla="*/ 108719 w 417836"/>
              <a:gd name="connsiteY2" fmla="*/ 176252 h 192170"/>
              <a:gd name="connsiteX3" fmla="*/ 34106 w 417836"/>
              <a:gd name="connsiteY3" fmla="*/ 192127 h 192170"/>
              <a:gd name="connsiteX4" fmla="*/ 21406 w 417836"/>
              <a:gd name="connsiteY4" fmla="*/ 173077 h 192170"/>
              <a:gd name="connsiteX5" fmla="*/ 48394 w 417836"/>
              <a:gd name="connsiteY5" fmla="*/ 90527 h 192170"/>
              <a:gd name="connsiteX6" fmla="*/ 75381 w 417836"/>
              <a:gd name="connsiteY6" fmla="*/ 39 h 192170"/>
              <a:gd name="connsiteX7" fmla="*/ 16644 w 417836"/>
              <a:gd name="connsiteY7" fmla="*/ 101639 h 192170"/>
              <a:gd name="connsiteX8" fmla="*/ 15056 w 417836"/>
              <a:gd name="connsiteY8" fmla="*/ 174664 h 192170"/>
              <a:gd name="connsiteX9" fmla="*/ 192856 w 417836"/>
              <a:gd name="connsiteY9" fmla="*/ 168314 h 192170"/>
              <a:gd name="connsiteX10" fmla="*/ 413519 w 417836"/>
              <a:gd name="connsiteY10" fmla="*/ 65127 h 19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836" h="192170">
                <a:moveTo>
                  <a:pt x="413519" y="65127"/>
                </a:moveTo>
                <a:cubicBezTo>
                  <a:pt x="434950" y="56925"/>
                  <a:pt x="372244" y="100581"/>
                  <a:pt x="321444" y="119102"/>
                </a:cubicBezTo>
                <a:cubicBezTo>
                  <a:pt x="270644" y="137623"/>
                  <a:pt x="156609" y="164081"/>
                  <a:pt x="108719" y="176252"/>
                </a:cubicBezTo>
                <a:cubicBezTo>
                  <a:pt x="60829" y="188423"/>
                  <a:pt x="48658" y="192656"/>
                  <a:pt x="34106" y="192127"/>
                </a:cubicBezTo>
                <a:cubicBezTo>
                  <a:pt x="19554" y="191598"/>
                  <a:pt x="19025" y="190010"/>
                  <a:pt x="21406" y="173077"/>
                </a:cubicBezTo>
                <a:cubicBezTo>
                  <a:pt x="23787" y="156144"/>
                  <a:pt x="39398" y="119367"/>
                  <a:pt x="48394" y="90527"/>
                </a:cubicBezTo>
                <a:cubicBezTo>
                  <a:pt x="57390" y="61687"/>
                  <a:pt x="80673" y="-1813"/>
                  <a:pt x="75381" y="39"/>
                </a:cubicBezTo>
                <a:cubicBezTo>
                  <a:pt x="70089" y="1891"/>
                  <a:pt x="26698" y="72535"/>
                  <a:pt x="16644" y="101639"/>
                </a:cubicBezTo>
                <a:cubicBezTo>
                  <a:pt x="6590" y="130743"/>
                  <a:pt x="-14313" y="163552"/>
                  <a:pt x="15056" y="174664"/>
                </a:cubicBezTo>
                <a:cubicBezTo>
                  <a:pt x="44425" y="185776"/>
                  <a:pt x="130150" y="179162"/>
                  <a:pt x="192856" y="168314"/>
                </a:cubicBezTo>
                <a:cubicBezTo>
                  <a:pt x="255562" y="157466"/>
                  <a:pt x="392088" y="73329"/>
                  <a:pt x="413519" y="651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F8534A63-400C-4A06-A2B1-20253D9C756E}"/>
              </a:ext>
            </a:extLst>
          </p:cNvPr>
          <p:cNvSpPr/>
          <p:nvPr/>
        </p:nvSpPr>
        <p:spPr>
          <a:xfrm>
            <a:off x="2498725" y="6111874"/>
            <a:ext cx="573242" cy="273512"/>
          </a:xfrm>
          <a:custGeom>
            <a:avLst/>
            <a:gdLst>
              <a:gd name="connsiteX0" fmla="*/ 571500 w 573242"/>
              <a:gd name="connsiteY0" fmla="*/ 177801 h 273512"/>
              <a:gd name="connsiteX1" fmla="*/ 325438 w 573242"/>
              <a:gd name="connsiteY1" fmla="*/ 271464 h 273512"/>
              <a:gd name="connsiteX2" fmla="*/ 84138 w 573242"/>
              <a:gd name="connsiteY2" fmla="*/ 239714 h 273512"/>
              <a:gd name="connsiteX3" fmla="*/ 53975 w 573242"/>
              <a:gd name="connsiteY3" fmla="*/ 207964 h 273512"/>
              <a:gd name="connsiteX4" fmla="*/ 11113 w 573242"/>
              <a:gd name="connsiteY4" fmla="*/ 134939 h 273512"/>
              <a:gd name="connsiteX5" fmla="*/ 23813 w 573242"/>
              <a:gd name="connsiteY5" fmla="*/ 60326 h 273512"/>
              <a:gd name="connsiteX6" fmla="*/ 104775 w 573242"/>
              <a:gd name="connsiteY6" fmla="*/ 1 h 273512"/>
              <a:gd name="connsiteX7" fmla="*/ 0 w 573242"/>
              <a:gd name="connsiteY7" fmla="*/ 61914 h 273512"/>
              <a:gd name="connsiteX8" fmla="*/ 103188 w 573242"/>
              <a:gd name="connsiteY8" fmla="*/ 219076 h 273512"/>
              <a:gd name="connsiteX9" fmla="*/ 195263 w 573242"/>
              <a:gd name="connsiteY9" fmla="*/ 261939 h 273512"/>
              <a:gd name="connsiteX10" fmla="*/ 571500 w 573242"/>
              <a:gd name="connsiteY10" fmla="*/ 177801 h 2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242" h="273512">
                <a:moveTo>
                  <a:pt x="571500" y="177801"/>
                </a:moveTo>
                <a:cubicBezTo>
                  <a:pt x="593196" y="179388"/>
                  <a:pt x="406665" y="261145"/>
                  <a:pt x="325438" y="271464"/>
                </a:cubicBezTo>
                <a:cubicBezTo>
                  <a:pt x="244211" y="281783"/>
                  <a:pt x="129382" y="250297"/>
                  <a:pt x="84138" y="239714"/>
                </a:cubicBezTo>
                <a:cubicBezTo>
                  <a:pt x="38894" y="229131"/>
                  <a:pt x="66146" y="225426"/>
                  <a:pt x="53975" y="207964"/>
                </a:cubicBezTo>
                <a:cubicBezTo>
                  <a:pt x="41804" y="190502"/>
                  <a:pt x="16140" y="159545"/>
                  <a:pt x="11113" y="134939"/>
                </a:cubicBezTo>
                <a:cubicBezTo>
                  <a:pt x="6086" y="110333"/>
                  <a:pt x="8203" y="82816"/>
                  <a:pt x="23813" y="60326"/>
                </a:cubicBezTo>
                <a:cubicBezTo>
                  <a:pt x="39423" y="37836"/>
                  <a:pt x="108744" y="-264"/>
                  <a:pt x="104775" y="1"/>
                </a:cubicBezTo>
                <a:cubicBezTo>
                  <a:pt x="100806" y="266"/>
                  <a:pt x="264" y="25402"/>
                  <a:pt x="0" y="61914"/>
                </a:cubicBezTo>
                <a:cubicBezTo>
                  <a:pt x="-264" y="98426"/>
                  <a:pt x="70644" y="185739"/>
                  <a:pt x="103188" y="219076"/>
                </a:cubicBezTo>
                <a:cubicBezTo>
                  <a:pt x="135732" y="252413"/>
                  <a:pt x="116153" y="266966"/>
                  <a:pt x="195263" y="261939"/>
                </a:cubicBezTo>
                <a:cubicBezTo>
                  <a:pt x="274373" y="256912"/>
                  <a:pt x="549804" y="176214"/>
                  <a:pt x="571500" y="1778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795AAAD2-F89E-4DFC-918B-5E6685A15F03}"/>
              </a:ext>
            </a:extLst>
          </p:cNvPr>
          <p:cNvSpPr/>
          <p:nvPr/>
        </p:nvSpPr>
        <p:spPr>
          <a:xfrm>
            <a:off x="2547702" y="6116386"/>
            <a:ext cx="133593" cy="262202"/>
          </a:xfrm>
          <a:custGeom>
            <a:avLst/>
            <a:gdLst>
              <a:gd name="connsiteX0" fmla="*/ 63736 w 133593"/>
              <a:gd name="connsiteY0" fmla="*/ 1839 h 262202"/>
              <a:gd name="connsiteX1" fmla="*/ 8173 w 133593"/>
              <a:gd name="connsiteY1" fmla="*/ 128839 h 262202"/>
              <a:gd name="connsiteX2" fmla="*/ 133586 w 133593"/>
              <a:gd name="connsiteY2" fmla="*/ 262189 h 262202"/>
              <a:gd name="connsiteX3" fmla="*/ 1823 w 133593"/>
              <a:gd name="connsiteY3" fmla="*/ 136777 h 262202"/>
              <a:gd name="connsiteX4" fmla="*/ 57386 w 133593"/>
              <a:gd name="connsiteY4" fmla="*/ 58989 h 262202"/>
              <a:gd name="connsiteX5" fmla="*/ 63736 w 133593"/>
              <a:gd name="connsiteY5" fmla="*/ 1839 h 26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3" h="262202">
                <a:moveTo>
                  <a:pt x="63736" y="1839"/>
                </a:moveTo>
                <a:cubicBezTo>
                  <a:pt x="55534" y="13481"/>
                  <a:pt x="-3469" y="85447"/>
                  <a:pt x="8173" y="128839"/>
                </a:cubicBezTo>
                <a:cubicBezTo>
                  <a:pt x="19815" y="172231"/>
                  <a:pt x="134644" y="260866"/>
                  <a:pt x="133586" y="262189"/>
                </a:cubicBezTo>
                <a:cubicBezTo>
                  <a:pt x="132528" y="263512"/>
                  <a:pt x="14523" y="170644"/>
                  <a:pt x="1823" y="136777"/>
                </a:cubicBezTo>
                <a:cubicBezTo>
                  <a:pt x="-10877" y="102910"/>
                  <a:pt x="46538" y="81214"/>
                  <a:pt x="57386" y="58989"/>
                </a:cubicBezTo>
                <a:cubicBezTo>
                  <a:pt x="68234" y="36764"/>
                  <a:pt x="71938" y="-9803"/>
                  <a:pt x="63736" y="18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A76FCA59-0CC6-4A3B-BF67-AF9AA6979B25}"/>
              </a:ext>
            </a:extLst>
          </p:cNvPr>
          <p:cNvSpPr/>
          <p:nvPr/>
        </p:nvSpPr>
        <p:spPr>
          <a:xfrm>
            <a:off x="10544035" y="7345700"/>
            <a:ext cx="380369" cy="1220420"/>
          </a:xfrm>
          <a:custGeom>
            <a:avLst/>
            <a:gdLst>
              <a:gd name="connsiteX0" fmla="*/ 140 w 380369"/>
              <a:gd name="connsiteY0" fmla="*/ 1250 h 1220420"/>
              <a:gd name="connsiteX1" fmla="*/ 146190 w 380369"/>
              <a:gd name="connsiteY1" fmla="*/ 163175 h 1220420"/>
              <a:gd name="connsiteX2" fmla="*/ 358915 w 380369"/>
              <a:gd name="connsiteY2" fmla="*/ 668000 h 1220420"/>
              <a:gd name="connsiteX3" fmla="*/ 371615 w 380369"/>
              <a:gd name="connsiteY3" fmla="*/ 969625 h 1220420"/>
              <a:gd name="connsiteX4" fmla="*/ 346215 w 380369"/>
              <a:gd name="connsiteY4" fmla="*/ 1210925 h 1220420"/>
              <a:gd name="connsiteX5" fmla="*/ 352565 w 380369"/>
              <a:gd name="connsiteY5" fmla="*/ 633075 h 1220420"/>
              <a:gd name="connsiteX6" fmla="*/ 123965 w 380369"/>
              <a:gd name="connsiteY6" fmla="*/ 118725 h 1220420"/>
              <a:gd name="connsiteX7" fmla="*/ 140 w 380369"/>
              <a:gd name="connsiteY7" fmla="*/ 1250 h 122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369" h="1220420">
                <a:moveTo>
                  <a:pt x="140" y="1250"/>
                </a:moveTo>
                <a:cubicBezTo>
                  <a:pt x="3844" y="8658"/>
                  <a:pt x="86394" y="52050"/>
                  <a:pt x="146190" y="163175"/>
                </a:cubicBezTo>
                <a:cubicBezTo>
                  <a:pt x="205986" y="274300"/>
                  <a:pt x="321344" y="533592"/>
                  <a:pt x="358915" y="668000"/>
                </a:cubicBezTo>
                <a:cubicBezTo>
                  <a:pt x="396486" y="802408"/>
                  <a:pt x="373732" y="879138"/>
                  <a:pt x="371615" y="969625"/>
                </a:cubicBezTo>
                <a:cubicBezTo>
                  <a:pt x="369498" y="1060112"/>
                  <a:pt x="349390" y="1267017"/>
                  <a:pt x="346215" y="1210925"/>
                </a:cubicBezTo>
                <a:cubicBezTo>
                  <a:pt x="343040" y="1154833"/>
                  <a:pt x="389607" y="815108"/>
                  <a:pt x="352565" y="633075"/>
                </a:cubicBezTo>
                <a:cubicBezTo>
                  <a:pt x="315523" y="451042"/>
                  <a:pt x="181115" y="219796"/>
                  <a:pt x="123965" y="118725"/>
                </a:cubicBezTo>
                <a:cubicBezTo>
                  <a:pt x="66815" y="17654"/>
                  <a:pt x="-3564" y="-6158"/>
                  <a:pt x="140" y="125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6A469450-9E20-4DA7-9710-8FEE7CB0731F}"/>
              </a:ext>
            </a:extLst>
          </p:cNvPr>
          <p:cNvSpPr/>
          <p:nvPr/>
        </p:nvSpPr>
        <p:spPr>
          <a:xfrm>
            <a:off x="10569454" y="7375077"/>
            <a:ext cx="348079" cy="1031598"/>
          </a:xfrm>
          <a:custGeom>
            <a:avLst/>
            <a:gdLst>
              <a:gd name="connsiteX0" fmla="*/ 121 w 348079"/>
              <a:gd name="connsiteY0" fmla="*/ 448 h 1031598"/>
              <a:gd name="connsiteX1" fmla="*/ 149346 w 348079"/>
              <a:gd name="connsiteY1" fmla="*/ 229048 h 1031598"/>
              <a:gd name="connsiteX2" fmla="*/ 276346 w 348079"/>
              <a:gd name="connsiteY2" fmla="*/ 562423 h 1031598"/>
              <a:gd name="connsiteX3" fmla="*/ 343021 w 348079"/>
              <a:gd name="connsiteY3" fmla="*/ 806898 h 1031598"/>
              <a:gd name="connsiteX4" fmla="*/ 343021 w 348079"/>
              <a:gd name="connsiteY4" fmla="*/ 924373 h 1031598"/>
              <a:gd name="connsiteX5" fmla="*/ 339846 w 348079"/>
              <a:gd name="connsiteY5" fmla="*/ 1019623 h 1031598"/>
              <a:gd name="connsiteX6" fmla="*/ 292221 w 348079"/>
              <a:gd name="connsiteY6" fmla="*/ 638623 h 1031598"/>
              <a:gd name="connsiteX7" fmla="*/ 174746 w 348079"/>
              <a:gd name="connsiteY7" fmla="*/ 286198 h 1031598"/>
              <a:gd name="connsiteX8" fmla="*/ 121 w 348079"/>
              <a:gd name="connsiteY8" fmla="*/ 448 h 103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079" h="1031598">
                <a:moveTo>
                  <a:pt x="121" y="448"/>
                </a:moveTo>
                <a:cubicBezTo>
                  <a:pt x="-4112" y="-9077"/>
                  <a:pt x="103309" y="135386"/>
                  <a:pt x="149346" y="229048"/>
                </a:cubicBezTo>
                <a:cubicBezTo>
                  <a:pt x="195384" y="322711"/>
                  <a:pt x="244067" y="466115"/>
                  <a:pt x="276346" y="562423"/>
                </a:cubicBezTo>
                <a:cubicBezTo>
                  <a:pt x="308625" y="658731"/>
                  <a:pt x="331909" y="746573"/>
                  <a:pt x="343021" y="806898"/>
                </a:cubicBezTo>
                <a:cubicBezTo>
                  <a:pt x="354133" y="867223"/>
                  <a:pt x="343550" y="888919"/>
                  <a:pt x="343021" y="924373"/>
                </a:cubicBezTo>
                <a:cubicBezTo>
                  <a:pt x="342492" y="959827"/>
                  <a:pt x="348313" y="1067248"/>
                  <a:pt x="339846" y="1019623"/>
                </a:cubicBezTo>
                <a:cubicBezTo>
                  <a:pt x="331379" y="971998"/>
                  <a:pt x="319738" y="760860"/>
                  <a:pt x="292221" y="638623"/>
                </a:cubicBezTo>
                <a:cubicBezTo>
                  <a:pt x="264704" y="516386"/>
                  <a:pt x="223429" y="390444"/>
                  <a:pt x="174746" y="286198"/>
                </a:cubicBezTo>
                <a:cubicBezTo>
                  <a:pt x="126063" y="181952"/>
                  <a:pt x="4354" y="9973"/>
                  <a:pt x="121" y="44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939ECC6A-4013-42F0-BAB0-5F609B59FD45}"/>
              </a:ext>
            </a:extLst>
          </p:cNvPr>
          <p:cNvSpPr/>
          <p:nvPr/>
        </p:nvSpPr>
        <p:spPr>
          <a:xfrm>
            <a:off x="8506143" y="7566611"/>
            <a:ext cx="2273894" cy="1903071"/>
          </a:xfrm>
          <a:custGeom>
            <a:avLst/>
            <a:gdLst>
              <a:gd name="connsiteX0" fmla="*/ 117157 w 2273894"/>
              <a:gd name="connsiteY0" fmla="*/ 12114 h 1903071"/>
              <a:gd name="connsiteX1" fmla="*/ 6032 w 2273894"/>
              <a:gd name="connsiteY1" fmla="*/ 174039 h 1903071"/>
              <a:gd name="connsiteX2" fmla="*/ 15557 w 2273894"/>
              <a:gd name="connsiteY2" fmla="*/ 418514 h 1903071"/>
              <a:gd name="connsiteX3" fmla="*/ 21907 w 2273894"/>
              <a:gd name="connsiteY3" fmla="*/ 729664 h 1903071"/>
              <a:gd name="connsiteX4" fmla="*/ 66357 w 2273894"/>
              <a:gd name="connsiteY4" fmla="*/ 951914 h 1903071"/>
              <a:gd name="connsiteX5" fmla="*/ 329882 w 2273894"/>
              <a:gd name="connsiteY5" fmla="*/ 1393239 h 1903071"/>
              <a:gd name="connsiteX6" fmla="*/ 602932 w 2273894"/>
              <a:gd name="connsiteY6" fmla="*/ 1625014 h 1903071"/>
              <a:gd name="connsiteX7" fmla="*/ 863282 w 2273894"/>
              <a:gd name="connsiteY7" fmla="*/ 1799639 h 1903071"/>
              <a:gd name="connsiteX8" fmla="*/ 1168082 w 2273894"/>
              <a:gd name="connsiteY8" fmla="*/ 1859964 h 1903071"/>
              <a:gd name="connsiteX9" fmla="*/ 1571307 w 2273894"/>
              <a:gd name="connsiteY9" fmla="*/ 1879014 h 1903071"/>
              <a:gd name="connsiteX10" fmla="*/ 2088832 w 2273894"/>
              <a:gd name="connsiteY10" fmla="*/ 1510714 h 1903071"/>
              <a:gd name="connsiteX11" fmla="*/ 2269807 w 2273894"/>
              <a:gd name="connsiteY11" fmla="*/ 1113839 h 1903071"/>
              <a:gd name="connsiteX12" fmla="*/ 2155507 w 2273894"/>
              <a:gd name="connsiteY12" fmla="*/ 1386889 h 1903071"/>
              <a:gd name="connsiteX13" fmla="*/ 1539557 w 2273894"/>
              <a:gd name="connsiteY13" fmla="*/ 1825039 h 1903071"/>
              <a:gd name="connsiteX14" fmla="*/ 777557 w 2273894"/>
              <a:gd name="connsiteY14" fmla="*/ 1682164 h 1903071"/>
              <a:gd name="connsiteX15" fmla="*/ 50482 w 2273894"/>
              <a:gd name="connsiteY15" fmla="*/ 507414 h 1903071"/>
              <a:gd name="connsiteX16" fmla="*/ 117157 w 2273894"/>
              <a:gd name="connsiteY16" fmla="*/ 12114 h 190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3894" h="1903071">
                <a:moveTo>
                  <a:pt x="117157" y="12114"/>
                </a:moveTo>
                <a:cubicBezTo>
                  <a:pt x="109749" y="-43448"/>
                  <a:pt x="22965" y="106306"/>
                  <a:pt x="6032" y="174039"/>
                </a:cubicBezTo>
                <a:cubicBezTo>
                  <a:pt x="-10901" y="241772"/>
                  <a:pt x="12911" y="325910"/>
                  <a:pt x="15557" y="418514"/>
                </a:cubicBezTo>
                <a:cubicBezTo>
                  <a:pt x="18203" y="511118"/>
                  <a:pt x="13440" y="640764"/>
                  <a:pt x="21907" y="729664"/>
                </a:cubicBezTo>
                <a:cubicBezTo>
                  <a:pt x="30374" y="818564"/>
                  <a:pt x="15028" y="841318"/>
                  <a:pt x="66357" y="951914"/>
                </a:cubicBezTo>
                <a:cubicBezTo>
                  <a:pt x="117686" y="1062510"/>
                  <a:pt x="240453" y="1281056"/>
                  <a:pt x="329882" y="1393239"/>
                </a:cubicBezTo>
                <a:cubicBezTo>
                  <a:pt x="419311" y="1505422"/>
                  <a:pt x="514032" y="1557281"/>
                  <a:pt x="602932" y="1625014"/>
                </a:cubicBezTo>
                <a:cubicBezTo>
                  <a:pt x="691832" y="1692747"/>
                  <a:pt x="769090" y="1760481"/>
                  <a:pt x="863282" y="1799639"/>
                </a:cubicBezTo>
                <a:cubicBezTo>
                  <a:pt x="957474" y="1838797"/>
                  <a:pt x="1050078" y="1846735"/>
                  <a:pt x="1168082" y="1859964"/>
                </a:cubicBezTo>
                <a:cubicBezTo>
                  <a:pt x="1286086" y="1873193"/>
                  <a:pt x="1417849" y="1937222"/>
                  <a:pt x="1571307" y="1879014"/>
                </a:cubicBezTo>
                <a:cubicBezTo>
                  <a:pt x="1724765" y="1820806"/>
                  <a:pt x="1972415" y="1638243"/>
                  <a:pt x="2088832" y="1510714"/>
                </a:cubicBezTo>
                <a:cubicBezTo>
                  <a:pt x="2205249" y="1383185"/>
                  <a:pt x="2258695" y="1134476"/>
                  <a:pt x="2269807" y="1113839"/>
                </a:cubicBezTo>
                <a:cubicBezTo>
                  <a:pt x="2280919" y="1093202"/>
                  <a:pt x="2277215" y="1268356"/>
                  <a:pt x="2155507" y="1386889"/>
                </a:cubicBezTo>
                <a:cubicBezTo>
                  <a:pt x="2033799" y="1505422"/>
                  <a:pt x="1769215" y="1775827"/>
                  <a:pt x="1539557" y="1825039"/>
                </a:cubicBezTo>
                <a:cubicBezTo>
                  <a:pt x="1309899" y="1874252"/>
                  <a:pt x="1025736" y="1901768"/>
                  <a:pt x="777557" y="1682164"/>
                </a:cubicBezTo>
                <a:cubicBezTo>
                  <a:pt x="529378" y="1462560"/>
                  <a:pt x="158961" y="787343"/>
                  <a:pt x="50482" y="507414"/>
                </a:cubicBezTo>
                <a:cubicBezTo>
                  <a:pt x="-57997" y="227485"/>
                  <a:pt x="124565" y="67676"/>
                  <a:pt x="117157" y="121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79149A34-FABC-4AB2-BE69-26FF1363207E}"/>
              </a:ext>
            </a:extLst>
          </p:cNvPr>
          <p:cNvSpPr/>
          <p:nvPr/>
        </p:nvSpPr>
        <p:spPr>
          <a:xfrm>
            <a:off x="10188247" y="8492349"/>
            <a:ext cx="734216" cy="903573"/>
          </a:xfrm>
          <a:custGeom>
            <a:avLst/>
            <a:gdLst>
              <a:gd name="connsiteX0" fmla="*/ 727403 w 734216"/>
              <a:gd name="connsiteY0" fmla="*/ 3951 h 903573"/>
              <a:gd name="connsiteX1" fmla="*/ 571828 w 734216"/>
              <a:gd name="connsiteY1" fmla="*/ 445276 h 903573"/>
              <a:gd name="connsiteX2" fmla="*/ 333703 w 734216"/>
              <a:gd name="connsiteY2" fmla="*/ 692926 h 903573"/>
              <a:gd name="connsiteX3" fmla="*/ 328 w 734216"/>
              <a:gd name="connsiteY3" fmla="*/ 899301 h 903573"/>
              <a:gd name="connsiteX4" fmla="*/ 279728 w 734216"/>
              <a:gd name="connsiteY4" fmla="*/ 785001 h 903573"/>
              <a:gd name="connsiteX5" fmla="*/ 663903 w 734216"/>
              <a:gd name="connsiteY5" fmla="*/ 261126 h 903573"/>
              <a:gd name="connsiteX6" fmla="*/ 727403 w 734216"/>
              <a:gd name="connsiteY6" fmla="*/ 3951 h 9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216" h="903573">
                <a:moveTo>
                  <a:pt x="727403" y="3951"/>
                </a:moveTo>
                <a:cubicBezTo>
                  <a:pt x="712057" y="34643"/>
                  <a:pt x="637445" y="330447"/>
                  <a:pt x="571828" y="445276"/>
                </a:cubicBezTo>
                <a:cubicBezTo>
                  <a:pt x="506211" y="560105"/>
                  <a:pt x="428953" y="617255"/>
                  <a:pt x="333703" y="692926"/>
                </a:cubicBezTo>
                <a:cubicBezTo>
                  <a:pt x="238453" y="768597"/>
                  <a:pt x="9324" y="883955"/>
                  <a:pt x="328" y="899301"/>
                </a:cubicBezTo>
                <a:cubicBezTo>
                  <a:pt x="-8668" y="914647"/>
                  <a:pt x="169132" y="891363"/>
                  <a:pt x="279728" y="785001"/>
                </a:cubicBezTo>
                <a:cubicBezTo>
                  <a:pt x="390324" y="678639"/>
                  <a:pt x="591407" y="395005"/>
                  <a:pt x="663903" y="261126"/>
                </a:cubicBezTo>
                <a:cubicBezTo>
                  <a:pt x="736399" y="127247"/>
                  <a:pt x="742749" y="-26741"/>
                  <a:pt x="727403" y="395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0489CA36-8608-44C8-8AAF-3FC88501D966}"/>
              </a:ext>
            </a:extLst>
          </p:cNvPr>
          <p:cNvSpPr/>
          <p:nvPr/>
        </p:nvSpPr>
        <p:spPr>
          <a:xfrm>
            <a:off x="10547345" y="7429393"/>
            <a:ext cx="253721" cy="519264"/>
          </a:xfrm>
          <a:custGeom>
            <a:avLst/>
            <a:gdLst>
              <a:gd name="connsiteX0" fmla="*/ 5 w 253721"/>
              <a:gd name="connsiteY0" fmla="*/ 107 h 519264"/>
              <a:gd name="connsiteX1" fmla="*/ 188388 w 253721"/>
              <a:gd name="connsiteY1" fmla="*/ 359940 h 519264"/>
              <a:gd name="connsiteX2" fmla="*/ 234955 w 253721"/>
              <a:gd name="connsiteY2" fmla="*/ 493290 h 519264"/>
              <a:gd name="connsiteX3" fmla="*/ 251888 w 253721"/>
              <a:gd name="connsiteY3" fmla="*/ 503874 h 519264"/>
              <a:gd name="connsiteX4" fmla="*/ 194738 w 253721"/>
              <a:gd name="connsiteY4" fmla="*/ 323957 h 519264"/>
              <a:gd name="connsiteX5" fmla="*/ 5 w 253721"/>
              <a:gd name="connsiteY5" fmla="*/ 107 h 51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721" h="519264">
                <a:moveTo>
                  <a:pt x="5" y="107"/>
                </a:moveTo>
                <a:cubicBezTo>
                  <a:pt x="-1053" y="6104"/>
                  <a:pt x="149230" y="277743"/>
                  <a:pt x="188388" y="359940"/>
                </a:cubicBezTo>
                <a:cubicBezTo>
                  <a:pt x="227546" y="442137"/>
                  <a:pt x="224372" y="469301"/>
                  <a:pt x="234955" y="493290"/>
                </a:cubicBezTo>
                <a:cubicBezTo>
                  <a:pt x="245538" y="517279"/>
                  <a:pt x="258591" y="532096"/>
                  <a:pt x="251888" y="503874"/>
                </a:cubicBezTo>
                <a:cubicBezTo>
                  <a:pt x="245185" y="475652"/>
                  <a:pt x="233191" y="407565"/>
                  <a:pt x="194738" y="323957"/>
                </a:cubicBezTo>
                <a:cubicBezTo>
                  <a:pt x="156285" y="240349"/>
                  <a:pt x="1063" y="-5890"/>
                  <a:pt x="5" y="1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0B17D5FF-2F25-423C-9EDA-4CA48181504C}"/>
              </a:ext>
            </a:extLst>
          </p:cNvPr>
          <p:cNvSpPr/>
          <p:nvPr/>
        </p:nvSpPr>
        <p:spPr>
          <a:xfrm>
            <a:off x="10426011" y="7573299"/>
            <a:ext cx="279909" cy="77218"/>
          </a:xfrm>
          <a:custGeom>
            <a:avLst/>
            <a:gdLst>
              <a:gd name="connsiteX0" fmla="*/ 689 w 279909"/>
              <a:gd name="connsiteY0" fmla="*/ 59401 h 77218"/>
              <a:gd name="connsiteX1" fmla="*/ 174256 w 279909"/>
              <a:gd name="connsiteY1" fmla="*/ 76334 h 77218"/>
              <a:gd name="connsiteX2" fmla="*/ 263156 w 279909"/>
              <a:gd name="connsiteY2" fmla="*/ 27651 h 77218"/>
              <a:gd name="connsiteX3" fmla="*/ 277972 w 279909"/>
              <a:gd name="connsiteY3" fmla="*/ 134 h 77218"/>
              <a:gd name="connsiteX4" fmla="*/ 237756 w 279909"/>
              <a:gd name="connsiteY4" fmla="*/ 19184 h 77218"/>
              <a:gd name="connsiteX5" fmla="*/ 117106 w 279909"/>
              <a:gd name="connsiteY5" fmla="*/ 63634 h 77218"/>
              <a:gd name="connsiteX6" fmla="*/ 689 w 279909"/>
              <a:gd name="connsiteY6" fmla="*/ 59401 h 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909" h="77218">
                <a:moveTo>
                  <a:pt x="689" y="59401"/>
                </a:moveTo>
                <a:cubicBezTo>
                  <a:pt x="10214" y="61518"/>
                  <a:pt x="130512" y="81626"/>
                  <a:pt x="174256" y="76334"/>
                </a:cubicBezTo>
                <a:cubicBezTo>
                  <a:pt x="218000" y="71042"/>
                  <a:pt x="245870" y="40351"/>
                  <a:pt x="263156" y="27651"/>
                </a:cubicBezTo>
                <a:cubicBezTo>
                  <a:pt x="280442" y="14951"/>
                  <a:pt x="282205" y="1545"/>
                  <a:pt x="277972" y="134"/>
                </a:cubicBezTo>
                <a:cubicBezTo>
                  <a:pt x="273739" y="-1277"/>
                  <a:pt x="264567" y="8601"/>
                  <a:pt x="237756" y="19184"/>
                </a:cubicBezTo>
                <a:cubicBezTo>
                  <a:pt x="210945" y="29767"/>
                  <a:pt x="151325" y="59048"/>
                  <a:pt x="117106" y="63634"/>
                </a:cubicBezTo>
                <a:cubicBezTo>
                  <a:pt x="82887" y="68220"/>
                  <a:pt x="-8836" y="57284"/>
                  <a:pt x="689" y="594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B6A14D47-5FAA-4664-9EB8-87B4AFF72772}"/>
              </a:ext>
            </a:extLst>
          </p:cNvPr>
          <p:cNvSpPr/>
          <p:nvPr/>
        </p:nvSpPr>
        <p:spPr>
          <a:xfrm>
            <a:off x="10509212" y="7795584"/>
            <a:ext cx="291358" cy="72288"/>
          </a:xfrm>
          <a:custGeom>
            <a:avLst/>
            <a:gdLst>
              <a:gd name="connsiteX0" fmla="*/ 38 w 291358"/>
              <a:gd name="connsiteY0" fmla="*/ 36083 h 72288"/>
              <a:gd name="connsiteX1" fmla="*/ 209588 w 291358"/>
              <a:gd name="connsiteY1" fmla="*/ 72066 h 72288"/>
              <a:gd name="connsiteX2" fmla="*/ 273088 w 291358"/>
              <a:gd name="connsiteY2" fmla="*/ 48783 h 72288"/>
              <a:gd name="connsiteX3" fmla="*/ 285788 w 291358"/>
              <a:gd name="connsiteY3" fmla="*/ 99 h 72288"/>
              <a:gd name="connsiteX4" fmla="*/ 192655 w 291358"/>
              <a:gd name="connsiteY4" fmla="*/ 36083 h 72288"/>
              <a:gd name="connsiteX5" fmla="*/ 38 w 291358"/>
              <a:gd name="connsiteY5" fmla="*/ 36083 h 7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358" h="72288">
                <a:moveTo>
                  <a:pt x="38" y="36083"/>
                </a:moveTo>
                <a:cubicBezTo>
                  <a:pt x="2860" y="42080"/>
                  <a:pt x="164080" y="69949"/>
                  <a:pt x="209588" y="72066"/>
                </a:cubicBezTo>
                <a:cubicBezTo>
                  <a:pt x="255096" y="74183"/>
                  <a:pt x="260388" y="60778"/>
                  <a:pt x="273088" y="48783"/>
                </a:cubicBezTo>
                <a:cubicBezTo>
                  <a:pt x="285788" y="36789"/>
                  <a:pt x="299194" y="2216"/>
                  <a:pt x="285788" y="99"/>
                </a:cubicBezTo>
                <a:cubicBezTo>
                  <a:pt x="272383" y="-2018"/>
                  <a:pt x="234635" y="30439"/>
                  <a:pt x="192655" y="36083"/>
                </a:cubicBezTo>
                <a:cubicBezTo>
                  <a:pt x="150675" y="41727"/>
                  <a:pt x="-2784" y="30086"/>
                  <a:pt x="38" y="3608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FCE3ABD1-C62E-42A8-838E-FCD9E5DC8AB2}"/>
              </a:ext>
            </a:extLst>
          </p:cNvPr>
          <p:cNvSpPr/>
          <p:nvPr/>
        </p:nvSpPr>
        <p:spPr>
          <a:xfrm>
            <a:off x="10579100" y="8028190"/>
            <a:ext cx="307707" cy="72077"/>
          </a:xfrm>
          <a:custGeom>
            <a:avLst/>
            <a:gdLst>
              <a:gd name="connsiteX0" fmla="*/ 0 w 307707"/>
              <a:gd name="connsiteY0" fmla="*/ 327 h 72077"/>
              <a:gd name="connsiteX1" fmla="*/ 198967 w 307707"/>
              <a:gd name="connsiteY1" fmla="*/ 68060 h 72077"/>
              <a:gd name="connsiteX2" fmla="*/ 306917 w 307707"/>
              <a:gd name="connsiteY2" fmla="*/ 61710 h 72077"/>
              <a:gd name="connsiteX3" fmla="*/ 245533 w 307707"/>
              <a:gd name="connsiteY3" fmla="*/ 40543 h 72077"/>
              <a:gd name="connsiteX4" fmla="*/ 201083 w 307707"/>
              <a:gd name="connsiteY4" fmla="*/ 42660 h 72077"/>
              <a:gd name="connsiteX5" fmla="*/ 0 w 307707"/>
              <a:gd name="connsiteY5" fmla="*/ 327 h 7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07" h="72077">
                <a:moveTo>
                  <a:pt x="0" y="327"/>
                </a:moveTo>
                <a:cubicBezTo>
                  <a:pt x="-353" y="4560"/>
                  <a:pt x="147814" y="57830"/>
                  <a:pt x="198967" y="68060"/>
                </a:cubicBezTo>
                <a:cubicBezTo>
                  <a:pt x="250120" y="78291"/>
                  <a:pt x="299156" y="66296"/>
                  <a:pt x="306917" y="61710"/>
                </a:cubicBezTo>
                <a:cubicBezTo>
                  <a:pt x="314678" y="57124"/>
                  <a:pt x="263172" y="43718"/>
                  <a:pt x="245533" y="40543"/>
                </a:cubicBezTo>
                <a:cubicBezTo>
                  <a:pt x="227894" y="37368"/>
                  <a:pt x="237419" y="51127"/>
                  <a:pt x="201083" y="42660"/>
                </a:cubicBezTo>
                <a:cubicBezTo>
                  <a:pt x="164747" y="34193"/>
                  <a:pt x="353" y="-3906"/>
                  <a:pt x="0" y="3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23652A2D-CDAC-4ADA-BB38-E4E1A1192BE6}"/>
              </a:ext>
            </a:extLst>
          </p:cNvPr>
          <p:cNvSpPr/>
          <p:nvPr/>
        </p:nvSpPr>
        <p:spPr>
          <a:xfrm>
            <a:off x="10792818" y="8123435"/>
            <a:ext cx="29906" cy="546402"/>
          </a:xfrm>
          <a:custGeom>
            <a:avLst/>
            <a:gdLst>
              <a:gd name="connsiteX0" fmla="*/ 4299 w 29906"/>
              <a:gd name="connsiteY0" fmla="*/ 2448 h 546402"/>
              <a:gd name="connsiteX1" fmla="*/ 21232 w 29906"/>
              <a:gd name="connsiteY1" fmla="*/ 417315 h 546402"/>
              <a:gd name="connsiteX2" fmla="*/ 65 w 29906"/>
              <a:gd name="connsiteY2" fmla="*/ 540082 h 546402"/>
              <a:gd name="connsiteX3" fmla="*/ 29699 w 29906"/>
              <a:gd name="connsiteY3" fmla="*/ 258565 h 546402"/>
              <a:gd name="connsiteX4" fmla="*/ 4299 w 29906"/>
              <a:gd name="connsiteY4" fmla="*/ 2448 h 54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6" h="546402">
                <a:moveTo>
                  <a:pt x="4299" y="2448"/>
                </a:moveTo>
                <a:cubicBezTo>
                  <a:pt x="2888" y="28906"/>
                  <a:pt x="21938" y="327709"/>
                  <a:pt x="21232" y="417315"/>
                </a:cubicBezTo>
                <a:cubicBezTo>
                  <a:pt x="20526" y="506921"/>
                  <a:pt x="-1346" y="566540"/>
                  <a:pt x="65" y="540082"/>
                </a:cubicBezTo>
                <a:cubicBezTo>
                  <a:pt x="1476" y="513624"/>
                  <a:pt x="26877" y="346407"/>
                  <a:pt x="29699" y="258565"/>
                </a:cubicBezTo>
                <a:cubicBezTo>
                  <a:pt x="32521" y="170723"/>
                  <a:pt x="5710" y="-24010"/>
                  <a:pt x="4299" y="244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3553197B-3BD4-4E0A-806F-F4116946277A}"/>
              </a:ext>
            </a:extLst>
          </p:cNvPr>
          <p:cNvSpPr/>
          <p:nvPr/>
        </p:nvSpPr>
        <p:spPr>
          <a:xfrm>
            <a:off x="10655029" y="8256574"/>
            <a:ext cx="226010" cy="97853"/>
          </a:xfrm>
          <a:custGeom>
            <a:avLst/>
            <a:gdLst>
              <a:gd name="connsiteX0" fmla="*/ 2388 w 226010"/>
              <a:gd name="connsiteY0" fmla="*/ 543 h 97853"/>
              <a:gd name="connsiteX1" fmla="*/ 57421 w 226010"/>
              <a:gd name="connsiteY1" fmla="*/ 30176 h 97853"/>
              <a:gd name="connsiteX2" fmla="*/ 178071 w 226010"/>
              <a:gd name="connsiteY2" fmla="*/ 95793 h 97853"/>
              <a:gd name="connsiteX3" fmla="*/ 224638 w 226010"/>
              <a:gd name="connsiteY3" fmla="*/ 78859 h 97853"/>
              <a:gd name="connsiteX4" fmla="*/ 131504 w 226010"/>
              <a:gd name="connsiteY4" fmla="*/ 53459 h 97853"/>
              <a:gd name="connsiteX5" fmla="*/ 2388 w 226010"/>
              <a:gd name="connsiteY5" fmla="*/ 543 h 9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10" h="97853">
                <a:moveTo>
                  <a:pt x="2388" y="543"/>
                </a:moveTo>
                <a:cubicBezTo>
                  <a:pt x="-9959" y="-3338"/>
                  <a:pt x="28141" y="14301"/>
                  <a:pt x="57421" y="30176"/>
                </a:cubicBezTo>
                <a:cubicBezTo>
                  <a:pt x="86701" y="46051"/>
                  <a:pt x="150202" y="87679"/>
                  <a:pt x="178071" y="95793"/>
                </a:cubicBezTo>
                <a:cubicBezTo>
                  <a:pt x="205941" y="103907"/>
                  <a:pt x="232399" y="85915"/>
                  <a:pt x="224638" y="78859"/>
                </a:cubicBezTo>
                <a:cubicBezTo>
                  <a:pt x="216877" y="71803"/>
                  <a:pt x="167487" y="67217"/>
                  <a:pt x="131504" y="53459"/>
                </a:cubicBezTo>
                <a:cubicBezTo>
                  <a:pt x="95521" y="39701"/>
                  <a:pt x="14735" y="4424"/>
                  <a:pt x="2388" y="54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E3847583-FE62-4A6E-8933-26F636B52939}"/>
              </a:ext>
            </a:extLst>
          </p:cNvPr>
          <p:cNvSpPr/>
          <p:nvPr/>
        </p:nvSpPr>
        <p:spPr>
          <a:xfrm>
            <a:off x="10642640" y="8451027"/>
            <a:ext cx="209520" cy="149616"/>
          </a:xfrm>
          <a:custGeom>
            <a:avLst/>
            <a:gdLst>
              <a:gd name="connsiteX0" fmla="*/ 2077 w 209520"/>
              <a:gd name="connsiteY0" fmla="*/ 823 h 149616"/>
              <a:gd name="connsiteX1" fmla="*/ 146010 w 209520"/>
              <a:gd name="connsiteY1" fmla="*/ 125706 h 149616"/>
              <a:gd name="connsiteX2" fmla="*/ 209510 w 209520"/>
              <a:gd name="connsiteY2" fmla="*/ 148990 h 149616"/>
              <a:gd name="connsiteX3" fmla="*/ 150243 w 209520"/>
              <a:gd name="connsiteY3" fmla="*/ 115123 h 149616"/>
              <a:gd name="connsiteX4" fmla="*/ 65577 w 209520"/>
              <a:gd name="connsiteY4" fmla="*/ 72790 h 149616"/>
              <a:gd name="connsiteX5" fmla="*/ 2077 w 209520"/>
              <a:gd name="connsiteY5" fmla="*/ 823 h 14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20" h="149616">
                <a:moveTo>
                  <a:pt x="2077" y="823"/>
                </a:moveTo>
                <a:cubicBezTo>
                  <a:pt x="15483" y="9642"/>
                  <a:pt x="111438" y="101012"/>
                  <a:pt x="146010" y="125706"/>
                </a:cubicBezTo>
                <a:cubicBezTo>
                  <a:pt x="180582" y="150400"/>
                  <a:pt x="208804" y="150754"/>
                  <a:pt x="209510" y="148990"/>
                </a:cubicBezTo>
                <a:cubicBezTo>
                  <a:pt x="210216" y="147226"/>
                  <a:pt x="174232" y="127823"/>
                  <a:pt x="150243" y="115123"/>
                </a:cubicBezTo>
                <a:cubicBezTo>
                  <a:pt x="126254" y="102423"/>
                  <a:pt x="87449" y="89018"/>
                  <a:pt x="65577" y="72790"/>
                </a:cubicBezTo>
                <a:cubicBezTo>
                  <a:pt x="43705" y="56562"/>
                  <a:pt x="-11329" y="-7996"/>
                  <a:pt x="2077" y="82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FA786139-91FE-45C2-BDBA-56F84363409E}"/>
              </a:ext>
            </a:extLst>
          </p:cNvPr>
          <p:cNvSpPr/>
          <p:nvPr/>
        </p:nvSpPr>
        <p:spPr>
          <a:xfrm>
            <a:off x="10578879" y="8659306"/>
            <a:ext cx="159844" cy="129007"/>
          </a:xfrm>
          <a:custGeom>
            <a:avLst/>
            <a:gdLst>
              <a:gd name="connsiteX0" fmla="*/ 221 w 159844"/>
              <a:gd name="connsiteY0" fmla="*/ 2094 h 129007"/>
              <a:gd name="connsiteX1" fmla="*/ 152621 w 159844"/>
              <a:gd name="connsiteY1" fmla="*/ 116394 h 129007"/>
              <a:gd name="connsiteX2" fmla="*/ 133571 w 159844"/>
              <a:gd name="connsiteY2" fmla="*/ 118511 h 129007"/>
              <a:gd name="connsiteX3" fmla="*/ 118754 w 159844"/>
              <a:gd name="connsiteY3" fmla="*/ 48661 h 129007"/>
              <a:gd name="connsiteX4" fmla="*/ 221 w 159844"/>
              <a:gd name="connsiteY4" fmla="*/ 2094 h 1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44" h="129007">
                <a:moveTo>
                  <a:pt x="221" y="2094"/>
                </a:moveTo>
                <a:cubicBezTo>
                  <a:pt x="5865" y="13383"/>
                  <a:pt x="130396" y="96991"/>
                  <a:pt x="152621" y="116394"/>
                </a:cubicBezTo>
                <a:cubicBezTo>
                  <a:pt x="174846" y="135797"/>
                  <a:pt x="139215" y="129800"/>
                  <a:pt x="133571" y="118511"/>
                </a:cubicBezTo>
                <a:cubicBezTo>
                  <a:pt x="127927" y="107222"/>
                  <a:pt x="138862" y="69475"/>
                  <a:pt x="118754" y="48661"/>
                </a:cubicBezTo>
                <a:cubicBezTo>
                  <a:pt x="98646" y="27847"/>
                  <a:pt x="-5423" y="-9195"/>
                  <a:pt x="221" y="209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1A4FD243-8119-40CB-A769-478FC109AEEC}"/>
              </a:ext>
            </a:extLst>
          </p:cNvPr>
          <p:cNvSpPr/>
          <p:nvPr/>
        </p:nvSpPr>
        <p:spPr>
          <a:xfrm>
            <a:off x="10264758" y="8649636"/>
            <a:ext cx="329965" cy="444762"/>
          </a:xfrm>
          <a:custGeom>
            <a:avLst/>
            <a:gdLst>
              <a:gd name="connsiteX0" fmla="*/ 329159 w 329965"/>
              <a:gd name="connsiteY0" fmla="*/ 3297 h 444762"/>
              <a:gd name="connsiteX1" fmla="*/ 119609 w 329965"/>
              <a:gd name="connsiteY1" fmla="*/ 388531 h 444762"/>
              <a:gd name="connsiteX2" fmla="*/ 1075 w 329965"/>
              <a:gd name="connsiteY2" fmla="*/ 424514 h 444762"/>
              <a:gd name="connsiteX3" fmla="*/ 185225 w 329965"/>
              <a:gd name="connsiteY3" fmla="*/ 212847 h 444762"/>
              <a:gd name="connsiteX4" fmla="*/ 329159 w 329965"/>
              <a:gd name="connsiteY4" fmla="*/ 3297 h 4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65" h="444762">
                <a:moveTo>
                  <a:pt x="329159" y="3297"/>
                </a:moveTo>
                <a:cubicBezTo>
                  <a:pt x="318223" y="32578"/>
                  <a:pt x="174290" y="318328"/>
                  <a:pt x="119609" y="388531"/>
                </a:cubicBezTo>
                <a:cubicBezTo>
                  <a:pt x="64928" y="458734"/>
                  <a:pt x="-9861" y="453795"/>
                  <a:pt x="1075" y="424514"/>
                </a:cubicBezTo>
                <a:cubicBezTo>
                  <a:pt x="12011" y="395233"/>
                  <a:pt x="133367" y="278111"/>
                  <a:pt x="185225" y="212847"/>
                </a:cubicBezTo>
                <a:cubicBezTo>
                  <a:pt x="237083" y="147583"/>
                  <a:pt x="340095" y="-25984"/>
                  <a:pt x="329159" y="329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AA745955-7D58-44D0-A594-645FB2C7D837}"/>
              </a:ext>
            </a:extLst>
          </p:cNvPr>
          <p:cNvSpPr/>
          <p:nvPr/>
        </p:nvSpPr>
        <p:spPr>
          <a:xfrm>
            <a:off x="10526183" y="8842885"/>
            <a:ext cx="116436" cy="9015"/>
          </a:xfrm>
          <a:custGeom>
            <a:avLst/>
            <a:gdLst>
              <a:gd name="connsiteX0" fmla="*/ 0 w 116436"/>
              <a:gd name="connsiteY0" fmla="*/ 9015 h 9015"/>
              <a:gd name="connsiteX1" fmla="*/ 116417 w 116436"/>
              <a:gd name="connsiteY1" fmla="*/ 548 h 9015"/>
              <a:gd name="connsiteX2" fmla="*/ 0 w 116436"/>
              <a:gd name="connsiteY2" fmla="*/ 9015 h 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436" h="9015">
                <a:moveTo>
                  <a:pt x="0" y="9015"/>
                </a:moveTo>
                <a:cubicBezTo>
                  <a:pt x="0" y="9015"/>
                  <a:pt x="114653" y="-2627"/>
                  <a:pt x="116417" y="548"/>
                </a:cubicBezTo>
                <a:cubicBezTo>
                  <a:pt x="118181" y="3723"/>
                  <a:pt x="0" y="9015"/>
                  <a:pt x="0" y="901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5534C283-5399-4785-BC8E-F932F7D99066}"/>
              </a:ext>
            </a:extLst>
          </p:cNvPr>
          <p:cNvSpPr/>
          <p:nvPr/>
        </p:nvSpPr>
        <p:spPr>
          <a:xfrm>
            <a:off x="10434155" y="9034405"/>
            <a:ext cx="116918" cy="94799"/>
          </a:xfrm>
          <a:custGeom>
            <a:avLst/>
            <a:gdLst>
              <a:gd name="connsiteX0" fmla="*/ 1012 w 116918"/>
              <a:gd name="connsiteY0" fmla="*/ 94778 h 94799"/>
              <a:gd name="connsiteX1" fmla="*/ 62395 w 116918"/>
              <a:gd name="connsiteY1" fmla="*/ 14345 h 94799"/>
              <a:gd name="connsiteX2" fmla="*/ 115312 w 116918"/>
              <a:gd name="connsiteY2" fmla="*/ 5878 h 94799"/>
              <a:gd name="connsiteX3" fmla="*/ 1012 w 116918"/>
              <a:gd name="connsiteY3" fmla="*/ 94778 h 9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18" h="94799">
                <a:moveTo>
                  <a:pt x="1012" y="94778"/>
                </a:moveTo>
                <a:cubicBezTo>
                  <a:pt x="-7808" y="96189"/>
                  <a:pt x="43345" y="29162"/>
                  <a:pt x="62395" y="14345"/>
                </a:cubicBezTo>
                <a:cubicBezTo>
                  <a:pt x="81445" y="-472"/>
                  <a:pt x="125895" y="-4705"/>
                  <a:pt x="115312" y="5878"/>
                </a:cubicBezTo>
                <a:cubicBezTo>
                  <a:pt x="104729" y="16461"/>
                  <a:pt x="9832" y="93367"/>
                  <a:pt x="1012" y="947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12E59F0F-E43A-4371-978E-3647DAFA08EE}"/>
              </a:ext>
            </a:extLst>
          </p:cNvPr>
          <p:cNvSpPr/>
          <p:nvPr/>
        </p:nvSpPr>
        <p:spPr>
          <a:xfrm>
            <a:off x="10209642" y="9130399"/>
            <a:ext cx="244984" cy="85260"/>
          </a:xfrm>
          <a:custGeom>
            <a:avLst/>
            <a:gdLst>
              <a:gd name="connsiteX0" fmla="*/ 244575 w 244984"/>
              <a:gd name="connsiteY0" fmla="*/ 74984 h 85260"/>
              <a:gd name="connsiteX1" fmla="*/ 41375 w 244984"/>
              <a:gd name="connsiteY1" fmla="*/ 39001 h 85260"/>
              <a:gd name="connsiteX2" fmla="*/ 3275 w 244984"/>
              <a:gd name="connsiteY2" fmla="*/ 901 h 85260"/>
              <a:gd name="connsiteX3" fmla="*/ 92175 w 244984"/>
              <a:gd name="connsiteY3" fmla="*/ 79218 h 85260"/>
              <a:gd name="connsiteX4" fmla="*/ 244575 w 244984"/>
              <a:gd name="connsiteY4" fmla="*/ 74984 h 8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84" h="85260">
                <a:moveTo>
                  <a:pt x="244575" y="74984"/>
                </a:moveTo>
                <a:cubicBezTo>
                  <a:pt x="236108" y="68281"/>
                  <a:pt x="81592" y="51348"/>
                  <a:pt x="41375" y="39001"/>
                </a:cubicBezTo>
                <a:cubicBezTo>
                  <a:pt x="1158" y="26654"/>
                  <a:pt x="-5192" y="-5802"/>
                  <a:pt x="3275" y="901"/>
                </a:cubicBezTo>
                <a:cubicBezTo>
                  <a:pt x="11742" y="7604"/>
                  <a:pt x="56545" y="66518"/>
                  <a:pt x="92175" y="79218"/>
                </a:cubicBezTo>
                <a:cubicBezTo>
                  <a:pt x="127805" y="91918"/>
                  <a:pt x="253042" y="81687"/>
                  <a:pt x="244575" y="7498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C532AB0E-E991-4974-A85C-FA0F964A6C68}"/>
              </a:ext>
            </a:extLst>
          </p:cNvPr>
          <p:cNvSpPr/>
          <p:nvPr/>
        </p:nvSpPr>
        <p:spPr>
          <a:xfrm>
            <a:off x="10124384" y="9188042"/>
            <a:ext cx="131597" cy="145300"/>
          </a:xfrm>
          <a:custGeom>
            <a:avLst/>
            <a:gdLst>
              <a:gd name="connsiteX0" fmla="*/ 130866 w 131597"/>
              <a:gd name="connsiteY0" fmla="*/ 133758 h 145300"/>
              <a:gd name="connsiteX1" fmla="*/ 31383 w 131597"/>
              <a:gd name="connsiteY1" fmla="*/ 93541 h 145300"/>
              <a:gd name="connsiteX2" fmla="*/ 1749 w 131597"/>
              <a:gd name="connsiteY2" fmla="*/ 408 h 145300"/>
              <a:gd name="connsiteX3" fmla="*/ 73716 w 131597"/>
              <a:gd name="connsiteY3" fmla="*/ 133758 h 145300"/>
              <a:gd name="connsiteX4" fmla="*/ 130866 w 131597"/>
              <a:gd name="connsiteY4" fmla="*/ 133758 h 1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97" h="145300">
                <a:moveTo>
                  <a:pt x="130866" y="133758"/>
                </a:moveTo>
                <a:cubicBezTo>
                  <a:pt x="123811" y="127055"/>
                  <a:pt x="52902" y="115766"/>
                  <a:pt x="31383" y="93541"/>
                </a:cubicBezTo>
                <a:cubicBezTo>
                  <a:pt x="9864" y="71316"/>
                  <a:pt x="-5306" y="-6295"/>
                  <a:pt x="1749" y="408"/>
                </a:cubicBezTo>
                <a:cubicBezTo>
                  <a:pt x="8804" y="7111"/>
                  <a:pt x="55371" y="111533"/>
                  <a:pt x="73716" y="133758"/>
                </a:cubicBezTo>
                <a:cubicBezTo>
                  <a:pt x="92061" y="155983"/>
                  <a:pt x="137921" y="140461"/>
                  <a:pt x="130866" y="1337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0F2A0802-EE56-4A3F-BF72-41A7F0F3D874}"/>
              </a:ext>
            </a:extLst>
          </p:cNvPr>
          <p:cNvSpPr/>
          <p:nvPr/>
        </p:nvSpPr>
        <p:spPr>
          <a:xfrm>
            <a:off x="10039350" y="9190531"/>
            <a:ext cx="74885" cy="201662"/>
          </a:xfrm>
          <a:custGeom>
            <a:avLst/>
            <a:gdLst>
              <a:gd name="connsiteX0" fmla="*/ 74083 w 74885"/>
              <a:gd name="connsiteY0" fmla="*/ 36 h 201662"/>
              <a:gd name="connsiteX1" fmla="*/ 40217 w 74885"/>
              <a:gd name="connsiteY1" fmla="*/ 165136 h 201662"/>
              <a:gd name="connsiteX2" fmla="*/ 55033 w 74885"/>
              <a:gd name="connsiteY2" fmla="*/ 201119 h 201662"/>
              <a:gd name="connsiteX3" fmla="*/ 0 w 74885"/>
              <a:gd name="connsiteY3" fmla="*/ 150319 h 201662"/>
              <a:gd name="connsiteX4" fmla="*/ 74083 w 74885"/>
              <a:gd name="connsiteY4" fmla="*/ 36 h 2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85" h="201662">
                <a:moveTo>
                  <a:pt x="74083" y="36"/>
                </a:moveTo>
                <a:cubicBezTo>
                  <a:pt x="80786" y="2505"/>
                  <a:pt x="43392" y="131622"/>
                  <a:pt x="40217" y="165136"/>
                </a:cubicBezTo>
                <a:cubicBezTo>
                  <a:pt x="37042" y="198650"/>
                  <a:pt x="61736" y="203588"/>
                  <a:pt x="55033" y="201119"/>
                </a:cubicBezTo>
                <a:cubicBezTo>
                  <a:pt x="48330" y="198650"/>
                  <a:pt x="0" y="180658"/>
                  <a:pt x="0" y="150319"/>
                </a:cubicBezTo>
                <a:cubicBezTo>
                  <a:pt x="0" y="119980"/>
                  <a:pt x="67380" y="-2433"/>
                  <a:pt x="74083" y="3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95D625A6-91FF-49CE-8291-AA03FA525301}"/>
              </a:ext>
            </a:extLst>
          </p:cNvPr>
          <p:cNvSpPr/>
          <p:nvPr/>
        </p:nvSpPr>
        <p:spPr>
          <a:xfrm>
            <a:off x="9838245" y="9257190"/>
            <a:ext cx="73913" cy="177495"/>
          </a:xfrm>
          <a:custGeom>
            <a:avLst/>
            <a:gdLst>
              <a:gd name="connsiteX0" fmla="*/ 71988 w 73913"/>
              <a:gd name="connsiteY0" fmla="*/ 1110 h 177495"/>
              <a:gd name="connsiteX1" fmla="*/ 48705 w 73913"/>
              <a:gd name="connsiteY1" fmla="*/ 174677 h 177495"/>
              <a:gd name="connsiteX2" fmla="*/ 22 w 73913"/>
              <a:gd name="connsiteY2" fmla="*/ 102710 h 177495"/>
              <a:gd name="connsiteX3" fmla="*/ 71988 w 73913"/>
              <a:gd name="connsiteY3" fmla="*/ 1110 h 17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13" h="177495">
                <a:moveTo>
                  <a:pt x="71988" y="1110"/>
                </a:moveTo>
                <a:cubicBezTo>
                  <a:pt x="80102" y="13105"/>
                  <a:pt x="60699" y="157744"/>
                  <a:pt x="48705" y="174677"/>
                </a:cubicBezTo>
                <a:cubicBezTo>
                  <a:pt x="36711" y="191610"/>
                  <a:pt x="1433" y="127757"/>
                  <a:pt x="22" y="102710"/>
                </a:cubicBezTo>
                <a:cubicBezTo>
                  <a:pt x="-1389" y="77663"/>
                  <a:pt x="63874" y="-10885"/>
                  <a:pt x="71988" y="111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971844CF-264C-48F7-8B96-E674D18B74D2}"/>
              </a:ext>
            </a:extLst>
          </p:cNvPr>
          <p:cNvSpPr/>
          <p:nvPr/>
        </p:nvSpPr>
        <p:spPr>
          <a:xfrm>
            <a:off x="10286566" y="7563550"/>
            <a:ext cx="355012" cy="1105997"/>
          </a:xfrm>
          <a:custGeom>
            <a:avLst/>
            <a:gdLst>
              <a:gd name="connsiteX0" fmla="*/ 434 w 355012"/>
              <a:gd name="connsiteY0" fmla="*/ 1417 h 1105997"/>
              <a:gd name="connsiteX1" fmla="*/ 231151 w 355012"/>
              <a:gd name="connsiteY1" fmla="*/ 291400 h 1105997"/>
              <a:gd name="connsiteX2" fmla="*/ 334867 w 355012"/>
              <a:gd name="connsiteY2" fmla="*/ 539050 h 1105997"/>
              <a:gd name="connsiteX3" fmla="*/ 353917 w 355012"/>
              <a:gd name="connsiteY3" fmla="*/ 767650 h 1105997"/>
              <a:gd name="connsiteX4" fmla="*/ 317934 w 355012"/>
              <a:gd name="connsiteY4" fmla="*/ 1034350 h 1105997"/>
              <a:gd name="connsiteX5" fmla="*/ 286184 w 355012"/>
              <a:gd name="connsiteY5" fmla="*/ 1087267 h 1105997"/>
              <a:gd name="connsiteX6" fmla="*/ 345451 w 355012"/>
              <a:gd name="connsiteY6" fmla="*/ 761300 h 1105997"/>
              <a:gd name="connsiteX7" fmla="*/ 294651 w 355012"/>
              <a:gd name="connsiteY7" fmla="*/ 418400 h 1105997"/>
              <a:gd name="connsiteX8" fmla="*/ 434 w 355012"/>
              <a:gd name="connsiteY8" fmla="*/ 1417 h 110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012" h="1105997">
                <a:moveTo>
                  <a:pt x="434" y="1417"/>
                </a:moveTo>
                <a:cubicBezTo>
                  <a:pt x="-10149" y="-19750"/>
                  <a:pt x="175412" y="201795"/>
                  <a:pt x="231151" y="291400"/>
                </a:cubicBezTo>
                <a:cubicBezTo>
                  <a:pt x="286890" y="381006"/>
                  <a:pt x="314406" y="459675"/>
                  <a:pt x="334867" y="539050"/>
                </a:cubicBezTo>
                <a:cubicBezTo>
                  <a:pt x="355328" y="618425"/>
                  <a:pt x="356739" y="685100"/>
                  <a:pt x="353917" y="767650"/>
                </a:cubicBezTo>
                <a:cubicBezTo>
                  <a:pt x="351095" y="850200"/>
                  <a:pt x="329223" y="981081"/>
                  <a:pt x="317934" y="1034350"/>
                </a:cubicBezTo>
                <a:cubicBezTo>
                  <a:pt x="306645" y="1087619"/>
                  <a:pt x="281598" y="1132775"/>
                  <a:pt x="286184" y="1087267"/>
                </a:cubicBezTo>
                <a:cubicBezTo>
                  <a:pt x="290770" y="1041759"/>
                  <a:pt x="344040" y="872778"/>
                  <a:pt x="345451" y="761300"/>
                </a:cubicBezTo>
                <a:cubicBezTo>
                  <a:pt x="346862" y="649822"/>
                  <a:pt x="357093" y="545400"/>
                  <a:pt x="294651" y="418400"/>
                </a:cubicBezTo>
                <a:cubicBezTo>
                  <a:pt x="232209" y="291400"/>
                  <a:pt x="11017" y="22584"/>
                  <a:pt x="434" y="141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6746AAF2-A1F6-4A61-B03E-66B342B0141F}"/>
              </a:ext>
            </a:extLst>
          </p:cNvPr>
          <p:cNvSpPr/>
          <p:nvPr/>
        </p:nvSpPr>
        <p:spPr>
          <a:xfrm>
            <a:off x="10126077" y="7647516"/>
            <a:ext cx="299153" cy="986367"/>
          </a:xfrm>
          <a:custGeom>
            <a:avLst/>
            <a:gdLst>
              <a:gd name="connsiteX0" fmla="*/ 56 w 299153"/>
              <a:gd name="connsiteY0" fmla="*/ 1 h 986367"/>
              <a:gd name="connsiteX1" fmla="*/ 237123 w 299153"/>
              <a:gd name="connsiteY1" fmla="*/ 385234 h 986367"/>
              <a:gd name="connsiteX2" fmla="*/ 268873 w 299153"/>
              <a:gd name="connsiteY2" fmla="*/ 757767 h 986367"/>
              <a:gd name="connsiteX3" fmla="*/ 218073 w 299153"/>
              <a:gd name="connsiteY3" fmla="*/ 986367 h 986367"/>
              <a:gd name="connsiteX4" fmla="*/ 294273 w 299153"/>
              <a:gd name="connsiteY4" fmla="*/ 759884 h 986367"/>
              <a:gd name="connsiteX5" fmla="*/ 260406 w 299153"/>
              <a:gd name="connsiteY5" fmla="*/ 381001 h 986367"/>
              <a:gd name="connsiteX6" fmla="*/ 56 w 299153"/>
              <a:gd name="connsiteY6" fmla="*/ 1 h 98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153" h="986367">
                <a:moveTo>
                  <a:pt x="56" y="1"/>
                </a:moveTo>
                <a:cubicBezTo>
                  <a:pt x="-3824" y="706"/>
                  <a:pt x="192320" y="258940"/>
                  <a:pt x="237123" y="385234"/>
                </a:cubicBezTo>
                <a:cubicBezTo>
                  <a:pt x="281926" y="511528"/>
                  <a:pt x="272048" y="657578"/>
                  <a:pt x="268873" y="757767"/>
                </a:cubicBezTo>
                <a:cubicBezTo>
                  <a:pt x="265698" y="857956"/>
                  <a:pt x="213840" y="986014"/>
                  <a:pt x="218073" y="986367"/>
                </a:cubicBezTo>
                <a:cubicBezTo>
                  <a:pt x="222306" y="986720"/>
                  <a:pt x="287218" y="860778"/>
                  <a:pt x="294273" y="759884"/>
                </a:cubicBezTo>
                <a:cubicBezTo>
                  <a:pt x="301329" y="658990"/>
                  <a:pt x="307678" y="508354"/>
                  <a:pt x="260406" y="381001"/>
                </a:cubicBezTo>
                <a:cubicBezTo>
                  <a:pt x="213134" y="253648"/>
                  <a:pt x="3936" y="-704"/>
                  <a:pt x="56" y="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B8EF01DE-69D7-45A2-B281-7F79067BFF82}"/>
              </a:ext>
            </a:extLst>
          </p:cNvPr>
          <p:cNvSpPr/>
          <p:nvPr/>
        </p:nvSpPr>
        <p:spPr>
          <a:xfrm>
            <a:off x="9425021" y="8623517"/>
            <a:ext cx="968435" cy="439137"/>
          </a:xfrm>
          <a:custGeom>
            <a:avLst/>
            <a:gdLst>
              <a:gd name="connsiteX0" fmla="*/ 931829 w 968435"/>
              <a:gd name="connsiteY0" fmla="*/ 4016 h 439137"/>
              <a:gd name="connsiteX1" fmla="*/ 724396 w 968435"/>
              <a:gd name="connsiteY1" fmla="*/ 291883 h 439137"/>
              <a:gd name="connsiteX2" fmla="*/ 442879 w 968435"/>
              <a:gd name="connsiteY2" fmla="*/ 433700 h 439137"/>
              <a:gd name="connsiteX3" fmla="*/ 496 w 968435"/>
              <a:gd name="connsiteY3" fmla="*/ 410416 h 439137"/>
              <a:gd name="connsiteX4" fmla="*/ 533896 w 968435"/>
              <a:gd name="connsiteY4" fmla="*/ 416766 h 439137"/>
              <a:gd name="connsiteX5" fmla="*/ 929712 w 968435"/>
              <a:gd name="connsiteY5" fmla="*/ 141600 h 439137"/>
              <a:gd name="connsiteX6" fmla="*/ 931829 w 968435"/>
              <a:gd name="connsiteY6" fmla="*/ 4016 h 43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435" h="439137">
                <a:moveTo>
                  <a:pt x="931829" y="4016"/>
                </a:moveTo>
                <a:cubicBezTo>
                  <a:pt x="897610" y="29063"/>
                  <a:pt x="805888" y="220269"/>
                  <a:pt x="724396" y="291883"/>
                </a:cubicBezTo>
                <a:cubicBezTo>
                  <a:pt x="642904" y="363497"/>
                  <a:pt x="563529" y="413945"/>
                  <a:pt x="442879" y="433700"/>
                </a:cubicBezTo>
                <a:cubicBezTo>
                  <a:pt x="322229" y="453456"/>
                  <a:pt x="-14673" y="413238"/>
                  <a:pt x="496" y="410416"/>
                </a:cubicBezTo>
                <a:cubicBezTo>
                  <a:pt x="15665" y="407594"/>
                  <a:pt x="379027" y="461569"/>
                  <a:pt x="533896" y="416766"/>
                </a:cubicBezTo>
                <a:cubicBezTo>
                  <a:pt x="688765" y="371963"/>
                  <a:pt x="865154" y="206511"/>
                  <a:pt x="929712" y="141600"/>
                </a:cubicBezTo>
                <a:cubicBezTo>
                  <a:pt x="994270" y="76689"/>
                  <a:pt x="966048" y="-21031"/>
                  <a:pt x="931829" y="401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3F41AD1C-1DA8-434D-9C01-74BD1E7D89D4}"/>
              </a:ext>
            </a:extLst>
          </p:cNvPr>
          <p:cNvSpPr/>
          <p:nvPr/>
        </p:nvSpPr>
        <p:spPr>
          <a:xfrm>
            <a:off x="8834308" y="8263166"/>
            <a:ext cx="723691" cy="804683"/>
          </a:xfrm>
          <a:custGeom>
            <a:avLst/>
            <a:gdLst>
              <a:gd name="connsiteX0" fmla="*/ 659 w 723691"/>
              <a:gd name="connsiteY0" fmla="*/ 301 h 804683"/>
              <a:gd name="connsiteX1" fmla="*/ 110725 w 723691"/>
              <a:gd name="connsiteY1" fmla="*/ 345317 h 804683"/>
              <a:gd name="connsiteX2" fmla="*/ 390125 w 723691"/>
              <a:gd name="connsiteY2" fmla="*/ 664934 h 804683"/>
              <a:gd name="connsiteX3" fmla="*/ 722442 w 723691"/>
              <a:gd name="connsiteY3" fmla="*/ 804634 h 804683"/>
              <a:gd name="connsiteX4" fmla="*/ 487492 w 723691"/>
              <a:gd name="connsiteY4" fmla="*/ 675517 h 804683"/>
              <a:gd name="connsiteX5" fmla="*/ 87442 w 723691"/>
              <a:gd name="connsiteY5" fmla="*/ 292401 h 804683"/>
              <a:gd name="connsiteX6" fmla="*/ 659 w 723691"/>
              <a:gd name="connsiteY6" fmla="*/ 301 h 80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91" h="804683">
                <a:moveTo>
                  <a:pt x="659" y="301"/>
                </a:moveTo>
                <a:cubicBezTo>
                  <a:pt x="4540" y="9120"/>
                  <a:pt x="45814" y="234545"/>
                  <a:pt x="110725" y="345317"/>
                </a:cubicBezTo>
                <a:cubicBezTo>
                  <a:pt x="175636" y="456089"/>
                  <a:pt x="288172" y="588381"/>
                  <a:pt x="390125" y="664934"/>
                </a:cubicBezTo>
                <a:cubicBezTo>
                  <a:pt x="492078" y="741487"/>
                  <a:pt x="706214" y="802870"/>
                  <a:pt x="722442" y="804634"/>
                </a:cubicBezTo>
                <a:cubicBezTo>
                  <a:pt x="738670" y="806398"/>
                  <a:pt x="593325" y="760889"/>
                  <a:pt x="487492" y="675517"/>
                </a:cubicBezTo>
                <a:cubicBezTo>
                  <a:pt x="381659" y="590145"/>
                  <a:pt x="166817" y="406701"/>
                  <a:pt x="87442" y="292401"/>
                </a:cubicBezTo>
                <a:cubicBezTo>
                  <a:pt x="8067" y="178101"/>
                  <a:pt x="-3222" y="-8518"/>
                  <a:pt x="659" y="3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BB54B262-5518-4151-A1CC-89C0ABB7760B}"/>
              </a:ext>
            </a:extLst>
          </p:cNvPr>
          <p:cNvSpPr/>
          <p:nvPr/>
        </p:nvSpPr>
        <p:spPr>
          <a:xfrm>
            <a:off x="8812046" y="7633673"/>
            <a:ext cx="201408" cy="623520"/>
          </a:xfrm>
          <a:custGeom>
            <a:avLst/>
            <a:gdLst>
              <a:gd name="connsiteX0" fmla="*/ 200721 w 201408"/>
              <a:gd name="connsiteY0" fmla="*/ 1144 h 623520"/>
              <a:gd name="connsiteX1" fmla="*/ 41971 w 201408"/>
              <a:gd name="connsiteY1" fmla="*/ 246677 h 623520"/>
              <a:gd name="connsiteX2" fmla="*/ 14454 w 201408"/>
              <a:gd name="connsiteY2" fmla="*/ 477394 h 623520"/>
              <a:gd name="connsiteX3" fmla="*/ 16571 w 201408"/>
              <a:gd name="connsiteY3" fmla="*/ 623444 h 623520"/>
              <a:gd name="connsiteX4" fmla="*/ 3871 w 201408"/>
              <a:gd name="connsiteY4" fmla="*/ 492210 h 623520"/>
              <a:gd name="connsiteX5" fmla="*/ 94887 w 201408"/>
              <a:gd name="connsiteY5" fmla="*/ 168360 h 623520"/>
              <a:gd name="connsiteX6" fmla="*/ 200721 w 201408"/>
              <a:gd name="connsiteY6" fmla="*/ 1144 h 6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08" h="623520">
                <a:moveTo>
                  <a:pt x="200721" y="1144"/>
                </a:moveTo>
                <a:cubicBezTo>
                  <a:pt x="191902" y="14197"/>
                  <a:pt x="73015" y="167302"/>
                  <a:pt x="41971" y="246677"/>
                </a:cubicBezTo>
                <a:cubicBezTo>
                  <a:pt x="10927" y="326052"/>
                  <a:pt x="18687" y="414600"/>
                  <a:pt x="14454" y="477394"/>
                </a:cubicBezTo>
                <a:cubicBezTo>
                  <a:pt x="10221" y="540189"/>
                  <a:pt x="18335" y="620975"/>
                  <a:pt x="16571" y="623444"/>
                </a:cubicBezTo>
                <a:cubicBezTo>
                  <a:pt x="14807" y="625913"/>
                  <a:pt x="-9182" y="568057"/>
                  <a:pt x="3871" y="492210"/>
                </a:cubicBezTo>
                <a:cubicBezTo>
                  <a:pt x="16924" y="416363"/>
                  <a:pt x="58551" y="247382"/>
                  <a:pt x="94887" y="168360"/>
                </a:cubicBezTo>
                <a:cubicBezTo>
                  <a:pt x="131223" y="89338"/>
                  <a:pt x="209540" y="-11909"/>
                  <a:pt x="200721" y="114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E9271C92-5F18-40DD-9C8F-834ACF5A5700}"/>
              </a:ext>
            </a:extLst>
          </p:cNvPr>
          <p:cNvSpPr/>
          <p:nvPr/>
        </p:nvSpPr>
        <p:spPr>
          <a:xfrm>
            <a:off x="9359125" y="7693098"/>
            <a:ext cx="954020" cy="1182484"/>
          </a:xfrm>
          <a:custGeom>
            <a:avLst/>
            <a:gdLst>
              <a:gd name="connsiteX0" fmla="*/ 711975 w 954020"/>
              <a:gd name="connsiteY0" fmla="*/ 7335 h 1182484"/>
              <a:gd name="connsiteX1" fmla="*/ 898242 w 954020"/>
              <a:gd name="connsiteY1" fmla="*/ 254985 h 1182484"/>
              <a:gd name="connsiteX2" fmla="*/ 953275 w 954020"/>
              <a:gd name="connsiteY2" fmla="*/ 638102 h 1182484"/>
              <a:gd name="connsiteX3" fmla="*/ 868608 w 954020"/>
              <a:gd name="connsiteY3" fmla="*/ 925969 h 1182484"/>
              <a:gd name="connsiteX4" fmla="*/ 646358 w 954020"/>
              <a:gd name="connsiteY4" fmla="*/ 1127052 h 1182484"/>
              <a:gd name="connsiteX5" fmla="*/ 390242 w 954020"/>
              <a:gd name="connsiteY5" fmla="*/ 1182085 h 1182484"/>
              <a:gd name="connsiteX6" fmla="*/ 155292 w 954020"/>
              <a:gd name="connsiteY6" fmla="*/ 1108002 h 1182484"/>
              <a:gd name="connsiteX7" fmla="*/ 775 w 954020"/>
              <a:gd name="connsiteY7" fmla="*/ 1014869 h 1182484"/>
              <a:gd name="connsiteX8" fmla="*/ 218792 w 954020"/>
              <a:gd name="connsiteY8" fmla="*/ 1122819 h 1182484"/>
              <a:gd name="connsiteX9" fmla="*/ 510892 w 954020"/>
              <a:gd name="connsiteY9" fmla="*/ 1158802 h 1182484"/>
              <a:gd name="connsiteX10" fmla="*/ 834742 w 954020"/>
              <a:gd name="connsiteY10" fmla="*/ 968302 h 1182484"/>
              <a:gd name="connsiteX11" fmla="*/ 929992 w 954020"/>
              <a:gd name="connsiteY11" fmla="*/ 536502 h 1182484"/>
              <a:gd name="connsiteX12" fmla="*/ 711975 w 954020"/>
              <a:gd name="connsiteY12" fmla="*/ 7335 h 118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020" h="1182484">
                <a:moveTo>
                  <a:pt x="711975" y="7335"/>
                </a:moveTo>
                <a:cubicBezTo>
                  <a:pt x="706683" y="-39584"/>
                  <a:pt x="858025" y="149857"/>
                  <a:pt x="898242" y="254985"/>
                </a:cubicBezTo>
                <a:cubicBezTo>
                  <a:pt x="938459" y="360113"/>
                  <a:pt x="958214" y="526271"/>
                  <a:pt x="953275" y="638102"/>
                </a:cubicBezTo>
                <a:cubicBezTo>
                  <a:pt x="948336" y="749933"/>
                  <a:pt x="919761" y="844477"/>
                  <a:pt x="868608" y="925969"/>
                </a:cubicBezTo>
                <a:cubicBezTo>
                  <a:pt x="817455" y="1007461"/>
                  <a:pt x="726086" y="1084366"/>
                  <a:pt x="646358" y="1127052"/>
                </a:cubicBezTo>
                <a:cubicBezTo>
                  <a:pt x="566630" y="1169738"/>
                  <a:pt x="472086" y="1185260"/>
                  <a:pt x="390242" y="1182085"/>
                </a:cubicBezTo>
                <a:cubicBezTo>
                  <a:pt x="308398" y="1178910"/>
                  <a:pt x="220203" y="1135871"/>
                  <a:pt x="155292" y="1108002"/>
                </a:cubicBezTo>
                <a:cubicBezTo>
                  <a:pt x="90381" y="1080133"/>
                  <a:pt x="-9808" y="1012399"/>
                  <a:pt x="775" y="1014869"/>
                </a:cubicBezTo>
                <a:cubicBezTo>
                  <a:pt x="11358" y="1017339"/>
                  <a:pt x="133773" y="1098830"/>
                  <a:pt x="218792" y="1122819"/>
                </a:cubicBezTo>
                <a:cubicBezTo>
                  <a:pt x="303811" y="1146808"/>
                  <a:pt x="408234" y="1184555"/>
                  <a:pt x="510892" y="1158802"/>
                </a:cubicBezTo>
                <a:cubicBezTo>
                  <a:pt x="613550" y="1133049"/>
                  <a:pt x="764892" y="1072019"/>
                  <a:pt x="834742" y="968302"/>
                </a:cubicBezTo>
                <a:cubicBezTo>
                  <a:pt x="904592" y="864585"/>
                  <a:pt x="944809" y="695605"/>
                  <a:pt x="929992" y="536502"/>
                </a:cubicBezTo>
                <a:cubicBezTo>
                  <a:pt x="915175" y="377399"/>
                  <a:pt x="717267" y="54254"/>
                  <a:pt x="711975" y="733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C546CA73-9F7A-48C5-A63D-B4E53854D2F9}"/>
              </a:ext>
            </a:extLst>
          </p:cNvPr>
          <p:cNvSpPr/>
          <p:nvPr/>
        </p:nvSpPr>
        <p:spPr>
          <a:xfrm>
            <a:off x="9310563" y="8692225"/>
            <a:ext cx="590298" cy="185995"/>
          </a:xfrm>
          <a:custGeom>
            <a:avLst/>
            <a:gdLst>
              <a:gd name="connsiteX0" fmla="*/ 2770 w 590298"/>
              <a:gd name="connsiteY0" fmla="*/ 925 h 185995"/>
              <a:gd name="connsiteX1" fmla="*/ 203854 w 590298"/>
              <a:gd name="connsiteY1" fmla="*/ 142742 h 185995"/>
              <a:gd name="connsiteX2" fmla="*/ 390120 w 590298"/>
              <a:gd name="connsiteY2" fmla="*/ 185075 h 185995"/>
              <a:gd name="connsiteX3" fmla="*/ 589087 w 590298"/>
              <a:gd name="connsiteY3" fmla="*/ 170258 h 185995"/>
              <a:gd name="connsiteX4" fmla="*/ 292754 w 590298"/>
              <a:gd name="connsiteY4" fmla="*/ 151208 h 185995"/>
              <a:gd name="connsiteX5" fmla="*/ 100137 w 590298"/>
              <a:gd name="connsiteY5" fmla="*/ 83475 h 185995"/>
              <a:gd name="connsiteX6" fmla="*/ 2770 w 590298"/>
              <a:gd name="connsiteY6" fmla="*/ 925 h 18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298" h="185995">
                <a:moveTo>
                  <a:pt x="2770" y="925"/>
                </a:moveTo>
                <a:cubicBezTo>
                  <a:pt x="20056" y="10803"/>
                  <a:pt x="139296" y="112050"/>
                  <a:pt x="203854" y="142742"/>
                </a:cubicBezTo>
                <a:cubicBezTo>
                  <a:pt x="268412" y="173434"/>
                  <a:pt x="325915" y="180489"/>
                  <a:pt x="390120" y="185075"/>
                </a:cubicBezTo>
                <a:cubicBezTo>
                  <a:pt x="454326" y="189661"/>
                  <a:pt x="605315" y="175903"/>
                  <a:pt x="589087" y="170258"/>
                </a:cubicBezTo>
                <a:cubicBezTo>
                  <a:pt x="572859" y="164614"/>
                  <a:pt x="374246" y="165672"/>
                  <a:pt x="292754" y="151208"/>
                </a:cubicBezTo>
                <a:cubicBezTo>
                  <a:pt x="211262" y="136744"/>
                  <a:pt x="147409" y="103936"/>
                  <a:pt x="100137" y="83475"/>
                </a:cubicBezTo>
                <a:cubicBezTo>
                  <a:pt x="52865" y="63014"/>
                  <a:pt x="-14516" y="-8953"/>
                  <a:pt x="2770" y="92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6A6F25A0-5142-4A39-BDB7-CDAB801576ED}"/>
              </a:ext>
            </a:extLst>
          </p:cNvPr>
          <p:cNvSpPr/>
          <p:nvPr/>
        </p:nvSpPr>
        <p:spPr>
          <a:xfrm>
            <a:off x="8855768" y="7659779"/>
            <a:ext cx="180343" cy="1000626"/>
          </a:xfrm>
          <a:custGeom>
            <a:avLst/>
            <a:gdLst>
              <a:gd name="connsiteX0" fmla="*/ 180282 w 180343"/>
              <a:gd name="connsiteY0" fmla="*/ 438 h 1000626"/>
              <a:gd name="connsiteX1" fmla="*/ 106199 w 180343"/>
              <a:gd name="connsiteY1" fmla="*/ 114738 h 1000626"/>
              <a:gd name="connsiteX2" fmla="*/ 25765 w 180343"/>
              <a:gd name="connsiteY2" fmla="*/ 307354 h 1000626"/>
              <a:gd name="connsiteX3" fmla="*/ 365 w 180343"/>
              <a:gd name="connsiteY3" fmla="*/ 514788 h 1000626"/>
              <a:gd name="connsiteX4" fmla="*/ 40582 w 180343"/>
              <a:gd name="connsiteY4" fmla="*/ 745504 h 1000626"/>
              <a:gd name="connsiteX5" fmla="*/ 137949 w 180343"/>
              <a:gd name="connsiteY5" fmla="*/ 999504 h 1000626"/>
              <a:gd name="connsiteX6" fmla="*/ 70215 w 180343"/>
              <a:gd name="connsiteY6" fmla="*/ 821704 h 1000626"/>
              <a:gd name="connsiteX7" fmla="*/ 19415 w 180343"/>
              <a:gd name="connsiteY7" fmla="*/ 440704 h 1000626"/>
              <a:gd name="connsiteX8" fmla="*/ 116782 w 180343"/>
              <a:gd name="connsiteY8" fmla="*/ 91454 h 1000626"/>
              <a:gd name="connsiteX9" fmla="*/ 180282 w 180343"/>
              <a:gd name="connsiteY9" fmla="*/ 438 h 1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343" h="1000626">
                <a:moveTo>
                  <a:pt x="180282" y="438"/>
                </a:moveTo>
                <a:cubicBezTo>
                  <a:pt x="178518" y="4319"/>
                  <a:pt x="131952" y="63585"/>
                  <a:pt x="106199" y="114738"/>
                </a:cubicBezTo>
                <a:cubicBezTo>
                  <a:pt x="80446" y="165891"/>
                  <a:pt x="43404" y="240679"/>
                  <a:pt x="25765" y="307354"/>
                </a:cubicBezTo>
                <a:cubicBezTo>
                  <a:pt x="8126" y="374029"/>
                  <a:pt x="-2105" y="441763"/>
                  <a:pt x="365" y="514788"/>
                </a:cubicBezTo>
                <a:cubicBezTo>
                  <a:pt x="2834" y="587813"/>
                  <a:pt x="17651" y="664718"/>
                  <a:pt x="40582" y="745504"/>
                </a:cubicBezTo>
                <a:cubicBezTo>
                  <a:pt x="63513" y="826290"/>
                  <a:pt x="133010" y="986804"/>
                  <a:pt x="137949" y="999504"/>
                </a:cubicBezTo>
                <a:cubicBezTo>
                  <a:pt x="142888" y="1012204"/>
                  <a:pt x="89971" y="914837"/>
                  <a:pt x="70215" y="821704"/>
                </a:cubicBezTo>
                <a:cubicBezTo>
                  <a:pt x="50459" y="728571"/>
                  <a:pt x="11654" y="562412"/>
                  <a:pt x="19415" y="440704"/>
                </a:cubicBezTo>
                <a:cubicBezTo>
                  <a:pt x="27176" y="318996"/>
                  <a:pt x="88207" y="165185"/>
                  <a:pt x="116782" y="91454"/>
                </a:cubicBezTo>
                <a:cubicBezTo>
                  <a:pt x="145357" y="17723"/>
                  <a:pt x="182046" y="-3443"/>
                  <a:pt x="180282" y="43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D2162FFA-ECC6-47BF-8C1C-662865771451}"/>
              </a:ext>
            </a:extLst>
          </p:cNvPr>
          <p:cNvSpPr/>
          <p:nvPr/>
        </p:nvSpPr>
        <p:spPr>
          <a:xfrm>
            <a:off x="8918225" y="7681435"/>
            <a:ext cx="757198" cy="1265730"/>
          </a:xfrm>
          <a:custGeom>
            <a:avLst/>
            <a:gdLst>
              <a:gd name="connsiteX0" fmla="*/ 223658 w 757198"/>
              <a:gd name="connsiteY0" fmla="*/ 2065 h 1265730"/>
              <a:gd name="connsiteX1" fmla="*/ 94542 w 757198"/>
              <a:gd name="connsiteY1" fmla="*/ 201032 h 1265730"/>
              <a:gd name="connsiteX2" fmla="*/ 41625 w 757198"/>
              <a:gd name="connsiteY2" fmla="*/ 512182 h 1265730"/>
              <a:gd name="connsiteX3" fmla="*/ 145342 w 757198"/>
              <a:gd name="connsiteY3" fmla="*/ 857198 h 1265730"/>
              <a:gd name="connsiteX4" fmla="*/ 287158 w 757198"/>
              <a:gd name="connsiteY4" fmla="*/ 1039232 h 1265730"/>
              <a:gd name="connsiteX5" fmla="*/ 350658 w 757198"/>
              <a:gd name="connsiteY5" fmla="*/ 1087915 h 1265730"/>
              <a:gd name="connsiteX6" fmla="*/ 547508 w 757198"/>
              <a:gd name="connsiteY6" fmla="*/ 1212798 h 1265730"/>
              <a:gd name="connsiteX7" fmla="*/ 757058 w 757198"/>
              <a:gd name="connsiteY7" fmla="*/ 1265715 h 1265730"/>
              <a:gd name="connsiteX8" fmla="*/ 575025 w 757198"/>
              <a:gd name="connsiteY8" fmla="*/ 1208565 h 1265730"/>
              <a:gd name="connsiteX9" fmla="*/ 289275 w 757198"/>
              <a:gd name="connsiteY9" fmla="*/ 1045582 h 1265730"/>
              <a:gd name="connsiteX10" fmla="*/ 33158 w 757198"/>
              <a:gd name="connsiteY10" fmla="*/ 694215 h 1265730"/>
              <a:gd name="connsiteX11" fmla="*/ 7758 w 757198"/>
              <a:gd name="connsiteY11" fmla="*/ 416932 h 1265730"/>
              <a:gd name="connsiteX12" fmla="*/ 75492 w 757198"/>
              <a:gd name="connsiteY12" fmla="*/ 118482 h 1265730"/>
              <a:gd name="connsiteX13" fmla="*/ 223658 w 757198"/>
              <a:gd name="connsiteY13" fmla="*/ 2065 h 12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7198" h="1265730">
                <a:moveTo>
                  <a:pt x="223658" y="2065"/>
                </a:moveTo>
                <a:cubicBezTo>
                  <a:pt x="226833" y="15823"/>
                  <a:pt x="124881" y="116013"/>
                  <a:pt x="94542" y="201032"/>
                </a:cubicBezTo>
                <a:cubicBezTo>
                  <a:pt x="64203" y="286052"/>
                  <a:pt x="33158" y="402821"/>
                  <a:pt x="41625" y="512182"/>
                </a:cubicBezTo>
                <a:cubicBezTo>
                  <a:pt x="50092" y="621543"/>
                  <a:pt x="104420" y="769356"/>
                  <a:pt x="145342" y="857198"/>
                </a:cubicBezTo>
                <a:cubicBezTo>
                  <a:pt x="186264" y="945040"/>
                  <a:pt x="252939" y="1000779"/>
                  <a:pt x="287158" y="1039232"/>
                </a:cubicBezTo>
                <a:cubicBezTo>
                  <a:pt x="321377" y="1077685"/>
                  <a:pt x="307266" y="1058987"/>
                  <a:pt x="350658" y="1087915"/>
                </a:cubicBezTo>
                <a:cubicBezTo>
                  <a:pt x="394050" y="1116843"/>
                  <a:pt x="479775" y="1183165"/>
                  <a:pt x="547508" y="1212798"/>
                </a:cubicBezTo>
                <a:cubicBezTo>
                  <a:pt x="615241" y="1242431"/>
                  <a:pt x="752472" y="1266421"/>
                  <a:pt x="757058" y="1265715"/>
                </a:cubicBezTo>
                <a:cubicBezTo>
                  <a:pt x="761644" y="1265010"/>
                  <a:pt x="652989" y="1245254"/>
                  <a:pt x="575025" y="1208565"/>
                </a:cubicBezTo>
                <a:cubicBezTo>
                  <a:pt x="497061" y="1171876"/>
                  <a:pt x="379586" y="1131307"/>
                  <a:pt x="289275" y="1045582"/>
                </a:cubicBezTo>
                <a:cubicBezTo>
                  <a:pt x="198964" y="959857"/>
                  <a:pt x="80077" y="798990"/>
                  <a:pt x="33158" y="694215"/>
                </a:cubicBezTo>
                <a:cubicBezTo>
                  <a:pt x="-13761" y="589440"/>
                  <a:pt x="702" y="512888"/>
                  <a:pt x="7758" y="416932"/>
                </a:cubicBezTo>
                <a:cubicBezTo>
                  <a:pt x="14814" y="320976"/>
                  <a:pt x="41978" y="191860"/>
                  <a:pt x="75492" y="118482"/>
                </a:cubicBezTo>
                <a:cubicBezTo>
                  <a:pt x="109006" y="45104"/>
                  <a:pt x="220483" y="-11693"/>
                  <a:pt x="223658" y="206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4EEF277D-B5E5-4693-83F2-F49FE438659D}"/>
              </a:ext>
            </a:extLst>
          </p:cNvPr>
          <p:cNvSpPr/>
          <p:nvPr/>
        </p:nvSpPr>
        <p:spPr>
          <a:xfrm>
            <a:off x="10125810" y="7704514"/>
            <a:ext cx="255117" cy="624989"/>
          </a:xfrm>
          <a:custGeom>
            <a:avLst/>
            <a:gdLst>
              <a:gd name="connsiteX0" fmla="*/ 323 w 255117"/>
              <a:gd name="connsiteY0" fmla="*/ 2269 h 624989"/>
              <a:gd name="connsiteX1" fmla="*/ 203523 w 255117"/>
              <a:gd name="connsiteY1" fmla="*/ 300719 h 624989"/>
              <a:gd name="connsiteX2" fmla="*/ 241623 w 255117"/>
              <a:gd name="connsiteY2" fmla="*/ 493336 h 624989"/>
              <a:gd name="connsiteX3" fmla="*/ 252207 w 255117"/>
              <a:gd name="connsiteY3" fmla="*/ 620336 h 624989"/>
              <a:gd name="connsiteX4" fmla="*/ 192940 w 255117"/>
              <a:gd name="connsiteY4" fmla="*/ 328236 h 624989"/>
              <a:gd name="connsiteX5" fmla="*/ 156957 w 255117"/>
              <a:gd name="connsiteY5" fmla="*/ 171603 h 624989"/>
              <a:gd name="connsiteX6" fmla="*/ 323 w 255117"/>
              <a:gd name="connsiteY6" fmla="*/ 2269 h 62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117" h="624989">
                <a:moveTo>
                  <a:pt x="323" y="2269"/>
                </a:moveTo>
                <a:cubicBezTo>
                  <a:pt x="8084" y="23788"/>
                  <a:pt x="163306" y="218875"/>
                  <a:pt x="203523" y="300719"/>
                </a:cubicBezTo>
                <a:cubicBezTo>
                  <a:pt x="243740" y="382563"/>
                  <a:pt x="233509" y="440067"/>
                  <a:pt x="241623" y="493336"/>
                </a:cubicBezTo>
                <a:cubicBezTo>
                  <a:pt x="249737" y="546606"/>
                  <a:pt x="260321" y="647853"/>
                  <a:pt x="252207" y="620336"/>
                </a:cubicBezTo>
                <a:cubicBezTo>
                  <a:pt x="244093" y="592819"/>
                  <a:pt x="192940" y="328236"/>
                  <a:pt x="192940" y="328236"/>
                </a:cubicBezTo>
                <a:cubicBezTo>
                  <a:pt x="177065" y="253447"/>
                  <a:pt x="187296" y="225225"/>
                  <a:pt x="156957" y="171603"/>
                </a:cubicBezTo>
                <a:cubicBezTo>
                  <a:pt x="126618" y="117981"/>
                  <a:pt x="-7438" y="-19250"/>
                  <a:pt x="323" y="226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730BFA56-BBEC-4888-98DF-FEA7468B20D2}"/>
              </a:ext>
            </a:extLst>
          </p:cNvPr>
          <p:cNvSpPr/>
          <p:nvPr/>
        </p:nvSpPr>
        <p:spPr>
          <a:xfrm>
            <a:off x="9829750" y="8390095"/>
            <a:ext cx="548901" cy="644048"/>
          </a:xfrm>
          <a:custGeom>
            <a:avLst/>
            <a:gdLst>
              <a:gd name="connsiteX0" fmla="*/ 541917 w 548901"/>
              <a:gd name="connsiteY0" fmla="*/ 4605 h 644048"/>
              <a:gd name="connsiteX1" fmla="*/ 476300 w 548901"/>
              <a:gd name="connsiteY1" fmla="*/ 271305 h 644048"/>
              <a:gd name="connsiteX2" fmla="*/ 298500 w 548901"/>
              <a:gd name="connsiteY2" fmla="*/ 489322 h 644048"/>
              <a:gd name="connsiteX3" fmla="*/ 50 w 548901"/>
              <a:gd name="connsiteY3" fmla="*/ 643838 h 644048"/>
              <a:gd name="connsiteX4" fmla="*/ 321783 w 548901"/>
              <a:gd name="connsiteY4" fmla="*/ 508372 h 644048"/>
              <a:gd name="connsiteX5" fmla="*/ 541917 w 548901"/>
              <a:gd name="connsiteY5" fmla="*/ 4605 h 6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901" h="644048">
                <a:moveTo>
                  <a:pt x="541917" y="4605"/>
                </a:moveTo>
                <a:cubicBezTo>
                  <a:pt x="567670" y="-34906"/>
                  <a:pt x="516869" y="190519"/>
                  <a:pt x="476300" y="271305"/>
                </a:cubicBezTo>
                <a:cubicBezTo>
                  <a:pt x="435730" y="352091"/>
                  <a:pt x="377875" y="427233"/>
                  <a:pt x="298500" y="489322"/>
                </a:cubicBezTo>
                <a:cubicBezTo>
                  <a:pt x="219125" y="551411"/>
                  <a:pt x="-3830" y="640663"/>
                  <a:pt x="50" y="643838"/>
                </a:cubicBezTo>
                <a:cubicBezTo>
                  <a:pt x="3930" y="647013"/>
                  <a:pt x="228650" y="614911"/>
                  <a:pt x="321783" y="508372"/>
                </a:cubicBezTo>
                <a:cubicBezTo>
                  <a:pt x="414916" y="401833"/>
                  <a:pt x="516164" y="44116"/>
                  <a:pt x="541917" y="460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836E8D07-1256-41CB-AB05-2A23C9F73379}"/>
              </a:ext>
            </a:extLst>
          </p:cNvPr>
          <p:cNvSpPr/>
          <p:nvPr/>
        </p:nvSpPr>
        <p:spPr>
          <a:xfrm>
            <a:off x="9027657" y="8493874"/>
            <a:ext cx="423668" cy="410114"/>
          </a:xfrm>
          <a:custGeom>
            <a:avLst/>
            <a:gdLst>
              <a:gd name="connsiteX0" fmla="*/ 2043 w 423668"/>
              <a:gd name="connsiteY0" fmla="*/ 309 h 410114"/>
              <a:gd name="connsiteX1" fmla="*/ 167143 w 423668"/>
              <a:gd name="connsiteY1" fmla="*/ 256426 h 410114"/>
              <a:gd name="connsiteX2" fmla="*/ 421143 w 423668"/>
              <a:gd name="connsiteY2" fmla="*/ 408826 h 410114"/>
              <a:gd name="connsiteX3" fmla="*/ 279326 w 423668"/>
              <a:gd name="connsiteY3" fmla="*/ 311459 h 410114"/>
              <a:gd name="connsiteX4" fmla="*/ 2043 w 423668"/>
              <a:gd name="connsiteY4" fmla="*/ 309 h 41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68" h="410114">
                <a:moveTo>
                  <a:pt x="2043" y="309"/>
                </a:moveTo>
                <a:cubicBezTo>
                  <a:pt x="-16654" y="-8863"/>
                  <a:pt x="97293" y="188340"/>
                  <a:pt x="167143" y="256426"/>
                </a:cubicBezTo>
                <a:cubicBezTo>
                  <a:pt x="236993" y="324512"/>
                  <a:pt x="402446" y="399654"/>
                  <a:pt x="421143" y="408826"/>
                </a:cubicBezTo>
                <a:cubicBezTo>
                  <a:pt x="439840" y="417998"/>
                  <a:pt x="350940" y="377429"/>
                  <a:pt x="279326" y="311459"/>
                </a:cubicBezTo>
                <a:cubicBezTo>
                  <a:pt x="207712" y="245490"/>
                  <a:pt x="20740" y="9481"/>
                  <a:pt x="2043" y="30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E1187AB1-6B81-453F-B9BF-E61D6A4CC158}"/>
              </a:ext>
            </a:extLst>
          </p:cNvPr>
          <p:cNvSpPr/>
          <p:nvPr/>
        </p:nvSpPr>
        <p:spPr>
          <a:xfrm>
            <a:off x="9770159" y="8392488"/>
            <a:ext cx="567651" cy="556200"/>
          </a:xfrm>
          <a:custGeom>
            <a:avLst/>
            <a:gdLst>
              <a:gd name="connsiteX0" fmla="*/ 567641 w 567651"/>
              <a:gd name="connsiteY0" fmla="*/ 95 h 556200"/>
              <a:gd name="connsiteX1" fmla="*/ 436408 w 567651"/>
              <a:gd name="connsiteY1" fmla="*/ 321829 h 556200"/>
              <a:gd name="connsiteX2" fmla="*/ 241674 w 567651"/>
              <a:gd name="connsiteY2" fmla="*/ 480579 h 556200"/>
              <a:gd name="connsiteX3" fmla="*/ 51174 w 567651"/>
              <a:gd name="connsiteY3" fmla="*/ 541962 h 556200"/>
              <a:gd name="connsiteX4" fmla="*/ 10958 w 567651"/>
              <a:gd name="connsiteY4" fmla="*/ 554662 h 556200"/>
              <a:gd name="connsiteX5" fmla="*/ 218391 w 567651"/>
              <a:gd name="connsiteY5" fmla="*/ 516562 h 556200"/>
              <a:gd name="connsiteX6" fmla="*/ 430058 w 567651"/>
              <a:gd name="connsiteY6" fmla="*/ 355695 h 556200"/>
              <a:gd name="connsiteX7" fmla="*/ 567641 w 567651"/>
              <a:gd name="connsiteY7" fmla="*/ 95 h 5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51" h="556200">
                <a:moveTo>
                  <a:pt x="567641" y="95"/>
                </a:moveTo>
                <a:cubicBezTo>
                  <a:pt x="568699" y="-5549"/>
                  <a:pt x="490736" y="241748"/>
                  <a:pt x="436408" y="321829"/>
                </a:cubicBezTo>
                <a:cubicBezTo>
                  <a:pt x="382080" y="401910"/>
                  <a:pt x="305880" y="443890"/>
                  <a:pt x="241674" y="480579"/>
                </a:cubicBezTo>
                <a:cubicBezTo>
                  <a:pt x="177468" y="517268"/>
                  <a:pt x="51174" y="541962"/>
                  <a:pt x="51174" y="541962"/>
                </a:cubicBezTo>
                <a:cubicBezTo>
                  <a:pt x="12721" y="554309"/>
                  <a:pt x="-16911" y="558895"/>
                  <a:pt x="10958" y="554662"/>
                </a:cubicBezTo>
                <a:cubicBezTo>
                  <a:pt x="38827" y="550429"/>
                  <a:pt x="148541" y="549723"/>
                  <a:pt x="218391" y="516562"/>
                </a:cubicBezTo>
                <a:cubicBezTo>
                  <a:pt x="288241" y="483401"/>
                  <a:pt x="371497" y="436128"/>
                  <a:pt x="430058" y="355695"/>
                </a:cubicBezTo>
                <a:cubicBezTo>
                  <a:pt x="488619" y="275262"/>
                  <a:pt x="566583" y="5739"/>
                  <a:pt x="567641" y="9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6FC57495-0608-42CC-AF24-428C1D9A2895}"/>
              </a:ext>
            </a:extLst>
          </p:cNvPr>
          <p:cNvSpPr/>
          <p:nvPr/>
        </p:nvSpPr>
        <p:spPr>
          <a:xfrm>
            <a:off x="9239016" y="8841697"/>
            <a:ext cx="519095" cy="169350"/>
          </a:xfrm>
          <a:custGeom>
            <a:avLst/>
            <a:gdLst>
              <a:gd name="connsiteX0" fmla="*/ 17167 w 519095"/>
              <a:gd name="connsiteY0" fmla="*/ 5970 h 169350"/>
              <a:gd name="connsiteX1" fmla="*/ 61617 w 519095"/>
              <a:gd name="connsiteY1" fmla="*/ 39836 h 169350"/>
              <a:gd name="connsiteX2" fmla="*/ 273284 w 519095"/>
              <a:gd name="connsiteY2" fmla="*/ 139320 h 169350"/>
              <a:gd name="connsiteX3" fmla="*/ 518817 w 519095"/>
              <a:gd name="connsiteY3" fmla="*/ 164720 h 169350"/>
              <a:gd name="connsiteX4" fmla="*/ 315617 w 519095"/>
              <a:gd name="connsiteY4" fmla="*/ 154136 h 169350"/>
              <a:gd name="connsiteX5" fmla="*/ 17167 w 519095"/>
              <a:gd name="connsiteY5" fmla="*/ 5970 h 16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095" h="169350">
                <a:moveTo>
                  <a:pt x="17167" y="5970"/>
                </a:moveTo>
                <a:cubicBezTo>
                  <a:pt x="-25166" y="-13080"/>
                  <a:pt x="18931" y="17611"/>
                  <a:pt x="61617" y="39836"/>
                </a:cubicBezTo>
                <a:cubicBezTo>
                  <a:pt x="104303" y="62061"/>
                  <a:pt x="197084" y="118506"/>
                  <a:pt x="273284" y="139320"/>
                </a:cubicBezTo>
                <a:cubicBezTo>
                  <a:pt x="349484" y="160134"/>
                  <a:pt x="511762" y="162251"/>
                  <a:pt x="518817" y="164720"/>
                </a:cubicBezTo>
                <a:cubicBezTo>
                  <a:pt x="525872" y="167189"/>
                  <a:pt x="397108" y="178125"/>
                  <a:pt x="315617" y="154136"/>
                </a:cubicBezTo>
                <a:cubicBezTo>
                  <a:pt x="234126" y="130147"/>
                  <a:pt x="59500" y="25020"/>
                  <a:pt x="17167" y="597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E56FFD4B-D1CA-4F94-A335-B4AA1C91D113}"/>
              </a:ext>
            </a:extLst>
          </p:cNvPr>
          <p:cNvSpPr/>
          <p:nvPr/>
        </p:nvSpPr>
        <p:spPr>
          <a:xfrm>
            <a:off x="9292953" y="6594472"/>
            <a:ext cx="226109" cy="177448"/>
          </a:xfrm>
          <a:custGeom>
            <a:avLst/>
            <a:gdLst>
              <a:gd name="connsiteX0" fmla="*/ 216172 w 226109"/>
              <a:gd name="connsiteY0" fmla="*/ 3 h 177448"/>
              <a:gd name="connsiteX1" fmla="*/ 219347 w 226109"/>
              <a:gd name="connsiteY1" fmla="*/ 95253 h 177448"/>
              <a:gd name="connsiteX2" fmla="*/ 136797 w 226109"/>
              <a:gd name="connsiteY2" fmla="*/ 152403 h 177448"/>
              <a:gd name="connsiteX3" fmla="*/ 272 w 226109"/>
              <a:gd name="connsiteY3" fmla="*/ 174628 h 177448"/>
              <a:gd name="connsiteX4" fmla="*/ 174897 w 226109"/>
              <a:gd name="connsiteY4" fmla="*/ 92078 h 177448"/>
              <a:gd name="connsiteX5" fmla="*/ 216172 w 226109"/>
              <a:gd name="connsiteY5" fmla="*/ 3 h 1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109" h="177448">
                <a:moveTo>
                  <a:pt x="216172" y="3"/>
                </a:moveTo>
                <a:cubicBezTo>
                  <a:pt x="223580" y="532"/>
                  <a:pt x="232576" y="69853"/>
                  <a:pt x="219347" y="95253"/>
                </a:cubicBezTo>
                <a:cubicBezTo>
                  <a:pt x="206118" y="120653"/>
                  <a:pt x="173309" y="139174"/>
                  <a:pt x="136797" y="152403"/>
                </a:cubicBezTo>
                <a:cubicBezTo>
                  <a:pt x="100284" y="165632"/>
                  <a:pt x="-6078" y="184682"/>
                  <a:pt x="272" y="174628"/>
                </a:cubicBezTo>
                <a:cubicBezTo>
                  <a:pt x="6622" y="164574"/>
                  <a:pt x="139972" y="115361"/>
                  <a:pt x="174897" y="92078"/>
                </a:cubicBezTo>
                <a:cubicBezTo>
                  <a:pt x="209822" y="68795"/>
                  <a:pt x="208764" y="-526"/>
                  <a:pt x="216172" y="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9027D1B3-0414-4012-95D2-77BE78550CAA}"/>
              </a:ext>
            </a:extLst>
          </p:cNvPr>
          <p:cNvSpPr/>
          <p:nvPr/>
        </p:nvSpPr>
        <p:spPr>
          <a:xfrm>
            <a:off x="9725019" y="6584942"/>
            <a:ext cx="175978" cy="126943"/>
          </a:xfrm>
          <a:custGeom>
            <a:avLst/>
            <a:gdLst>
              <a:gd name="connsiteX0" fmla="*/ 6 w 175978"/>
              <a:gd name="connsiteY0" fmla="*/ 8 h 126943"/>
              <a:gd name="connsiteX1" fmla="*/ 158756 w 175978"/>
              <a:gd name="connsiteY1" fmla="*/ 111133 h 126943"/>
              <a:gd name="connsiteX2" fmla="*/ 152406 w 175978"/>
              <a:gd name="connsiteY2" fmla="*/ 117483 h 126943"/>
              <a:gd name="connsiteX3" fmla="*/ 6 w 175978"/>
              <a:gd name="connsiteY3" fmla="*/ 8 h 1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8" h="126943">
                <a:moveTo>
                  <a:pt x="6" y="8"/>
                </a:moveTo>
                <a:cubicBezTo>
                  <a:pt x="1064" y="-1050"/>
                  <a:pt x="133356" y="91554"/>
                  <a:pt x="158756" y="111133"/>
                </a:cubicBezTo>
                <a:cubicBezTo>
                  <a:pt x="184156" y="130712"/>
                  <a:pt x="180981" y="131241"/>
                  <a:pt x="152406" y="117483"/>
                </a:cubicBezTo>
                <a:cubicBezTo>
                  <a:pt x="123831" y="103725"/>
                  <a:pt x="-1052" y="1066"/>
                  <a:pt x="6" y="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3977425D-303E-4DEA-9192-3FC8E9D66624}"/>
              </a:ext>
            </a:extLst>
          </p:cNvPr>
          <p:cNvSpPr/>
          <p:nvPr/>
        </p:nvSpPr>
        <p:spPr>
          <a:xfrm>
            <a:off x="9515205" y="6651622"/>
            <a:ext cx="505272" cy="259113"/>
          </a:xfrm>
          <a:custGeom>
            <a:avLst/>
            <a:gdLst>
              <a:gd name="connsiteX0" fmla="*/ 3445 w 505272"/>
              <a:gd name="connsiteY0" fmla="*/ 139703 h 259113"/>
              <a:gd name="connsiteX1" fmla="*/ 82820 w 505272"/>
              <a:gd name="connsiteY1" fmla="*/ 92078 h 259113"/>
              <a:gd name="connsiteX2" fmla="*/ 111395 w 505272"/>
              <a:gd name="connsiteY2" fmla="*/ 3 h 259113"/>
              <a:gd name="connsiteX3" fmla="*/ 251095 w 505272"/>
              <a:gd name="connsiteY3" fmla="*/ 95253 h 259113"/>
              <a:gd name="connsiteX4" fmla="*/ 505095 w 505272"/>
              <a:gd name="connsiteY4" fmla="*/ 257178 h 259113"/>
              <a:gd name="connsiteX5" fmla="*/ 209820 w 505272"/>
              <a:gd name="connsiteY5" fmla="*/ 180978 h 259113"/>
              <a:gd name="connsiteX6" fmla="*/ 3445 w 505272"/>
              <a:gd name="connsiteY6" fmla="*/ 139703 h 2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272" h="259113">
                <a:moveTo>
                  <a:pt x="3445" y="139703"/>
                </a:moveTo>
                <a:cubicBezTo>
                  <a:pt x="-17722" y="124886"/>
                  <a:pt x="64828" y="115361"/>
                  <a:pt x="82820" y="92078"/>
                </a:cubicBezTo>
                <a:cubicBezTo>
                  <a:pt x="100812" y="68795"/>
                  <a:pt x="83349" y="-526"/>
                  <a:pt x="111395" y="3"/>
                </a:cubicBezTo>
                <a:cubicBezTo>
                  <a:pt x="139441" y="532"/>
                  <a:pt x="185478" y="52391"/>
                  <a:pt x="251095" y="95253"/>
                </a:cubicBezTo>
                <a:cubicBezTo>
                  <a:pt x="316712" y="138115"/>
                  <a:pt x="511974" y="242891"/>
                  <a:pt x="505095" y="257178"/>
                </a:cubicBezTo>
                <a:cubicBezTo>
                  <a:pt x="498216" y="271466"/>
                  <a:pt x="288666" y="202674"/>
                  <a:pt x="209820" y="180978"/>
                </a:cubicBezTo>
                <a:cubicBezTo>
                  <a:pt x="130974" y="159282"/>
                  <a:pt x="24612" y="154520"/>
                  <a:pt x="3445" y="13970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3C19FA10-F9CC-4830-A884-6465B43E5D44}"/>
              </a:ext>
            </a:extLst>
          </p:cNvPr>
          <p:cNvSpPr/>
          <p:nvPr/>
        </p:nvSpPr>
        <p:spPr>
          <a:xfrm>
            <a:off x="9365115" y="6937481"/>
            <a:ext cx="479227" cy="292386"/>
          </a:xfrm>
          <a:custGeom>
            <a:avLst/>
            <a:gdLst>
              <a:gd name="connsiteX0" fmla="*/ 13835 w 479227"/>
              <a:gd name="connsiteY0" fmla="*/ 3069 h 292386"/>
              <a:gd name="connsiteX1" fmla="*/ 356735 w 479227"/>
              <a:gd name="connsiteY1" fmla="*/ 209444 h 292386"/>
              <a:gd name="connsiteX2" fmla="*/ 474210 w 479227"/>
              <a:gd name="connsiteY2" fmla="*/ 291994 h 292386"/>
              <a:gd name="connsiteX3" fmla="*/ 213860 w 479227"/>
              <a:gd name="connsiteY3" fmla="*/ 180869 h 292386"/>
              <a:gd name="connsiteX4" fmla="*/ 80510 w 479227"/>
              <a:gd name="connsiteY4" fmla="*/ 91969 h 292386"/>
              <a:gd name="connsiteX5" fmla="*/ 13835 w 479227"/>
              <a:gd name="connsiteY5" fmla="*/ 3069 h 29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227" h="292386">
                <a:moveTo>
                  <a:pt x="13835" y="3069"/>
                </a:moveTo>
                <a:cubicBezTo>
                  <a:pt x="59873" y="22648"/>
                  <a:pt x="280006" y="161290"/>
                  <a:pt x="356735" y="209444"/>
                </a:cubicBezTo>
                <a:cubicBezTo>
                  <a:pt x="433464" y="257598"/>
                  <a:pt x="498022" y="296756"/>
                  <a:pt x="474210" y="291994"/>
                </a:cubicBezTo>
                <a:cubicBezTo>
                  <a:pt x="450398" y="287232"/>
                  <a:pt x="279477" y="214207"/>
                  <a:pt x="213860" y="180869"/>
                </a:cubicBezTo>
                <a:cubicBezTo>
                  <a:pt x="148243" y="147532"/>
                  <a:pt x="112260" y="121073"/>
                  <a:pt x="80510" y="91969"/>
                </a:cubicBezTo>
                <a:cubicBezTo>
                  <a:pt x="48760" y="62865"/>
                  <a:pt x="-32203" y="-16510"/>
                  <a:pt x="13835" y="306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47D73DB5-3004-4A37-A384-BD0FF960A941}"/>
              </a:ext>
            </a:extLst>
          </p:cNvPr>
          <p:cNvSpPr/>
          <p:nvPr/>
        </p:nvSpPr>
        <p:spPr>
          <a:xfrm>
            <a:off x="9058275" y="6835775"/>
            <a:ext cx="107951" cy="73444"/>
          </a:xfrm>
          <a:custGeom>
            <a:avLst/>
            <a:gdLst>
              <a:gd name="connsiteX0" fmla="*/ 0 w 107951"/>
              <a:gd name="connsiteY0" fmla="*/ 0 h 73444"/>
              <a:gd name="connsiteX1" fmla="*/ 107950 w 107951"/>
              <a:gd name="connsiteY1" fmla="*/ 73025 h 73444"/>
              <a:gd name="connsiteX2" fmla="*/ 0 w 107951"/>
              <a:gd name="connsiteY2" fmla="*/ 0 h 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1" h="73444">
                <a:moveTo>
                  <a:pt x="0" y="0"/>
                </a:moveTo>
                <a:cubicBezTo>
                  <a:pt x="0" y="0"/>
                  <a:pt x="107421" y="66146"/>
                  <a:pt x="107950" y="73025"/>
                </a:cubicBezTo>
                <a:cubicBezTo>
                  <a:pt x="108479" y="79904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2DE1F491-4008-44C4-BA1A-C40151319768}"/>
              </a:ext>
            </a:extLst>
          </p:cNvPr>
          <p:cNvSpPr/>
          <p:nvPr/>
        </p:nvSpPr>
        <p:spPr>
          <a:xfrm>
            <a:off x="9194534" y="7700392"/>
            <a:ext cx="366758" cy="273095"/>
          </a:xfrm>
          <a:custGeom>
            <a:avLst/>
            <a:gdLst>
              <a:gd name="connsiteX0" fmla="*/ 266 w 366758"/>
              <a:gd name="connsiteY0" fmla="*/ 41 h 273095"/>
              <a:gd name="connsiteX1" fmla="*/ 152666 w 366758"/>
              <a:gd name="connsiteY1" fmla="*/ 186308 h 273095"/>
              <a:gd name="connsiteX2" fmla="*/ 224633 w 366758"/>
              <a:gd name="connsiteY2" fmla="*/ 273091 h 273095"/>
              <a:gd name="connsiteX3" fmla="*/ 366449 w 366758"/>
              <a:gd name="connsiteY3" fmla="*/ 190541 h 273095"/>
              <a:gd name="connsiteX4" fmla="*/ 260616 w 366758"/>
              <a:gd name="connsiteY4" fmla="*/ 230758 h 273095"/>
              <a:gd name="connsiteX5" fmla="*/ 192883 w 366758"/>
              <a:gd name="connsiteY5" fmla="*/ 203241 h 273095"/>
              <a:gd name="connsiteX6" fmla="*/ 266 w 366758"/>
              <a:gd name="connsiteY6" fmla="*/ 41 h 2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758" h="273095">
                <a:moveTo>
                  <a:pt x="266" y="41"/>
                </a:moveTo>
                <a:cubicBezTo>
                  <a:pt x="-6437" y="-2781"/>
                  <a:pt x="115271" y="140800"/>
                  <a:pt x="152666" y="186308"/>
                </a:cubicBezTo>
                <a:cubicBezTo>
                  <a:pt x="190061" y="231816"/>
                  <a:pt x="189003" y="272386"/>
                  <a:pt x="224633" y="273091"/>
                </a:cubicBezTo>
                <a:cubicBezTo>
                  <a:pt x="260263" y="273796"/>
                  <a:pt x="360452" y="197596"/>
                  <a:pt x="366449" y="190541"/>
                </a:cubicBezTo>
                <a:cubicBezTo>
                  <a:pt x="372446" y="183486"/>
                  <a:pt x="289544" y="228641"/>
                  <a:pt x="260616" y="230758"/>
                </a:cubicBezTo>
                <a:cubicBezTo>
                  <a:pt x="231688" y="232875"/>
                  <a:pt x="229572" y="240636"/>
                  <a:pt x="192883" y="203241"/>
                </a:cubicBezTo>
                <a:cubicBezTo>
                  <a:pt x="156194" y="165847"/>
                  <a:pt x="6969" y="2863"/>
                  <a:pt x="266" y="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D1316EF5-B68D-4C0C-AC18-3FCC985C06EA}"/>
              </a:ext>
            </a:extLst>
          </p:cNvPr>
          <p:cNvSpPr/>
          <p:nvPr/>
        </p:nvSpPr>
        <p:spPr>
          <a:xfrm>
            <a:off x="9213848" y="7693922"/>
            <a:ext cx="389385" cy="180472"/>
          </a:xfrm>
          <a:custGeom>
            <a:avLst/>
            <a:gdLst>
              <a:gd name="connsiteX0" fmla="*/ 2 w 389385"/>
              <a:gd name="connsiteY0" fmla="*/ 161 h 180472"/>
              <a:gd name="connsiteX1" fmla="*/ 353485 w 389385"/>
              <a:gd name="connsiteY1" fmla="*/ 80595 h 180472"/>
              <a:gd name="connsiteX2" fmla="*/ 376769 w 389385"/>
              <a:gd name="connsiteY2" fmla="*/ 173728 h 180472"/>
              <a:gd name="connsiteX3" fmla="*/ 347135 w 389385"/>
              <a:gd name="connsiteY3" fmla="*/ 165261 h 180472"/>
              <a:gd name="connsiteX4" fmla="*/ 347135 w 389385"/>
              <a:gd name="connsiteY4" fmla="*/ 101761 h 180472"/>
              <a:gd name="connsiteX5" fmla="*/ 2 w 389385"/>
              <a:gd name="connsiteY5" fmla="*/ 161 h 18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385" h="180472">
                <a:moveTo>
                  <a:pt x="2" y="161"/>
                </a:moveTo>
                <a:cubicBezTo>
                  <a:pt x="1060" y="-3367"/>
                  <a:pt x="290691" y="51667"/>
                  <a:pt x="353485" y="80595"/>
                </a:cubicBezTo>
                <a:cubicBezTo>
                  <a:pt x="416280" y="109523"/>
                  <a:pt x="377827" y="159617"/>
                  <a:pt x="376769" y="173728"/>
                </a:cubicBezTo>
                <a:cubicBezTo>
                  <a:pt x="375711" y="187839"/>
                  <a:pt x="352074" y="177255"/>
                  <a:pt x="347135" y="165261"/>
                </a:cubicBezTo>
                <a:cubicBezTo>
                  <a:pt x="342196" y="153267"/>
                  <a:pt x="402521" y="129630"/>
                  <a:pt x="347135" y="101761"/>
                </a:cubicBezTo>
                <a:cubicBezTo>
                  <a:pt x="291749" y="73892"/>
                  <a:pt x="-1056" y="3689"/>
                  <a:pt x="2" y="16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3B8D6156-5D1A-405E-998B-3C63A4A9F49B}"/>
              </a:ext>
            </a:extLst>
          </p:cNvPr>
          <p:cNvSpPr/>
          <p:nvPr/>
        </p:nvSpPr>
        <p:spPr>
          <a:xfrm>
            <a:off x="9082194" y="7705661"/>
            <a:ext cx="278105" cy="344103"/>
          </a:xfrm>
          <a:custGeom>
            <a:avLst/>
            <a:gdLst>
              <a:gd name="connsiteX0" fmla="*/ 102023 w 278105"/>
              <a:gd name="connsiteY0" fmla="*/ 1122 h 344103"/>
              <a:gd name="connsiteX1" fmla="*/ 8889 w 278105"/>
              <a:gd name="connsiteY1" fmla="*/ 149289 h 344103"/>
              <a:gd name="connsiteX2" fmla="*/ 13123 w 278105"/>
              <a:gd name="connsiteY2" fmla="*/ 221256 h 344103"/>
              <a:gd name="connsiteX3" fmla="*/ 91439 w 278105"/>
              <a:gd name="connsiteY3" fmla="*/ 231839 h 344103"/>
              <a:gd name="connsiteX4" fmla="*/ 237489 w 278105"/>
              <a:gd name="connsiteY4" fmla="*/ 324972 h 344103"/>
              <a:gd name="connsiteX5" fmla="*/ 277706 w 278105"/>
              <a:gd name="connsiteY5" fmla="*/ 272056 h 344103"/>
              <a:gd name="connsiteX6" fmla="*/ 220556 w 278105"/>
              <a:gd name="connsiteY6" fmla="*/ 344022 h 344103"/>
              <a:gd name="connsiteX7" fmla="*/ 66039 w 278105"/>
              <a:gd name="connsiteY7" fmla="*/ 255122 h 344103"/>
              <a:gd name="connsiteX8" fmla="*/ 13123 w 278105"/>
              <a:gd name="connsiteY8" fmla="*/ 187389 h 344103"/>
              <a:gd name="connsiteX9" fmla="*/ 80856 w 278105"/>
              <a:gd name="connsiteY9" fmla="*/ 85789 h 344103"/>
              <a:gd name="connsiteX10" fmla="*/ 102023 w 278105"/>
              <a:gd name="connsiteY10" fmla="*/ 1122 h 34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105" h="344103">
                <a:moveTo>
                  <a:pt x="102023" y="1122"/>
                </a:moveTo>
                <a:cubicBezTo>
                  <a:pt x="90029" y="11705"/>
                  <a:pt x="23706" y="112600"/>
                  <a:pt x="8889" y="149289"/>
                </a:cubicBezTo>
                <a:cubicBezTo>
                  <a:pt x="-5928" y="185978"/>
                  <a:pt x="-635" y="207498"/>
                  <a:pt x="13123" y="221256"/>
                </a:cubicBezTo>
                <a:cubicBezTo>
                  <a:pt x="26881" y="235014"/>
                  <a:pt x="54045" y="214553"/>
                  <a:pt x="91439" y="231839"/>
                </a:cubicBezTo>
                <a:cubicBezTo>
                  <a:pt x="128833" y="249125"/>
                  <a:pt x="206444" y="318269"/>
                  <a:pt x="237489" y="324972"/>
                </a:cubicBezTo>
                <a:cubicBezTo>
                  <a:pt x="268534" y="331675"/>
                  <a:pt x="280528" y="268881"/>
                  <a:pt x="277706" y="272056"/>
                </a:cubicBezTo>
                <a:cubicBezTo>
                  <a:pt x="274884" y="275231"/>
                  <a:pt x="255834" y="346844"/>
                  <a:pt x="220556" y="344022"/>
                </a:cubicBezTo>
                <a:cubicBezTo>
                  <a:pt x="185278" y="341200"/>
                  <a:pt x="100611" y="281228"/>
                  <a:pt x="66039" y="255122"/>
                </a:cubicBezTo>
                <a:cubicBezTo>
                  <a:pt x="31467" y="229017"/>
                  <a:pt x="10653" y="215611"/>
                  <a:pt x="13123" y="187389"/>
                </a:cubicBezTo>
                <a:cubicBezTo>
                  <a:pt x="15593" y="159167"/>
                  <a:pt x="64628" y="114011"/>
                  <a:pt x="80856" y="85789"/>
                </a:cubicBezTo>
                <a:cubicBezTo>
                  <a:pt x="97084" y="57567"/>
                  <a:pt x="114017" y="-9461"/>
                  <a:pt x="102023" y="11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08CC3465-A347-424A-A30A-12DD8013AAB5}"/>
              </a:ext>
            </a:extLst>
          </p:cNvPr>
          <p:cNvSpPr/>
          <p:nvPr/>
        </p:nvSpPr>
        <p:spPr>
          <a:xfrm>
            <a:off x="9074828" y="7908976"/>
            <a:ext cx="35340" cy="221531"/>
          </a:xfrm>
          <a:custGeom>
            <a:avLst/>
            <a:gdLst>
              <a:gd name="connsiteX0" fmla="*/ 35305 w 35340"/>
              <a:gd name="connsiteY0" fmla="*/ 1007 h 221531"/>
              <a:gd name="connsiteX1" fmla="*/ 7789 w 35340"/>
              <a:gd name="connsiteY1" fmla="*/ 216907 h 221531"/>
              <a:gd name="connsiteX2" fmla="*/ 1439 w 35340"/>
              <a:gd name="connsiteY2" fmla="*/ 138591 h 221531"/>
              <a:gd name="connsiteX3" fmla="*/ 35305 w 35340"/>
              <a:gd name="connsiteY3" fmla="*/ 1007 h 22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0" h="221531">
                <a:moveTo>
                  <a:pt x="35305" y="1007"/>
                </a:moveTo>
                <a:cubicBezTo>
                  <a:pt x="36363" y="14060"/>
                  <a:pt x="13433" y="193976"/>
                  <a:pt x="7789" y="216907"/>
                </a:cubicBezTo>
                <a:cubicBezTo>
                  <a:pt x="2145" y="239838"/>
                  <a:pt x="-2441" y="171752"/>
                  <a:pt x="1439" y="138591"/>
                </a:cubicBezTo>
                <a:cubicBezTo>
                  <a:pt x="5319" y="105430"/>
                  <a:pt x="34247" y="-12046"/>
                  <a:pt x="35305" y="10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11BBA868-B211-4AE3-B98B-572038A75ABB}"/>
              </a:ext>
            </a:extLst>
          </p:cNvPr>
          <p:cNvSpPr/>
          <p:nvPr/>
        </p:nvSpPr>
        <p:spPr>
          <a:xfrm>
            <a:off x="9015000" y="7851808"/>
            <a:ext cx="85588" cy="263463"/>
          </a:xfrm>
          <a:custGeom>
            <a:avLst/>
            <a:gdLst>
              <a:gd name="connsiteX0" fmla="*/ 84550 w 85588"/>
              <a:gd name="connsiteY0" fmla="*/ 1025 h 263463"/>
              <a:gd name="connsiteX1" fmla="*/ 2000 w 85588"/>
              <a:gd name="connsiteY1" fmla="*/ 212692 h 263463"/>
              <a:gd name="connsiteX2" fmla="*/ 27400 w 85588"/>
              <a:gd name="connsiteY2" fmla="*/ 259259 h 263463"/>
              <a:gd name="connsiteX3" fmla="*/ 48567 w 85588"/>
              <a:gd name="connsiteY3" fmla="*/ 136492 h 263463"/>
              <a:gd name="connsiteX4" fmla="*/ 84550 w 85588"/>
              <a:gd name="connsiteY4" fmla="*/ 1025 h 26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88" h="263463">
                <a:moveTo>
                  <a:pt x="84550" y="1025"/>
                </a:moveTo>
                <a:cubicBezTo>
                  <a:pt x="76789" y="13725"/>
                  <a:pt x="11525" y="169653"/>
                  <a:pt x="2000" y="212692"/>
                </a:cubicBezTo>
                <a:cubicBezTo>
                  <a:pt x="-7525" y="255731"/>
                  <a:pt x="19639" y="271959"/>
                  <a:pt x="27400" y="259259"/>
                </a:cubicBezTo>
                <a:cubicBezTo>
                  <a:pt x="35161" y="246559"/>
                  <a:pt x="42923" y="176003"/>
                  <a:pt x="48567" y="136492"/>
                </a:cubicBezTo>
                <a:cubicBezTo>
                  <a:pt x="54211" y="96981"/>
                  <a:pt x="92311" y="-11675"/>
                  <a:pt x="84550" y="102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F0A67AEE-304E-41E2-A4A8-B6BF60931118}"/>
              </a:ext>
            </a:extLst>
          </p:cNvPr>
          <p:cNvSpPr/>
          <p:nvPr/>
        </p:nvSpPr>
        <p:spPr>
          <a:xfrm>
            <a:off x="9095964" y="8240165"/>
            <a:ext cx="208932" cy="210345"/>
          </a:xfrm>
          <a:custGeom>
            <a:avLst/>
            <a:gdLst>
              <a:gd name="connsiteX0" fmla="*/ 1469 w 208932"/>
              <a:gd name="connsiteY0" fmla="*/ 18 h 210345"/>
              <a:gd name="connsiteX1" fmla="*/ 41686 w 208932"/>
              <a:gd name="connsiteY1" fmla="*/ 152418 h 210345"/>
              <a:gd name="connsiteX2" fmla="*/ 62853 w 208932"/>
              <a:gd name="connsiteY2" fmla="*/ 186285 h 210345"/>
              <a:gd name="connsiteX3" fmla="*/ 109419 w 208932"/>
              <a:gd name="connsiteY3" fmla="*/ 207452 h 210345"/>
              <a:gd name="connsiteX4" fmla="*/ 208903 w 208932"/>
              <a:gd name="connsiteY4" fmla="*/ 120668 h 210345"/>
              <a:gd name="connsiteX5" fmla="*/ 98836 w 208932"/>
              <a:gd name="connsiteY5" fmla="*/ 163002 h 210345"/>
              <a:gd name="connsiteX6" fmla="*/ 1469 w 208932"/>
              <a:gd name="connsiteY6" fmla="*/ 18 h 21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932" h="210345">
                <a:moveTo>
                  <a:pt x="1469" y="18"/>
                </a:moveTo>
                <a:cubicBezTo>
                  <a:pt x="-8056" y="-1746"/>
                  <a:pt x="31455" y="121374"/>
                  <a:pt x="41686" y="152418"/>
                </a:cubicBezTo>
                <a:cubicBezTo>
                  <a:pt x="51917" y="183462"/>
                  <a:pt x="51564" y="177113"/>
                  <a:pt x="62853" y="186285"/>
                </a:cubicBezTo>
                <a:cubicBezTo>
                  <a:pt x="74142" y="195457"/>
                  <a:pt x="85077" y="218388"/>
                  <a:pt x="109419" y="207452"/>
                </a:cubicBezTo>
                <a:cubicBezTo>
                  <a:pt x="133761" y="196516"/>
                  <a:pt x="210667" y="128076"/>
                  <a:pt x="208903" y="120668"/>
                </a:cubicBezTo>
                <a:cubicBezTo>
                  <a:pt x="207139" y="113260"/>
                  <a:pt x="131292" y="179935"/>
                  <a:pt x="98836" y="163002"/>
                </a:cubicBezTo>
                <a:cubicBezTo>
                  <a:pt x="66380" y="146069"/>
                  <a:pt x="10994" y="1782"/>
                  <a:pt x="1469" y="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3A98186E-14D1-4966-87AB-0451DCA36565}"/>
              </a:ext>
            </a:extLst>
          </p:cNvPr>
          <p:cNvSpPr/>
          <p:nvPr/>
        </p:nvSpPr>
        <p:spPr>
          <a:xfrm>
            <a:off x="9026549" y="8121556"/>
            <a:ext cx="90066" cy="334712"/>
          </a:xfrm>
          <a:custGeom>
            <a:avLst/>
            <a:gdLst>
              <a:gd name="connsiteX0" fmla="*/ 1034 w 90066"/>
              <a:gd name="connsiteY0" fmla="*/ 94 h 334712"/>
              <a:gd name="connsiteX1" fmla="*/ 34901 w 90066"/>
              <a:gd name="connsiteY1" fmla="*/ 213877 h 334712"/>
              <a:gd name="connsiteX2" fmla="*/ 89934 w 90066"/>
              <a:gd name="connsiteY2" fmla="*/ 334527 h 334712"/>
              <a:gd name="connsiteX3" fmla="*/ 17968 w 90066"/>
              <a:gd name="connsiteY3" fmla="*/ 188477 h 334712"/>
              <a:gd name="connsiteX4" fmla="*/ 1034 w 90066"/>
              <a:gd name="connsiteY4" fmla="*/ 94 h 33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66" h="334712">
                <a:moveTo>
                  <a:pt x="1034" y="94"/>
                </a:moveTo>
                <a:cubicBezTo>
                  <a:pt x="3856" y="4327"/>
                  <a:pt x="20084" y="158138"/>
                  <a:pt x="34901" y="213877"/>
                </a:cubicBezTo>
                <a:cubicBezTo>
                  <a:pt x="49718" y="269616"/>
                  <a:pt x="92756" y="338760"/>
                  <a:pt x="89934" y="334527"/>
                </a:cubicBezTo>
                <a:cubicBezTo>
                  <a:pt x="87112" y="330294"/>
                  <a:pt x="35607" y="242099"/>
                  <a:pt x="17968" y="188477"/>
                </a:cubicBezTo>
                <a:cubicBezTo>
                  <a:pt x="329" y="134855"/>
                  <a:pt x="-1788" y="-4139"/>
                  <a:pt x="1034" y="9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AECBBBF9-DD70-47F8-8963-E77E508B4F37}"/>
              </a:ext>
            </a:extLst>
          </p:cNvPr>
          <p:cNvSpPr/>
          <p:nvPr/>
        </p:nvSpPr>
        <p:spPr>
          <a:xfrm>
            <a:off x="9284564" y="7945044"/>
            <a:ext cx="83949" cy="352325"/>
          </a:xfrm>
          <a:custGeom>
            <a:avLst/>
            <a:gdLst>
              <a:gd name="connsiteX0" fmla="*/ 83803 w 83949"/>
              <a:gd name="connsiteY0" fmla="*/ 923 h 352325"/>
              <a:gd name="connsiteX1" fmla="*/ 22419 w 83949"/>
              <a:gd name="connsiteY1" fmla="*/ 233756 h 352325"/>
              <a:gd name="connsiteX2" fmla="*/ 62636 w 83949"/>
              <a:gd name="connsiteY2" fmla="*/ 352289 h 352325"/>
              <a:gd name="connsiteX3" fmla="*/ 26653 w 83949"/>
              <a:gd name="connsiteY3" fmla="*/ 223173 h 352325"/>
              <a:gd name="connsiteX4" fmla="*/ 1253 w 83949"/>
              <a:gd name="connsiteY4" fmla="*/ 153323 h 352325"/>
              <a:gd name="connsiteX5" fmla="*/ 83803 w 83949"/>
              <a:gd name="connsiteY5" fmla="*/ 923 h 35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49" h="352325">
                <a:moveTo>
                  <a:pt x="83803" y="923"/>
                </a:moveTo>
                <a:cubicBezTo>
                  <a:pt x="87331" y="14329"/>
                  <a:pt x="25947" y="175195"/>
                  <a:pt x="22419" y="233756"/>
                </a:cubicBezTo>
                <a:cubicBezTo>
                  <a:pt x="18891" y="292317"/>
                  <a:pt x="61930" y="354053"/>
                  <a:pt x="62636" y="352289"/>
                </a:cubicBezTo>
                <a:cubicBezTo>
                  <a:pt x="63342" y="350525"/>
                  <a:pt x="36883" y="256334"/>
                  <a:pt x="26653" y="223173"/>
                </a:cubicBezTo>
                <a:cubicBezTo>
                  <a:pt x="16422" y="190012"/>
                  <a:pt x="-5450" y="182604"/>
                  <a:pt x="1253" y="153323"/>
                </a:cubicBezTo>
                <a:cubicBezTo>
                  <a:pt x="7956" y="124042"/>
                  <a:pt x="80275" y="-12483"/>
                  <a:pt x="83803" y="92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0DDB6D99-2E90-442E-849F-CCB97E05BDB0}"/>
              </a:ext>
            </a:extLst>
          </p:cNvPr>
          <p:cNvSpPr/>
          <p:nvPr/>
        </p:nvSpPr>
        <p:spPr>
          <a:xfrm>
            <a:off x="9078367" y="8362688"/>
            <a:ext cx="235537" cy="104432"/>
          </a:xfrm>
          <a:custGeom>
            <a:avLst/>
            <a:gdLst>
              <a:gd name="connsiteX0" fmla="*/ 16 w 235537"/>
              <a:gd name="connsiteY0" fmla="*/ 262 h 104432"/>
              <a:gd name="connsiteX1" fmla="*/ 76216 w 235537"/>
              <a:gd name="connsiteY1" fmla="*/ 101862 h 104432"/>
              <a:gd name="connsiteX2" fmla="*/ 171466 w 235537"/>
              <a:gd name="connsiteY2" fmla="*/ 67995 h 104432"/>
              <a:gd name="connsiteX3" fmla="*/ 232850 w 235537"/>
              <a:gd name="connsiteY3" fmla="*/ 2379 h 104432"/>
              <a:gd name="connsiteX4" fmla="*/ 82566 w 235537"/>
              <a:gd name="connsiteY4" fmla="*/ 70112 h 104432"/>
              <a:gd name="connsiteX5" fmla="*/ 16 w 235537"/>
              <a:gd name="connsiteY5" fmla="*/ 262 h 10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537" h="104432">
                <a:moveTo>
                  <a:pt x="16" y="262"/>
                </a:moveTo>
                <a:cubicBezTo>
                  <a:pt x="-1042" y="5553"/>
                  <a:pt x="47641" y="90573"/>
                  <a:pt x="76216" y="101862"/>
                </a:cubicBezTo>
                <a:cubicBezTo>
                  <a:pt x="104791" y="113151"/>
                  <a:pt x="145360" y="84576"/>
                  <a:pt x="171466" y="67995"/>
                </a:cubicBezTo>
                <a:cubicBezTo>
                  <a:pt x="197572" y="51414"/>
                  <a:pt x="247667" y="2026"/>
                  <a:pt x="232850" y="2379"/>
                </a:cubicBezTo>
                <a:cubicBezTo>
                  <a:pt x="218033" y="2732"/>
                  <a:pt x="118902" y="68701"/>
                  <a:pt x="82566" y="70112"/>
                </a:cubicBezTo>
                <a:cubicBezTo>
                  <a:pt x="46230" y="71523"/>
                  <a:pt x="1074" y="-5029"/>
                  <a:pt x="16" y="26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866EBC32-F84B-4F78-89F7-FDCEC6DC15BC}"/>
              </a:ext>
            </a:extLst>
          </p:cNvPr>
          <p:cNvSpPr/>
          <p:nvPr/>
        </p:nvSpPr>
        <p:spPr>
          <a:xfrm>
            <a:off x="10109544" y="7962294"/>
            <a:ext cx="120472" cy="98120"/>
          </a:xfrm>
          <a:custGeom>
            <a:avLst/>
            <a:gdLst>
              <a:gd name="connsiteX0" fmla="*/ 116073 w 120472"/>
              <a:gd name="connsiteY0" fmla="*/ 606 h 98120"/>
              <a:gd name="connsiteX1" fmla="*/ 10239 w 120472"/>
              <a:gd name="connsiteY1" fmla="*/ 34473 h 98120"/>
              <a:gd name="connsiteX2" fmla="*/ 16589 w 120472"/>
              <a:gd name="connsiteY2" fmla="*/ 74689 h 98120"/>
              <a:gd name="connsiteX3" fmla="*/ 120306 w 120472"/>
              <a:gd name="connsiteY3" fmla="*/ 97973 h 98120"/>
              <a:gd name="connsiteX4" fmla="*/ 41989 w 120472"/>
              <a:gd name="connsiteY4" fmla="*/ 64106 h 98120"/>
              <a:gd name="connsiteX5" fmla="*/ 116073 w 120472"/>
              <a:gd name="connsiteY5" fmla="*/ 606 h 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72" h="98120">
                <a:moveTo>
                  <a:pt x="116073" y="606"/>
                </a:moveTo>
                <a:cubicBezTo>
                  <a:pt x="110781" y="-4333"/>
                  <a:pt x="26820" y="22126"/>
                  <a:pt x="10239" y="34473"/>
                </a:cubicBezTo>
                <a:cubicBezTo>
                  <a:pt x="-6342" y="46820"/>
                  <a:pt x="-1756" y="64106"/>
                  <a:pt x="16589" y="74689"/>
                </a:cubicBezTo>
                <a:cubicBezTo>
                  <a:pt x="34933" y="85272"/>
                  <a:pt x="116073" y="99737"/>
                  <a:pt x="120306" y="97973"/>
                </a:cubicBezTo>
                <a:cubicBezTo>
                  <a:pt x="124539" y="96209"/>
                  <a:pt x="46575" y="76806"/>
                  <a:pt x="41989" y="64106"/>
                </a:cubicBezTo>
                <a:cubicBezTo>
                  <a:pt x="37403" y="51406"/>
                  <a:pt x="121365" y="5545"/>
                  <a:pt x="116073" y="6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EBEC0BE8-373D-491A-B62E-2E22A2A5B06B}"/>
              </a:ext>
            </a:extLst>
          </p:cNvPr>
          <p:cNvSpPr/>
          <p:nvPr/>
        </p:nvSpPr>
        <p:spPr>
          <a:xfrm>
            <a:off x="9290500" y="7792388"/>
            <a:ext cx="729801" cy="771676"/>
          </a:xfrm>
          <a:custGeom>
            <a:avLst/>
            <a:gdLst>
              <a:gd name="connsiteX0" fmla="*/ 306467 w 729801"/>
              <a:gd name="connsiteY0" fmla="*/ 5412 h 771676"/>
              <a:gd name="connsiteX1" fmla="*/ 458867 w 729801"/>
              <a:gd name="connsiteY1" fmla="*/ 92195 h 771676"/>
              <a:gd name="connsiteX2" fmla="*/ 636667 w 729801"/>
              <a:gd name="connsiteY2" fmla="*/ 221312 h 771676"/>
              <a:gd name="connsiteX3" fmla="*/ 729800 w 729801"/>
              <a:gd name="connsiteY3" fmla="*/ 445679 h 771676"/>
              <a:gd name="connsiteX4" fmla="*/ 634550 w 729801"/>
              <a:gd name="connsiteY4" fmla="*/ 689095 h 771676"/>
              <a:gd name="connsiteX5" fmla="*/ 386900 w 729801"/>
              <a:gd name="connsiteY5" fmla="*/ 771645 h 771676"/>
              <a:gd name="connsiteX6" fmla="*/ 154067 w 729801"/>
              <a:gd name="connsiteY6" fmla="*/ 695445 h 771676"/>
              <a:gd name="connsiteX7" fmla="*/ 27067 w 729801"/>
              <a:gd name="connsiteY7" fmla="*/ 460495 h 771676"/>
              <a:gd name="connsiteX8" fmla="*/ 3783 w 729801"/>
              <a:gd name="connsiteY8" fmla="*/ 327145 h 771676"/>
              <a:gd name="connsiteX9" fmla="*/ 82100 w 729801"/>
              <a:gd name="connsiteY9" fmla="*/ 181095 h 771676"/>
              <a:gd name="connsiteX10" fmla="*/ 135017 w 729801"/>
              <a:gd name="connsiteY10" fmla="*/ 155695 h 771676"/>
              <a:gd name="connsiteX11" fmla="*/ 270483 w 729801"/>
              <a:gd name="connsiteY11" fmla="*/ 109129 h 771676"/>
              <a:gd name="connsiteX12" fmla="*/ 77867 w 729801"/>
              <a:gd name="connsiteY12" fmla="*/ 198029 h 771676"/>
              <a:gd name="connsiteX13" fmla="*/ 63050 w 729801"/>
              <a:gd name="connsiteY13" fmla="*/ 517645 h 771676"/>
              <a:gd name="connsiteX14" fmla="*/ 399600 w 729801"/>
              <a:gd name="connsiteY14" fmla="*/ 765295 h 771676"/>
              <a:gd name="connsiteX15" fmla="*/ 670533 w 729801"/>
              <a:gd name="connsiteY15" fmla="*/ 532462 h 771676"/>
              <a:gd name="connsiteX16" fmla="*/ 649367 w 729801"/>
              <a:gd name="connsiteY16" fmla="*/ 250945 h 771676"/>
              <a:gd name="connsiteX17" fmla="*/ 306467 w 729801"/>
              <a:gd name="connsiteY17" fmla="*/ 5412 h 77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9801" h="771676">
                <a:moveTo>
                  <a:pt x="306467" y="5412"/>
                </a:moveTo>
                <a:cubicBezTo>
                  <a:pt x="274717" y="-21046"/>
                  <a:pt x="403834" y="56212"/>
                  <a:pt x="458867" y="92195"/>
                </a:cubicBezTo>
                <a:cubicBezTo>
                  <a:pt x="513900" y="128178"/>
                  <a:pt x="591512" y="162398"/>
                  <a:pt x="636667" y="221312"/>
                </a:cubicBezTo>
                <a:cubicBezTo>
                  <a:pt x="681823" y="280226"/>
                  <a:pt x="730153" y="367715"/>
                  <a:pt x="729800" y="445679"/>
                </a:cubicBezTo>
                <a:cubicBezTo>
                  <a:pt x="729447" y="523643"/>
                  <a:pt x="691700" y="634767"/>
                  <a:pt x="634550" y="689095"/>
                </a:cubicBezTo>
                <a:cubicBezTo>
                  <a:pt x="577400" y="743423"/>
                  <a:pt x="466980" y="770587"/>
                  <a:pt x="386900" y="771645"/>
                </a:cubicBezTo>
                <a:cubicBezTo>
                  <a:pt x="306820" y="772703"/>
                  <a:pt x="214039" y="747303"/>
                  <a:pt x="154067" y="695445"/>
                </a:cubicBezTo>
                <a:cubicBezTo>
                  <a:pt x="94095" y="643587"/>
                  <a:pt x="52114" y="521878"/>
                  <a:pt x="27067" y="460495"/>
                </a:cubicBezTo>
                <a:cubicBezTo>
                  <a:pt x="2020" y="399112"/>
                  <a:pt x="-5389" y="373712"/>
                  <a:pt x="3783" y="327145"/>
                </a:cubicBezTo>
                <a:cubicBezTo>
                  <a:pt x="12955" y="280578"/>
                  <a:pt x="60228" y="209670"/>
                  <a:pt x="82100" y="181095"/>
                </a:cubicBezTo>
                <a:cubicBezTo>
                  <a:pt x="103972" y="152520"/>
                  <a:pt x="103620" y="167689"/>
                  <a:pt x="135017" y="155695"/>
                </a:cubicBezTo>
                <a:cubicBezTo>
                  <a:pt x="166414" y="143701"/>
                  <a:pt x="280008" y="102073"/>
                  <a:pt x="270483" y="109129"/>
                </a:cubicBezTo>
                <a:cubicBezTo>
                  <a:pt x="260958" y="116185"/>
                  <a:pt x="112439" y="129943"/>
                  <a:pt x="77867" y="198029"/>
                </a:cubicBezTo>
                <a:cubicBezTo>
                  <a:pt x="43295" y="266115"/>
                  <a:pt x="9428" y="423101"/>
                  <a:pt x="63050" y="517645"/>
                </a:cubicBezTo>
                <a:cubicBezTo>
                  <a:pt x="116672" y="612189"/>
                  <a:pt x="298353" y="762826"/>
                  <a:pt x="399600" y="765295"/>
                </a:cubicBezTo>
                <a:cubicBezTo>
                  <a:pt x="500847" y="767764"/>
                  <a:pt x="628905" y="618187"/>
                  <a:pt x="670533" y="532462"/>
                </a:cubicBezTo>
                <a:cubicBezTo>
                  <a:pt x="712161" y="446737"/>
                  <a:pt x="710045" y="336317"/>
                  <a:pt x="649367" y="250945"/>
                </a:cubicBezTo>
                <a:cubicBezTo>
                  <a:pt x="588689" y="165573"/>
                  <a:pt x="338217" y="31870"/>
                  <a:pt x="306467" y="541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49CC136D-1F30-4437-846A-7022D540E24D}"/>
              </a:ext>
            </a:extLst>
          </p:cNvPr>
          <p:cNvSpPr/>
          <p:nvPr/>
        </p:nvSpPr>
        <p:spPr>
          <a:xfrm>
            <a:off x="9971614" y="8066267"/>
            <a:ext cx="294219" cy="260853"/>
          </a:xfrm>
          <a:custGeom>
            <a:avLst/>
            <a:gdLst>
              <a:gd name="connsiteX0" fmla="*/ 3 w 294219"/>
              <a:gd name="connsiteY0" fmla="*/ 350 h 260853"/>
              <a:gd name="connsiteX1" fmla="*/ 71969 w 294219"/>
              <a:gd name="connsiteY1" fmla="*/ 241650 h 260853"/>
              <a:gd name="connsiteX2" fmla="*/ 294219 w 294219"/>
              <a:gd name="connsiteY2" fmla="*/ 239533 h 260853"/>
              <a:gd name="connsiteX3" fmla="*/ 74086 w 294219"/>
              <a:gd name="connsiteY3" fmla="*/ 188733 h 260853"/>
              <a:gd name="connsiteX4" fmla="*/ 3 w 294219"/>
              <a:gd name="connsiteY4" fmla="*/ 350 h 26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219" h="260853">
                <a:moveTo>
                  <a:pt x="3" y="350"/>
                </a:moveTo>
                <a:cubicBezTo>
                  <a:pt x="-350" y="9169"/>
                  <a:pt x="22933" y="201786"/>
                  <a:pt x="71969" y="241650"/>
                </a:cubicBezTo>
                <a:cubicBezTo>
                  <a:pt x="121005" y="281514"/>
                  <a:pt x="293866" y="248352"/>
                  <a:pt x="294219" y="239533"/>
                </a:cubicBezTo>
                <a:cubicBezTo>
                  <a:pt x="294572" y="230714"/>
                  <a:pt x="121711" y="225775"/>
                  <a:pt x="74086" y="188733"/>
                </a:cubicBezTo>
                <a:cubicBezTo>
                  <a:pt x="26461" y="151691"/>
                  <a:pt x="356" y="-8469"/>
                  <a:pt x="3" y="35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C97ADD4F-3BE6-4418-8847-4C5EE093E162}"/>
              </a:ext>
            </a:extLst>
          </p:cNvPr>
          <p:cNvSpPr/>
          <p:nvPr/>
        </p:nvSpPr>
        <p:spPr>
          <a:xfrm>
            <a:off x="9827672" y="8328708"/>
            <a:ext cx="281553" cy="197843"/>
          </a:xfrm>
          <a:custGeom>
            <a:avLst/>
            <a:gdLst>
              <a:gd name="connsiteX0" fmla="*/ 281528 w 281553"/>
              <a:gd name="connsiteY0" fmla="*/ 375 h 197843"/>
              <a:gd name="connsiteX1" fmla="*/ 177811 w 281553"/>
              <a:gd name="connsiteY1" fmla="*/ 131609 h 197843"/>
              <a:gd name="connsiteX2" fmla="*/ 11 w 281553"/>
              <a:gd name="connsiteY2" fmla="*/ 197225 h 197843"/>
              <a:gd name="connsiteX3" fmla="*/ 169345 w 281553"/>
              <a:gd name="connsiteY3" fmla="*/ 95625 h 197843"/>
              <a:gd name="connsiteX4" fmla="*/ 281528 w 281553"/>
              <a:gd name="connsiteY4" fmla="*/ 375 h 19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53" h="197843">
                <a:moveTo>
                  <a:pt x="281528" y="375"/>
                </a:moveTo>
                <a:cubicBezTo>
                  <a:pt x="282939" y="6372"/>
                  <a:pt x="224730" y="98801"/>
                  <a:pt x="177811" y="131609"/>
                </a:cubicBezTo>
                <a:cubicBezTo>
                  <a:pt x="130892" y="164417"/>
                  <a:pt x="1422" y="203222"/>
                  <a:pt x="11" y="197225"/>
                </a:cubicBezTo>
                <a:cubicBezTo>
                  <a:pt x="-1400" y="191228"/>
                  <a:pt x="127364" y="129492"/>
                  <a:pt x="169345" y="95625"/>
                </a:cubicBezTo>
                <a:cubicBezTo>
                  <a:pt x="211326" y="61758"/>
                  <a:pt x="280117" y="-5622"/>
                  <a:pt x="281528" y="3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38EEDBF7-306A-461A-98F5-55B0170FA4B9}"/>
              </a:ext>
            </a:extLst>
          </p:cNvPr>
          <p:cNvSpPr/>
          <p:nvPr/>
        </p:nvSpPr>
        <p:spPr>
          <a:xfrm>
            <a:off x="9193733" y="8457844"/>
            <a:ext cx="137079" cy="218327"/>
          </a:xfrm>
          <a:custGeom>
            <a:avLst/>
            <a:gdLst>
              <a:gd name="connsiteX0" fmla="*/ 18000 w 137079"/>
              <a:gd name="connsiteY0" fmla="*/ 2473 h 218327"/>
              <a:gd name="connsiteX1" fmla="*/ 53984 w 137079"/>
              <a:gd name="connsiteY1" fmla="*/ 142173 h 218327"/>
              <a:gd name="connsiteX2" fmla="*/ 136534 w 137079"/>
              <a:gd name="connsiteY2" fmla="*/ 216256 h 218327"/>
              <a:gd name="connsiteX3" fmla="*/ 9534 w 137079"/>
              <a:gd name="connsiteY3" fmla="*/ 63856 h 218327"/>
              <a:gd name="connsiteX4" fmla="*/ 18000 w 137079"/>
              <a:gd name="connsiteY4" fmla="*/ 2473 h 21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9" h="218327">
                <a:moveTo>
                  <a:pt x="18000" y="2473"/>
                </a:moveTo>
                <a:cubicBezTo>
                  <a:pt x="25408" y="15526"/>
                  <a:pt x="34228" y="106543"/>
                  <a:pt x="53984" y="142173"/>
                </a:cubicBezTo>
                <a:cubicBezTo>
                  <a:pt x="73740" y="177803"/>
                  <a:pt x="143942" y="229309"/>
                  <a:pt x="136534" y="216256"/>
                </a:cubicBezTo>
                <a:cubicBezTo>
                  <a:pt x="129126" y="203203"/>
                  <a:pt x="32112" y="97017"/>
                  <a:pt x="9534" y="63856"/>
                </a:cubicBezTo>
                <a:cubicBezTo>
                  <a:pt x="-13044" y="30695"/>
                  <a:pt x="10592" y="-10580"/>
                  <a:pt x="18000" y="247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42DDEF4E-7F5A-4DE2-A4F5-F45EE3AEB6FE}"/>
              </a:ext>
            </a:extLst>
          </p:cNvPr>
          <p:cNvSpPr/>
          <p:nvPr/>
        </p:nvSpPr>
        <p:spPr>
          <a:xfrm>
            <a:off x="9344471" y="8531917"/>
            <a:ext cx="197487" cy="175025"/>
          </a:xfrm>
          <a:custGeom>
            <a:avLst/>
            <a:gdLst>
              <a:gd name="connsiteX0" fmla="*/ 197462 w 197487"/>
              <a:gd name="connsiteY0" fmla="*/ 366 h 175025"/>
              <a:gd name="connsiteX1" fmla="*/ 34479 w 197487"/>
              <a:gd name="connsiteY1" fmla="*/ 91383 h 175025"/>
              <a:gd name="connsiteX2" fmla="*/ 612 w 197487"/>
              <a:gd name="connsiteY2" fmla="*/ 167583 h 175025"/>
              <a:gd name="connsiteX3" fmla="*/ 13312 w 197487"/>
              <a:gd name="connsiteY3" fmla="*/ 167583 h 175025"/>
              <a:gd name="connsiteX4" fmla="*/ 21779 w 197487"/>
              <a:gd name="connsiteY4" fmla="*/ 127366 h 175025"/>
              <a:gd name="connsiteX5" fmla="*/ 197462 w 197487"/>
              <a:gd name="connsiteY5" fmla="*/ 366 h 17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87" h="175025">
                <a:moveTo>
                  <a:pt x="197462" y="366"/>
                </a:moveTo>
                <a:cubicBezTo>
                  <a:pt x="199579" y="-5631"/>
                  <a:pt x="67287" y="63513"/>
                  <a:pt x="34479" y="91383"/>
                </a:cubicBezTo>
                <a:cubicBezTo>
                  <a:pt x="1671" y="119253"/>
                  <a:pt x="4140" y="154883"/>
                  <a:pt x="612" y="167583"/>
                </a:cubicBezTo>
                <a:cubicBezTo>
                  <a:pt x="-2916" y="180283"/>
                  <a:pt x="9784" y="174286"/>
                  <a:pt x="13312" y="167583"/>
                </a:cubicBezTo>
                <a:cubicBezTo>
                  <a:pt x="16840" y="160880"/>
                  <a:pt x="-5032" y="152413"/>
                  <a:pt x="21779" y="127366"/>
                </a:cubicBezTo>
                <a:cubicBezTo>
                  <a:pt x="48590" y="102319"/>
                  <a:pt x="195345" y="6363"/>
                  <a:pt x="197462" y="36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AE4288B9-5074-4E5F-A1C5-1FC25BFBBBF3}"/>
              </a:ext>
            </a:extLst>
          </p:cNvPr>
          <p:cNvSpPr/>
          <p:nvPr/>
        </p:nvSpPr>
        <p:spPr>
          <a:xfrm>
            <a:off x="9319928" y="8517463"/>
            <a:ext cx="181992" cy="163001"/>
          </a:xfrm>
          <a:custGeom>
            <a:avLst/>
            <a:gdLst>
              <a:gd name="connsiteX0" fmla="*/ 181789 w 181992"/>
              <a:gd name="connsiteY0" fmla="*/ 4 h 163001"/>
              <a:gd name="connsiteX1" fmla="*/ 14572 w 181992"/>
              <a:gd name="connsiteY1" fmla="*/ 107954 h 163001"/>
              <a:gd name="connsiteX2" fmla="*/ 12455 w 181992"/>
              <a:gd name="connsiteY2" fmla="*/ 162987 h 163001"/>
              <a:gd name="connsiteX3" fmla="*/ 48439 w 181992"/>
              <a:gd name="connsiteY3" fmla="*/ 112187 h 163001"/>
              <a:gd name="connsiteX4" fmla="*/ 181789 w 181992"/>
              <a:gd name="connsiteY4" fmla="*/ 4 h 16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92" h="163001">
                <a:moveTo>
                  <a:pt x="181789" y="4"/>
                </a:moveTo>
                <a:cubicBezTo>
                  <a:pt x="176144" y="-702"/>
                  <a:pt x="42794" y="80790"/>
                  <a:pt x="14572" y="107954"/>
                </a:cubicBezTo>
                <a:cubicBezTo>
                  <a:pt x="-13650" y="135118"/>
                  <a:pt x="6810" y="162282"/>
                  <a:pt x="12455" y="162987"/>
                </a:cubicBezTo>
                <a:cubicBezTo>
                  <a:pt x="18099" y="163693"/>
                  <a:pt x="23039" y="138645"/>
                  <a:pt x="48439" y="112187"/>
                </a:cubicBezTo>
                <a:cubicBezTo>
                  <a:pt x="73839" y="85729"/>
                  <a:pt x="187434" y="710"/>
                  <a:pt x="181789" y="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91B8C47A-11A7-4AD4-895A-73C49441C4AF}"/>
              </a:ext>
            </a:extLst>
          </p:cNvPr>
          <p:cNvSpPr/>
          <p:nvPr/>
        </p:nvSpPr>
        <p:spPr>
          <a:xfrm>
            <a:off x="10051264" y="8375451"/>
            <a:ext cx="257076" cy="67320"/>
          </a:xfrm>
          <a:custGeom>
            <a:avLst/>
            <a:gdLst>
              <a:gd name="connsiteX0" fmla="*/ 254786 w 257076"/>
              <a:gd name="connsiteY0" fmla="*/ 6549 h 67320"/>
              <a:gd name="connsiteX1" fmla="*/ 199753 w 257076"/>
              <a:gd name="connsiteY1" fmla="*/ 6549 h 67320"/>
              <a:gd name="connsiteX2" fmla="*/ 13486 w 257076"/>
              <a:gd name="connsiteY2" fmla="*/ 63699 h 67320"/>
              <a:gd name="connsiteX3" fmla="*/ 28303 w 257076"/>
              <a:gd name="connsiteY3" fmla="*/ 55232 h 67320"/>
              <a:gd name="connsiteX4" fmla="*/ 138369 w 257076"/>
              <a:gd name="connsiteY4" fmla="*/ 4432 h 67320"/>
              <a:gd name="connsiteX5" fmla="*/ 254786 w 257076"/>
              <a:gd name="connsiteY5" fmla="*/ 6549 h 6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76" h="67320">
                <a:moveTo>
                  <a:pt x="254786" y="6549"/>
                </a:moveTo>
                <a:cubicBezTo>
                  <a:pt x="265017" y="6902"/>
                  <a:pt x="239970" y="-2976"/>
                  <a:pt x="199753" y="6549"/>
                </a:cubicBezTo>
                <a:cubicBezTo>
                  <a:pt x="159536" y="16074"/>
                  <a:pt x="42061" y="55585"/>
                  <a:pt x="13486" y="63699"/>
                </a:cubicBezTo>
                <a:cubicBezTo>
                  <a:pt x="-15089" y="71813"/>
                  <a:pt x="7489" y="65110"/>
                  <a:pt x="28303" y="55232"/>
                </a:cubicBezTo>
                <a:cubicBezTo>
                  <a:pt x="49117" y="45354"/>
                  <a:pt x="101680" y="15368"/>
                  <a:pt x="138369" y="4432"/>
                </a:cubicBezTo>
                <a:cubicBezTo>
                  <a:pt x="175058" y="-6504"/>
                  <a:pt x="244555" y="6196"/>
                  <a:pt x="254786" y="65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0333B38C-A3C3-40CD-B709-837DD51E889C}"/>
              </a:ext>
            </a:extLst>
          </p:cNvPr>
          <p:cNvSpPr/>
          <p:nvPr/>
        </p:nvSpPr>
        <p:spPr>
          <a:xfrm>
            <a:off x="9980303" y="8461891"/>
            <a:ext cx="115234" cy="295212"/>
          </a:xfrm>
          <a:custGeom>
            <a:avLst/>
            <a:gdLst>
              <a:gd name="connsiteX0" fmla="*/ 27297 w 115234"/>
              <a:gd name="connsiteY0" fmla="*/ 542 h 295212"/>
              <a:gd name="connsiteX1" fmla="*/ 4014 w 115234"/>
              <a:gd name="connsiteY1" fmla="*/ 119076 h 295212"/>
              <a:gd name="connsiteX2" fmla="*/ 114080 w 115234"/>
              <a:gd name="connsiteY2" fmla="*/ 294759 h 295212"/>
              <a:gd name="connsiteX3" fmla="*/ 59047 w 115234"/>
              <a:gd name="connsiteY3" fmla="*/ 165642 h 295212"/>
              <a:gd name="connsiteX4" fmla="*/ 27297 w 115234"/>
              <a:gd name="connsiteY4" fmla="*/ 542 h 2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34" h="295212">
                <a:moveTo>
                  <a:pt x="27297" y="542"/>
                </a:moveTo>
                <a:cubicBezTo>
                  <a:pt x="18125" y="-7219"/>
                  <a:pt x="-10450" y="70040"/>
                  <a:pt x="4014" y="119076"/>
                </a:cubicBezTo>
                <a:cubicBezTo>
                  <a:pt x="18478" y="168112"/>
                  <a:pt x="104908" y="286998"/>
                  <a:pt x="114080" y="294759"/>
                </a:cubicBezTo>
                <a:cubicBezTo>
                  <a:pt x="123252" y="302520"/>
                  <a:pt x="75275" y="208681"/>
                  <a:pt x="59047" y="165642"/>
                </a:cubicBezTo>
                <a:cubicBezTo>
                  <a:pt x="42819" y="122603"/>
                  <a:pt x="36469" y="8303"/>
                  <a:pt x="27297" y="54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02523F82-DF16-4457-90B7-6262BAC3D9B3}"/>
              </a:ext>
            </a:extLst>
          </p:cNvPr>
          <p:cNvSpPr/>
          <p:nvPr/>
        </p:nvSpPr>
        <p:spPr>
          <a:xfrm>
            <a:off x="9958964" y="8485687"/>
            <a:ext cx="91151" cy="265717"/>
          </a:xfrm>
          <a:custGeom>
            <a:avLst/>
            <a:gdLst>
              <a:gd name="connsiteX0" fmla="*/ 6303 w 91151"/>
              <a:gd name="connsiteY0" fmla="*/ 30 h 265717"/>
              <a:gd name="connsiteX1" fmla="*/ 6303 w 91151"/>
              <a:gd name="connsiteY1" fmla="*/ 112213 h 265717"/>
              <a:gd name="connsiteX2" fmla="*/ 74036 w 91151"/>
              <a:gd name="connsiteY2" fmla="*/ 239213 h 265717"/>
              <a:gd name="connsiteX3" fmla="*/ 88853 w 91151"/>
              <a:gd name="connsiteY3" fmla="*/ 256146 h 265717"/>
              <a:gd name="connsiteX4" fmla="*/ 35936 w 91151"/>
              <a:gd name="connsiteY4" fmla="*/ 122796 h 265717"/>
              <a:gd name="connsiteX5" fmla="*/ 6303 w 91151"/>
              <a:gd name="connsiteY5" fmla="*/ 30 h 2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51" h="265717">
                <a:moveTo>
                  <a:pt x="6303" y="30"/>
                </a:moveTo>
                <a:cubicBezTo>
                  <a:pt x="1364" y="-1734"/>
                  <a:pt x="-4986" y="72349"/>
                  <a:pt x="6303" y="112213"/>
                </a:cubicBezTo>
                <a:cubicBezTo>
                  <a:pt x="17592" y="152077"/>
                  <a:pt x="60278" y="215224"/>
                  <a:pt x="74036" y="239213"/>
                </a:cubicBezTo>
                <a:cubicBezTo>
                  <a:pt x="87794" y="263202"/>
                  <a:pt x="95203" y="275549"/>
                  <a:pt x="88853" y="256146"/>
                </a:cubicBezTo>
                <a:cubicBezTo>
                  <a:pt x="82503" y="236743"/>
                  <a:pt x="48636" y="163365"/>
                  <a:pt x="35936" y="122796"/>
                </a:cubicBezTo>
                <a:cubicBezTo>
                  <a:pt x="23236" y="82227"/>
                  <a:pt x="11242" y="1794"/>
                  <a:pt x="6303" y="3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BCB822BE-9137-41E4-BF08-4ADF812D97D5}"/>
              </a:ext>
            </a:extLst>
          </p:cNvPr>
          <p:cNvSpPr/>
          <p:nvPr/>
        </p:nvSpPr>
        <p:spPr>
          <a:xfrm>
            <a:off x="9661719" y="8489950"/>
            <a:ext cx="297874" cy="101823"/>
          </a:xfrm>
          <a:custGeom>
            <a:avLst/>
            <a:gdLst>
              <a:gd name="connsiteX0" fmla="*/ 864 w 297874"/>
              <a:gd name="connsiteY0" fmla="*/ 71967 h 101823"/>
              <a:gd name="connsiteX1" fmla="*/ 121514 w 297874"/>
              <a:gd name="connsiteY1" fmla="*/ 101600 h 101823"/>
              <a:gd name="connsiteX2" fmla="*/ 252748 w 297874"/>
              <a:gd name="connsiteY2" fmla="*/ 55033 h 101823"/>
              <a:gd name="connsiteX3" fmla="*/ 295081 w 297874"/>
              <a:gd name="connsiteY3" fmla="*/ 0 h 101823"/>
              <a:gd name="connsiteX4" fmla="*/ 185014 w 297874"/>
              <a:gd name="connsiteY4" fmla="*/ 55033 h 101823"/>
              <a:gd name="connsiteX5" fmla="*/ 864 w 297874"/>
              <a:gd name="connsiteY5" fmla="*/ 71967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874" h="101823">
                <a:moveTo>
                  <a:pt x="864" y="71967"/>
                </a:moveTo>
                <a:cubicBezTo>
                  <a:pt x="-9719" y="79728"/>
                  <a:pt x="79533" y="104422"/>
                  <a:pt x="121514" y="101600"/>
                </a:cubicBezTo>
                <a:cubicBezTo>
                  <a:pt x="163495" y="98778"/>
                  <a:pt x="223820" y="71966"/>
                  <a:pt x="252748" y="55033"/>
                </a:cubicBezTo>
                <a:cubicBezTo>
                  <a:pt x="281676" y="38100"/>
                  <a:pt x="306370" y="0"/>
                  <a:pt x="295081" y="0"/>
                </a:cubicBezTo>
                <a:cubicBezTo>
                  <a:pt x="283792" y="0"/>
                  <a:pt x="230169" y="42686"/>
                  <a:pt x="185014" y="55033"/>
                </a:cubicBezTo>
                <a:cubicBezTo>
                  <a:pt x="139859" y="67380"/>
                  <a:pt x="11447" y="64206"/>
                  <a:pt x="864" y="7196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2A6E3847-8203-4C1A-AA47-3458A0E17CBE}"/>
              </a:ext>
            </a:extLst>
          </p:cNvPr>
          <p:cNvSpPr/>
          <p:nvPr/>
        </p:nvSpPr>
        <p:spPr>
          <a:xfrm>
            <a:off x="9738016" y="8568865"/>
            <a:ext cx="93170" cy="271012"/>
          </a:xfrm>
          <a:custGeom>
            <a:avLst/>
            <a:gdLst>
              <a:gd name="connsiteX0" fmla="*/ 767 w 93170"/>
              <a:gd name="connsiteY0" fmla="*/ 5752 h 271012"/>
              <a:gd name="connsiteX1" fmla="*/ 87551 w 93170"/>
              <a:gd name="connsiteY1" fmla="*/ 208952 h 271012"/>
              <a:gd name="connsiteX2" fmla="*/ 83317 w 93170"/>
              <a:gd name="connsiteY2" fmla="*/ 270335 h 271012"/>
              <a:gd name="connsiteX3" fmla="*/ 72734 w 93170"/>
              <a:gd name="connsiteY3" fmla="*/ 179318 h 271012"/>
              <a:gd name="connsiteX4" fmla="*/ 45217 w 93170"/>
              <a:gd name="connsiteY4" fmla="*/ 65018 h 271012"/>
              <a:gd name="connsiteX5" fmla="*/ 767 w 93170"/>
              <a:gd name="connsiteY5" fmla="*/ 5752 h 27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70" h="271012">
                <a:moveTo>
                  <a:pt x="767" y="5752"/>
                </a:moveTo>
                <a:cubicBezTo>
                  <a:pt x="7823" y="29741"/>
                  <a:pt x="73793" y="164855"/>
                  <a:pt x="87551" y="208952"/>
                </a:cubicBezTo>
                <a:cubicBezTo>
                  <a:pt x="101309" y="253049"/>
                  <a:pt x="85787" y="275274"/>
                  <a:pt x="83317" y="270335"/>
                </a:cubicBezTo>
                <a:cubicBezTo>
                  <a:pt x="80848" y="265396"/>
                  <a:pt x="79084" y="213537"/>
                  <a:pt x="72734" y="179318"/>
                </a:cubicBezTo>
                <a:cubicBezTo>
                  <a:pt x="66384" y="145099"/>
                  <a:pt x="52978" y="91123"/>
                  <a:pt x="45217" y="65018"/>
                </a:cubicBezTo>
                <a:cubicBezTo>
                  <a:pt x="37456" y="38913"/>
                  <a:pt x="-6289" y="-18237"/>
                  <a:pt x="767" y="575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4C048E0B-1CD5-463A-920C-DA84FE91BCE1}"/>
              </a:ext>
            </a:extLst>
          </p:cNvPr>
          <p:cNvSpPr/>
          <p:nvPr/>
        </p:nvSpPr>
        <p:spPr>
          <a:xfrm>
            <a:off x="9882716" y="8543921"/>
            <a:ext cx="102604" cy="255506"/>
          </a:xfrm>
          <a:custGeom>
            <a:avLst/>
            <a:gdLst>
              <a:gd name="connsiteX0" fmla="*/ 61384 w 102604"/>
              <a:gd name="connsiteY0" fmla="*/ 1062 h 255506"/>
              <a:gd name="connsiteX1" fmla="*/ 101601 w 102604"/>
              <a:gd name="connsiteY1" fmla="*/ 170396 h 255506"/>
              <a:gd name="connsiteX2" fmla="*/ 82551 w 102604"/>
              <a:gd name="connsiteY2" fmla="*/ 238129 h 255506"/>
              <a:gd name="connsiteX3" fmla="*/ 1 w 102604"/>
              <a:gd name="connsiteY3" fmla="*/ 244479 h 255506"/>
              <a:gd name="connsiteX4" fmla="*/ 80434 w 102604"/>
              <a:gd name="connsiteY4" fmla="*/ 104779 h 255506"/>
              <a:gd name="connsiteX5" fmla="*/ 61384 w 102604"/>
              <a:gd name="connsiteY5" fmla="*/ 1062 h 25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4" h="255506">
                <a:moveTo>
                  <a:pt x="61384" y="1062"/>
                </a:moveTo>
                <a:cubicBezTo>
                  <a:pt x="64912" y="11998"/>
                  <a:pt x="98073" y="130885"/>
                  <a:pt x="101601" y="170396"/>
                </a:cubicBezTo>
                <a:cubicBezTo>
                  <a:pt x="105129" y="209907"/>
                  <a:pt x="99484" y="225782"/>
                  <a:pt x="82551" y="238129"/>
                </a:cubicBezTo>
                <a:cubicBezTo>
                  <a:pt x="65618" y="250476"/>
                  <a:pt x="354" y="266704"/>
                  <a:pt x="1" y="244479"/>
                </a:cubicBezTo>
                <a:cubicBezTo>
                  <a:pt x="-352" y="222254"/>
                  <a:pt x="66676" y="143232"/>
                  <a:pt x="80434" y="104779"/>
                </a:cubicBezTo>
                <a:cubicBezTo>
                  <a:pt x="94192" y="66326"/>
                  <a:pt x="57856" y="-9874"/>
                  <a:pt x="61384" y="106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7A7AE5BB-1364-429C-9A14-6B5019837AFE}"/>
              </a:ext>
            </a:extLst>
          </p:cNvPr>
          <p:cNvSpPr/>
          <p:nvPr/>
        </p:nvSpPr>
        <p:spPr>
          <a:xfrm>
            <a:off x="9031424" y="8097390"/>
            <a:ext cx="231936" cy="145557"/>
          </a:xfrm>
          <a:custGeom>
            <a:avLst/>
            <a:gdLst>
              <a:gd name="connsiteX0" fmla="*/ 32143 w 231936"/>
              <a:gd name="connsiteY0" fmla="*/ 977 h 145557"/>
              <a:gd name="connsiteX1" fmla="*/ 154909 w 231936"/>
              <a:gd name="connsiteY1" fmla="*/ 81410 h 145557"/>
              <a:gd name="connsiteX2" fmla="*/ 226876 w 231936"/>
              <a:gd name="connsiteY2" fmla="*/ 106810 h 145557"/>
              <a:gd name="connsiteX3" fmla="*/ 15209 w 231936"/>
              <a:gd name="connsiteY3" fmla="*/ 142793 h 145557"/>
              <a:gd name="connsiteX4" fmla="*/ 32143 w 231936"/>
              <a:gd name="connsiteY4" fmla="*/ 977 h 14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36" h="145557">
                <a:moveTo>
                  <a:pt x="32143" y="977"/>
                </a:moveTo>
                <a:cubicBezTo>
                  <a:pt x="55426" y="-9253"/>
                  <a:pt x="122454" y="63771"/>
                  <a:pt x="154909" y="81410"/>
                </a:cubicBezTo>
                <a:cubicBezTo>
                  <a:pt x="187364" y="99049"/>
                  <a:pt x="250159" y="96580"/>
                  <a:pt x="226876" y="106810"/>
                </a:cubicBezTo>
                <a:cubicBezTo>
                  <a:pt x="203593" y="117040"/>
                  <a:pt x="47664" y="156198"/>
                  <a:pt x="15209" y="142793"/>
                </a:cubicBezTo>
                <a:cubicBezTo>
                  <a:pt x="-17246" y="129388"/>
                  <a:pt x="8860" y="11207"/>
                  <a:pt x="32143" y="9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20460A8B-10C8-4B42-859E-4FC636B0118C}"/>
              </a:ext>
            </a:extLst>
          </p:cNvPr>
          <p:cNvSpPr/>
          <p:nvPr/>
        </p:nvSpPr>
        <p:spPr>
          <a:xfrm>
            <a:off x="9701093" y="7782776"/>
            <a:ext cx="81281" cy="265564"/>
          </a:xfrm>
          <a:custGeom>
            <a:avLst/>
            <a:gdLst>
              <a:gd name="connsiteX0" fmla="*/ 3295 w 81281"/>
              <a:gd name="connsiteY0" fmla="*/ 737 h 265564"/>
              <a:gd name="connsiteX1" fmla="*/ 79495 w 81281"/>
              <a:gd name="connsiteY1" fmla="*/ 122974 h 265564"/>
              <a:gd name="connsiteX2" fmla="*/ 52507 w 81281"/>
              <a:gd name="connsiteY2" fmla="*/ 216637 h 265564"/>
              <a:gd name="connsiteX3" fmla="*/ 120 w 81281"/>
              <a:gd name="connsiteY3" fmla="*/ 264262 h 265564"/>
              <a:gd name="connsiteX4" fmla="*/ 68382 w 81281"/>
              <a:gd name="connsiteY4" fmla="*/ 167424 h 265564"/>
              <a:gd name="connsiteX5" fmla="*/ 46157 w 81281"/>
              <a:gd name="connsiteY5" fmla="*/ 75349 h 265564"/>
              <a:gd name="connsiteX6" fmla="*/ 3295 w 81281"/>
              <a:gd name="connsiteY6" fmla="*/ 737 h 2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1" h="265564">
                <a:moveTo>
                  <a:pt x="3295" y="737"/>
                </a:moveTo>
                <a:cubicBezTo>
                  <a:pt x="8851" y="8675"/>
                  <a:pt x="71293" y="86991"/>
                  <a:pt x="79495" y="122974"/>
                </a:cubicBezTo>
                <a:cubicBezTo>
                  <a:pt x="87697" y="158957"/>
                  <a:pt x="65736" y="193089"/>
                  <a:pt x="52507" y="216637"/>
                </a:cubicBezTo>
                <a:cubicBezTo>
                  <a:pt x="39278" y="240185"/>
                  <a:pt x="-2526" y="272464"/>
                  <a:pt x="120" y="264262"/>
                </a:cubicBezTo>
                <a:cubicBezTo>
                  <a:pt x="2766" y="256060"/>
                  <a:pt x="60709" y="198910"/>
                  <a:pt x="68382" y="167424"/>
                </a:cubicBezTo>
                <a:cubicBezTo>
                  <a:pt x="76055" y="135939"/>
                  <a:pt x="54624" y="99691"/>
                  <a:pt x="46157" y="75349"/>
                </a:cubicBezTo>
                <a:cubicBezTo>
                  <a:pt x="37690" y="51007"/>
                  <a:pt x="-2261" y="-7201"/>
                  <a:pt x="3295" y="73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E72ACA01-A61F-4212-B706-4F4968C935D4}"/>
              </a:ext>
            </a:extLst>
          </p:cNvPr>
          <p:cNvSpPr/>
          <p:nvPr/>
        </p:nvSpPr>
        <p:spPr>
          <a:xfrm>
            <a:off x="9586334" y="7851424"/>
            <a:ext cx="153713" cy="227853"/>
          </a:xfrm>
          <a:custGeom>
            <a:avLst/>
            <a:gdLst>
              <a:gd name="connsiteX0" fmla="*/ 3754 w 153713"/>
              <a:gd name="connsiteY0" fmla="*/ 1939 h 227853"/>
              <a:gd name="connsiteX1" fmla="*/ 103766 w 153713"/>
              <a:gd name="connsiteY1" fmla="*/ 194026 h 227853"/>
              <a:gd name="connsiteX2" fmla="*/ 151391 w 153713"/>
              <a:gd name="connsiteY2" fmla="*/ 219426 h 227853"/>
              <a:gd name="connsiteX3" fmla="*/ 33916 w 153713"/>
              <a:gd name="connsiteY3" fmla="*/ 100364 h 227853"/>
              <a:gd name="connsiteX4" fmla="*/ 3754 w 153713"/>
              <a:gd name="connsiteY4" fmla="*/ 1939 h 2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13" h="227853">
                <a:moveTo>
                  <a:pt x="3754" y="1939"/>
                </a:moveTo>
                <a:cubicBezTo>
                  <a:pt x="15396" y="17549"/>
                  <a:pt x="79160" y="157778"/>
                  <a:pt x="103766" y="194026"/>
                </a:cubicBezTo>
                <a:cubicBezTo>
                  <a:pt x="128372" y="230274"/>
                  <a:pt x="163033" y="235036"/>
                  <a:pt x="151391" y="219426"/>
                </a:cubicBezTo>
                <a:cubicBezTo>
                  <a:pt x="139749" y="203816"/>
                  <a:pt x="58787" y="131585"/>
                  <a:pt x="33916" y="100364"/>
                </a:cubicBezTo>
                <a:cubicBezTo>
                  <a:pt x="9045" y="69143"/>
                  <a:pt x="-7888" y="-13671"/>
                  <a:pt x="3754" y="19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405B1D7E-78C1-4A72-BD20-279F5728C278}"/>
              </a:ext>
            </a:extLst>
          </p:cNvPr>
          <p:cNvSpPr/>
          <p:nvPr/>
        </p:nvSpPr>
        <p:spPr>
          <a:xfrm>
            <a:off x="9531312" y="7927231"/>
            <a:ext cx="193733" cy="178476"/>
          </a:xfrm>
          <a:custGeom>
            <a:avLst/>
            <a:gdLst>
              <a:gd name="connsiteX0" fmla="*/ 38 w 193733"/>
              <a:gd name="connsiteY0" fmla="*/ 744 h 178476"/>
              <a:gd name="connsiteX1" fmla="*/ 117513 w 193733"/>
              <a:gd name="connsiteY1" fmla="*/ 170607 h 178476"/>
              <a:gd name="connsiteX2" fmla="*/ 193713 w 193733"/>
              <a:gd name="connsiteY2" fmla="*/ 142032 h 178476"/>
              <a:gd name="connsiteX3" fmla="*/ 125451 w 193733"/>
              <a:gd name="connsiteY3" fmla="*/ 69007 h 178476"/>
              <a:gd name="connsiteX4" fmla="*/ 150851 w 193733"/>
              <a:gd name="connsiteY4" fmla="*/ 164257 h 178476"/>
              <a:gd name="connsiteX5" fmla="*/ 104813 w 193733"/>
              <a:gd name="connsiteY5" fmla="*/ 110282 h 178476"/>
              <a:gd name="connsiteX6" fmla="*/ 38 w 193733"/>
              <a:gd name="connsiteY6" fmla="*/ 744 h 17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33" h="178476">
                <a:moveTo>
                  <a:pt x="38" y="744"/>
                </a:moveTo>
                <a:cubicBezTo>
                  <a:pt x="2155" y="10798"/>
                  <a:pt x="85234" y="147059"/>
                  <a:pt x="117513" y="170607"/>
                </a:cubicBezTo>
                <a:cubicBezTo>
                  <a:pt x="149792" y="194155"/>
                  <a:pt x="192390" y="158965"/>
                  <a:pt x="193713" y="142032"/>
                </a:cubicBezTo>
                <a:cubicBezTo>
                  <a:pt x="195036" y="125099"/>
                  <a:pt x="132595" y="65303"/>
                  <a:pt x="125451" y="69007"/>
                </a:cubicBezTo>
                <a:cubicBezTo>
                  <a:pt x="118307" y="72711"/>
                  <a:pt x="154291" y="157378"/>
                  <a:pt x="150851" y="164257"/>
                </a:cubicBezTo>
                <a:cubicBezTo>
                  <a:pt x="147411" y="171136"/>
                  <a:pt x="124921" y="135153"/>
                  <a:pt x="104813" y="110282"/>
                </a:cubicBezTo>
                <a:cubicBezTo>
                  <a:pt x="84705" y="85411"/>
                  <a:pt x="-2079" y="-9310"/>
                  <a:pt x="38" y="74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D8473AA3-9EBC-4CFC-BC72-35728EA72C98}"/>
              </a:ext>
            </a:extLst>
          </p:cNvPr>
          <p:cNvSpPr/>
          <p:nvPr/>
        </p:nvSpPr>
        <p:spPr>
          <a:xfrm>
            <a:off x="9395785" y="7975716"/>
            <a:ext cx="165960" cy="305394"/>
          </a:xfrm>
          <a:custGeom>
            <a:avLst/>
            <a:gdLst>
              <a:gd name="connsiteX0" fmla="*/ 48253 w 165960"/>
              <a:gd name="connsiteY0" fmla="*/ 1472 h 305394"/>
              <a:gd name="connsiteX1" fmla="*/ 160965 w 165960"/>
              <a:gd name="connsiteY1" fmla="*/ 193559 h 305394"/>
              <a:gd name="connsiteX2" fmla="*/ 138740 w 165960"/>
              <a:gd name="connsiteY2" fmla="*/ 226897 h 305394"/>
              <a:gd name="connsiteX3" fmla="*/ 72065 w 165960"/>
              <a:gd name="connsiteY3" fmla="*/ 253884 h 305394"/>
              <a:gd name="connsiteX4" fmla="*/ 33965 w 165960"/>
              <a:gd name="connsiteY4" fmla="*/ 291984 h 305394"/>
              <a:gd name="connsiteX5" fmla="*/ 3803 w 165960"/>
              <a:gd name="connsiteY5" fmla="*/ 298334 h 305394"/>
              <a:gd name="connsiteX6" fmla="*/ 124453 w 165960"/>
              <a:gd name="connsiteY6" fmla="*/ 196734 h 305394"/>
              <a:gd name="connsiteX7" fmla="*/ 100640 w 165960"/>
              <a:gd name="connsiteY7" fmla="*/ 109422 h 305394"/>
              <a:gd name="connsiteX8" fmla="*/ 48253 w 165960"/>
              <a:gd name="connsiteY8" fmla="*/ 1472 h 3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60" h="305394">
                <a:moveTo>
                  <a:pt x="48253" y="1472"/>
                </a:moveTo>
                <a:cubicBezTo>
                  <a:pt x="58307" y="15495"/>
                  <a:pt x="145884" y="155988"/>
                  <a:pt x="160965" y="193559"/>
                </a:cubicBezTo>
                <a:cubicBezTo>
                  <a:pt x="176046" y="231130"/>
                  <a:pt x="153557" y="216843"/>
                  <a:pt x="138740" y="226897"/>
                </a:cubicBezTo>
                <a:cubicBezTo>
                  <a:pt x="123923" y="236951"/>
                  <a:pt x="89527" y="243036"/>
                  <a:pt x="72065" y="253884"/>
                </a:cubicBezTo>
                <a:cubicBezTo>
                  <a:pt x="54603" y="264732"/>
                  <a:pt x="45342" y="284576"/>
                  <a:pt x="33965" y="291984"/>
                </a:cubicBezTo>
                <a:cubicBezTo>
                  <a:pt x="22588" y="299392"/>
                  <a:pt x="-11278" y="314209"/>
                  <a:pt x="3803" y="298334"/>
                </a:cubicBezTo>
                <a:cubicBezTo>
                  <a:pt x="18884" y="282459"/>
                  <a:pt x="108314" y="228219"/>
                  <a:pt x="124453" y="196734"/>
                </a:cubicBezTo>
                <a:cubicBezTo>
                  <a:pt x="140592" y="165249"/>
                  <a:pt x="113075" y="141436"/>
                  <a:pt x="100640" y="109422"/>
                </a:cubicBezTo>
                <a:cubicBezTo>
                  <a:pt x="88205" y="77408"/>
                  <a:pt x="38199" y="-12551"/>
                  <a:pt x="48253" y="147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C2C14C31-F009-406F-A7D5-88FED571FEA8}"/>
              </a:ext>
            </a:extLst>
          </p:cNvPr>
          <p:cNvSpPr/>
          <p:nvPr/>
        </p:nvSpPr>
        <p:spPr>
          <a:xfrm>
            <a:off x="9990741" y="8048201"/>
            <a:ext cx="242322" cy="100484"/>
          </a:xfrm>
          <a:custGeom>
            <a:avLst/>
            <a:gdLst>
              <a:gd name="connsiteX0" fmla="*/ 242284 w 242322"/>
              <a:gd name="connsiteY0" fmla="*/ 38524 h 100484"/>
              <a:gd name="connsiteX1" fmla="*/ 21622 w 242322"/>
              <a:gd name="connsiteY1" fmla="*/ 36937 h 100484"/>
              <a:gd name="connsiteX2" fmla="*/ 12097 w 242322"/>
              <a:gd name="connsiteY2" fmla="*/ 100437 h 100484"/>
              <a:gd name="connsiteX3" fmla="*/ 984 w 242322"/>
              <a:gd name="connsiteY3" fmla="*/ 46462 h 100484"/>
              <a:gd name="connsiteX4" fmla="*/ 39084 w 242322"/>
              <a:gd name="connsiteY4" fmla="*/ 424 h 100484"/>
              <a:gd name="connsiteX5" fmla="*/ 242284 w 242322"/>
              <a:gd name="connsiteY5" fmla="*/ 38524 h 10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322" h="100484">
                <a:moveTo>
                  <a:pt x="242284" y="38524"/>
                </a:moveTo>
                <a:cubicBezTo>
                  <a:pt x="239374" y="44609"/>
                  <a:pt x="59986" y="26618"/>
                  <a:pt x="21622" y="36937"/>
                </a:cubicBezTo>
                <a:cubicBezTo>
                  <a:pt x="-16742" y="47256"/>
                  <a:pt x="15537" y="98850"/>
                  <a:pt x="12097" y="100437"/>
                </a:cubicBezTo>
                <a:cubicBezTo>
                  <a:pt x="8657" y="102025"/>
                  <a:pt x="-3514" y="63131"/>
                  <a:pt x="984" y="46462"/>
                </a:cubicBezTo>
                <a:cubicBezTo>
                  <a:pt x="5482" y="29793"/>
                  <a:pt x="-2456" y="5186"/>
                  <a:pt x="39084" y="424"/>
                </a:cubicBezTo>
                <a:cubicBezTo>
                  <a:pt x="80624" y="-4339"/>
                  <a:pt x="245194" y="32439"/>
                  <a:pt x="242284" y="3852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9E772957-C6D2-488C-B1D5-FFF8AF6553E7}"/>
              </a:ext>
            </a:extLst>
          </p:cNvPr>
          <p:cNvSpPr/>
          <p:nvPr/>
        </p:nvSpPr>
        <p:spPr>
          <a:xfrm>
            <a:off x="9885359" y="7780607"/>
            <a:ext cx="115896" cy="158502"/>
          </a:xfrm>
          <a:custGeom>
            <a:avLst/>
            <a:gdLst>
              <a:gd name="connsiteX0" fmla="*/ 4 w 115896"/>
              <a:gd name="connsiteY0" fmla="*/ 1318 h 158502"/>
              <a:gd name="connsiteX1" fmla="*/ 61916 w 115896"/>
              <a:gd name="connsiteY1" fmla="*/ 136256 h 158502"/>
              <a:gd name="connsiteX2" fmla="*/ 115891 w 115896"/>
              <a:gd name="connsiteY2" fmla="*/ 152131 h 158502"/>
              <a:gd name="connsiteX3" fmla="*/ 58741 w 115896"/>
              <a:gd name="connsiteY3" fmla="*/ 71168 h 158502"/>
              <a:gd name="connsiteX4" fmla="*/ 4 w 115896"/>
              <a:gd name="connsiteY4" fmla="*/ 1318 h 15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6" h="158502">
                <a:moveTo>
                  <a:pt x="4" y="1318"/>
                </a:moveTo>
                <a:cubicBezTo>
                  <a:pt x="533" y="12166"/>
                  <a:pt x="42602" y="111121"/>
                  <a:pt x="61916" y="136256"/>
                </a:cubicBezTo>
                <a:cubicBezTo>
                  <a:pt x="81231" y="161392"/>
                  <a:pt x="116420" y="162979"/>
                  <a:pt x="115891" y="152131"/>
                </a:cubicBezTo>
                <a:cubicBezTo>
                  <a:pt x="115362" y="141283"/>
                  <a:pt x="71176" y="92864"/>
                  <a:pt x="58741" y="71168"/>
                </a:cubicBezTo>
                <a:cubicBezTo>
                  <a:pt x="46306" y="49472"/>
                  <a:pt x="-525" y="-9530"/>
                  <a:pt x="4" y="13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680F63F3-1296-4224-B9CA-42408AB230DE}"/>
              </a:ext>
            </a:extLst>
          </p:cNvPr>
          <p:cNvSpPr/>
          <p:nvPr/>
        </p:nvSpPr>
        <p:spPr>
          <a:xfrm>
            <a:off x="9422076" y="7991135"/>
            <a:ext cx="464917" cy="391725"/>
          </a:xfrm>
          <a:custGeom>
            <a:avLst/>
            <a:gdLst>
              <a:gd name="connsiteX0" fmla="*/ 464874 w 464917"/>
              <a:gd name="connsiteY0" fmla="*/ 340 h 391725"/>
              <a:gd name="connsiteX1" fmla="*/ 412487 w 464917"/>
              <a:gd name="connsiteY1" fmla="*/ 117815 h 391725"/>
              <a:gd name="connsiteX2" fmla="*/ 396612 w 464917"/>
              <a:gd name="connsiteY2" fmla="*/ 168615 h 391725"/>
              <a:gd name="connsiteX3" fmla="*/ 329937 w 464917"/>
              <a:gd name="connsiteY3" fmla="*/ 189253 h 391725"/>
              <a:gd name="connsiteX4" fmla="*/ 320412 w 464917"/>
              <a:gd name="connsiteY4" fmla="*/ 251165 h 391725"/>
              <a:gd name="connsiteX5" fmla="*/ 31487 w 464917"/>
              <a:gd name="connsiteY5" fmla="*/ 386103 h 391725"/>
              <a:gd name="connsiteX6" fmla="*/ 82287 w 464917"/>
              <a:gd name="connsiteY6" fmla="*/ 360703 h 391725"/>
              <a:gd name="connsiteX7" fmla="*/ 1324 w 464917"/>
              <a:gd name="connsiteY7" fmla="*/ 309903 h 391725"/>
              <a:gd name="connsiteX8" fmla="*/ 29899 w 464917"/>
              <a:gd name="connsiteY8" fmla="*/ 309903 h 391725"/>
              <a:gd name="connsiteX9" fmla="*/ 233099 w 464917"/>
              <a:gd name="connsiteY9" fmla="*/ 313078 h 391725"/>
              <a:gd name="connsiteX10" fmla="*/ 352162 w 464917"/>
              <a:gd name="connsiteY10" fmla="*/ 206715 h 391725"/>
              <a:gd name="connsiteX11" fmla="*/ 420424 w 464917"/>
              <a:gd name="connsiteY11" fmla="*/ 86065 h 391725"/>
              <a:gd name="connsiteX12" fmla="*/ 464874 w 464917"/>
              <a:gd name="connsiteY12" fmla="*/ 340 h 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917" h="391725">
                <a:moveTo>
                  <a:pt x="464874" y="340"/>
                </a:moveTo>
                <a:cubicBezTo>
                  <a:pt x="463551" y="5632"/>
                  <a:pt x="423864" y="89769"/>
                  <a:pt x="412487" y="117815"/>
                </a:cubicBezTo>
                <a:cubicBezTo>
                  <a:pt x="401110" y="145861"/>
                  <a:pt x="410370" y="156709"/>
                  <a:pt x="396612" y="168615"/>
                </a:cubicBezTo>
                <a:cubicBezTo>
                  <a:pt x="382854" y="180521"/>
                  <a:pt x="342637" y="175495"/>
                  <a:pt x="329937" y="189253"/>
                </a:cubicBezTo>
                <a:cubicBezTo>
                  <a:pt x="317237" y="203011"/>
                  <a:pt x="370154" y="218357"/>
                  <a:pt x="320412" y="251165"/>
                </a:cubicBezTo>
                <a:cubicBezTo>
                  <a:pt x="270670" y="283973"/>
                  <a:pt x="71174" y="367847"/>
                  <a:pt x="31487" y="386103"/>
                </a:cubicBezTo>
                <a:cubicBezTo>
                  <a:pt x="-8200" y="404359"/>
                  <a:pt x="87314" y="373403"/>
                  <a:pt x="82287" y="360703"/>
                </a:cubicBezTo>
                <a:cubicBezTo>
                  <a:pt x="77260" y="348003"/>
                  <a:pt x="10055" y="318370"/>
                  <a:pt x="1324" y="309903"/>
                </a:cubicBezTo>
                <a:cubicBezTo>
                  <a:pt x="-7407" y="301436"/>
                  <a:pt x="29899" y="309903"/>
                  <a:pt x="29899" y="309903"/>
                </a:cubicBezTo>
                <a:cubicBezTo>
                  <a:pt x="68528" y="310432"/>
                  <a:pt x="179388" y="330276"/>
                  <a:pt x="233099" y="313078"/>
                </a:cubicBezTo>
                <a:cubicBezTo>
                  <a:pt x="286809" y="295880"/>
                  <a:pt x="320941" y="244551"/>
                  <a:pt x="352162" y="206715"/>
                </a:cubicBezTo>
                <a:cubicBezTo>
                  <a:pt x="383383" y="168879"/>
                  <a:pt x="403755" y="119402"/>
                  <a:pt x="420424" y="86065"/>
                </a:cubicBezTo>
                <a:cubicBezTo>
                  <a:pt x="437093" y="52728"/>
                  <a:pt x="466197" y="-4952"/>
                  <a:pt x="464874" y="34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D1ED7D58-8B10-4C33-8C71-CE2C4747B51D}"/>
              </a:ext>
            </a:extLst>
          </p:cNvPr>
          <p:cNvSpPr/>
          <p:nvPr/>
        </p:nvSpPr>
        <p:spPr>
          <a:xfrm>
            <a:off x="9464426" y="8213674"/>
            <a:ext cx="115787" cy="131852"/>
          </a:xfrm>
          <a:custGeom>
            <a:avLst/>
            <a:gdLst>
              <a:gd name="connsiteX0" fmla="*/ 249 w 115787"/>
              <a:gd name="connsiteY0" fmla="*/ 51 h 131852"/>
              <a:gd name="connsiteX1" fmla="*/ 114549 w 115787"/>
              <a:gd name="connsiteY1" fmla="*/ 55614 h 131852"/>
              <a:gd name="connsiteX2" fmla="*/ 62162 w 115787"/>
              <a:gd name="connsiteY2" fmla="*/ 131814 h 131852"/>
              <a:gd name="connsiteX3" fmla="*/ 82799 w 115787"/>
              <a:gd name="connsiteY3" fmla="*/ 65139 h 131852"/>
              <a:gd name="connsiteX4" fmla="*/ 249 w 115787"/>
              <a:gd name="connsiteY4" fmla="*/ 51 h 13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87" h="131852">
                <a:moveTo>
                  <a:pt x="249" y="51"/>
                </a:moveTo>
                <a:cubicBezTo>
                  <a:pt x="5541" y="-1536"/>
                  <a:pt x="104230" y="33653"/>
                  <a:pt x="114549" y="55614"/>
                </a:cubicBezTo>
                <a:cubicBezTo>
                  <a:pt x="124868" y="77575"/>
                  <a:pt x="67454" y="130227"/>
                  <a:pt x="62162" y="131814"/>
                </a:cubicBezTo>
                <a:cubicBezTo>
                  <a:pt x="56870" y="133401"/>
                  <a:pt x="89943" y="85512"/>
                  <a:pt x="82799" y="65139"/>
                </a:cubicBezTo>
                <a:cubicBezTo>
                  <a:pt x="75655" y="44766"/>
                  <a:pt x="-5043" y="1638"/>
                  <a:pt x="249" y="5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5793C891-19DF-4790-8FE1-CD6AEE843716}"/>
              </a:ext>
            </a:extLst>
          </p:cNvPr>
          <p:cNvSpPr/>
          <p:nvPr/>
        </p:nvSpPr>
        <p:spPr>
          <a:xfrm>
            <a:off x="9599282" y="8142791"/>
            <a:ext cx="118280" cy="91867"/>
          </a:xfrm>
          <a:custGeom>
            <a:avLst/>
            <a:gdLst>
              <a:gd name="connsiteX0" fmla="*/ 331 w 118280"/>
              <a:gd name="connsiteY0" fmla="*/ 15372 h 91867"/>
              <a:gd name="connsiteX1" fmla="*/ 81293 w 118280"/>
              <a:gd name="connsiteY1" fmla="*/ 4259 h 91867"/>
              <a:gd name="connsiteX2" fmla="*/ 86056 w 118280"/>
              <a:gd name="connsiteY2" fmla="*/ 91572 h 91867"/>
              <a:gd name="connsiteX3" fmla="*/ 116218 w 118280"/>
              <a:gd name="connsiteY3" fmla="*/ 31247 h 91867"/>
              <a:gd name="connsiteX4" fmla="*/ 331 w 118280"/>
              <a:gd name="connsiteY4" fmla="*/ 15372 h 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80" h="91867">
                <a:moveTo>
                  <a:pt x="331" y="15372"/>
                </a:moveTo>
                <a:cubicBezTo>
                  <a:pt x="-5490" y="10874"/>
                  <a:pt x="67006" y="-8441"/>
                  <a:pt x="81293" y="4259"/>
                </a:cubicBezTo>
                <a:cubicBezTo>
                  <a:pt x="95581" y="16959"/>
                  <a:pt x="80235" y="87074"/>
                  <a:pt x="86056" y="91572"/>
                </a:cubicBezTo>
                <a:cubicBezTo>
                  <a:pt x="91877" y="96070"/>
                  <a:pt x="127066" y="47916"/>
                  <a:pt x="116218" y="31247"/>
                </a:cubicBezTo>
                <a:cubicBezTo>
                  <a:pt x="105370" y="14578"/>
                  <a:pt x="6152" y="19870"/>
                  <a:pt x="331" y="1537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8FAAC1D0-5DDD-432E-8C27-D86619B9D244}"/>
              </a:ext>
            </a:extLst>
          </p:cNvPr>
          <p:cNvSpPr/>
          <p:nvPr/>
        </p:nvSpPr>
        <p:spPr>
          <a:xfrm>
            <a:off x="9583951" y="8156575"/>
            <a:ext cx="120382" cy="104775"/>
          </a:xfrm>
          <a:custGeom>
            <a:avLst/>
            <a:gdLst>
              <a:gd name="connsiteX0" fmla="*/ 45824 w 120382"/>
              <a:gd name="connsiteY0" fmla="*/ 0 h 104775"/>
              <a:gd name="connsiteX1" fmla="*/ 2962 w 120382"/>
              <a:gd name="connsiteY1" fmla="*/ 58738 h 104775"/>
              <a:gd name="connsiteX2" fmla="*/ 118849 w 120382"/>
              <a:gd name="connsiteY2" fmla="*/ 104775 h 104775"/>
              <a:gd name="connsiteX3" fmla="*/ 66462 w 120382"/>
              <a:gd name="connsiteY3" fmla="*/ 58738 h 104775"/>
              <a:gd name="connsiteX4" fmla="*/ 45824 w 120382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82" h="104775">
                <a:moveTo>
                  <a:pt x="45824" y="0"/>
                </a:moveTo>
                <a:cubicBezTo>
                  <a:pt x="18307" y="20638"/>
                  <a:pt x="-9209" y="41276"/>
                  <a:pt x="2962" y="58738"/>
                </a:cubicBezTo>
                <a:cubicBezTo>
                  <a:pt x="15133" y="76200"/>
                  <a:pt x="108266" y="104775"/>
                  <a:pt x="118849" y="104775"/>
                </a:cubicBezTo>
                <a:cubicBezTo>
                  <a:pt x="129432" y="104775"/>
                  <a:pt x="82337" y="72761"/>
                  <a:pt x="66462" y="58738"/>
                </a:cubicBezTo>
                <a:lnTo>
                  <a:pt x="45824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F3965071-81DE-43C8-9A03-B661F39AAAA5}"/>
              </a:ext>
            </a:extLst>
          </p:cNvPr>
          <p:cNvSpPr/>
          <p:nvPr/>
        </p:nvSpPr>
        <p:spPr>
          <a:xfrm>
            <a:off x="9845270" y="7824760"/>
            <a:ext cx="65578" cy="106441"/>
          </a:xfrm>
          <a:custGeom>
            <a:avLst/>
            <a:gdLst>
              <a:gd name="connsiteX0" fmla="*/ 405 w 65578"/>
              <a:gd name="connsiteY0" fmla="*/ 28 h 106441"/>
              <a:gd name="connsiteX1" fmla="*/ 65493 w 65578"/>
              <a:gd name="connsiteY1" fmla="*/ 61940 h 106441"/>
              <a:gd name="connsiteX2" fmla="*/ 14693 w 65578"/>
              <a:gd name="connsiteY2" fmla="*/ 106390 h 106441"/>
              <a:gd name="connsiteX3" fmla="*/ 35330 w 65578"/>
              <a:gd name="connsiteY3" fmla="*/ 69878 h 106441"/>
              <a:gd name="connsiteX4" fmla="*/ 405 w 65578"/>
              <a:gd name="connsiteY4" fmla="*/ 28 h 10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8" h="106441">
                <a:moveTo>
                  <a:pt x="405" y="28"/>
                </a:moveTo>
                <a:cubicBezTo>
                  <a:pt x="5432" y="-1295"/>
                  <a:pt x="63112" y="44213"/>
                  <a:pt x="65493" y="61940"/>
                </a:cubicBezTo>
                <a:cubicBezTo>
                  <a:pt x="67874" y="79667"/>
                  <a:pt x="19720" y="105067"/>
                  <a:pt x="14693" y="106390"/>
                </a:cubicBezTo>
                <a:cubicBezTo>
                  <a:pt x="9666" y="107713"/>
                  <a:pt x="31891" y="83372"/>
                  <a:pt x="35330" y="69878"/>
                </a:cubicBezTo>
                <a:cubicBezTo>
                  <a:pt x="38769" y="56384"/>
                  <a:pt x="-4622" y="1351"/>
                  <a:pt x="405" y="2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A89E377A-74EF-48E1-9B98-5D0D3DDDAE3F}"/>
              </a:ext>
            </a:extLst>
          </p:cNvPr>
          <p:cNvSpPr/>
          <p:nvPr/>
        </p:nvSpPr>
        <p:spPr>
          <a:xfrm>
            <a:off x="9802813" y="7834951"/>
            <a:ext cx="52416" cy="88960"/>
          </a:xfrm>
          <a:custGeom>
            <a:avLst/>
            <a:gdLst>
              <a:gd name="connsiteX0" fmla="*/ 52387 w 52416"/>
              <a:gd name="connsiteY0" fmla="*/ 949 h 88960"/>
              <a:gd name="connsiteX1" fmla="*/ 7937 w 52416"/>
              <a:gd name="connsiteY1" fmla="*/ 26349 h 88960"/>
              <a:gd name="connsiteX2" fmla="*/ 38100 w 52416"/>
              <a:gd name="connsiteY2" fmla="*/ 88262 h 88960"/>
              <a:gd name="connsiteX3" fmla="*/ 0 w 52416"/>
              <a:gd name="connsiteY3" fmla="*/ 56512 h 88960"/>
              <a:gd name="connsiteX4" fmla="*/ 52387 w 52416"/>
              <a:gd name="connsiteY4" fmla="*/ 949 h 8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16" h="88960">
                <a:moveTo>
                  <a:pt x="52387" y="949"/>
                </a:moveTo>
                <a:cubicBezTo>
                  <a:pt x="53710" y="-4078"/>
                  <a:pt x="10318" y="11797"/>
                  <a:pt x="7937" y="26349"/>
                </a:cubicBezTo>
                <a:cubicBezTo>
                  <a:pt x="5556" y="40901"/>
                  <a:pt x="39423" y="83235"/>
                  <a:pt x="38100" y="88262"/>
                </a:cubicBezTo>
                <a:cubicBezTo>
                  <a:pt x="36777" y="93289"/>
                  <a:pt x="0" y="70006"/>
                  <a:pt x="0" y="56512"/>
                </a:cubicBezTo>
                <a:cubicBezTo>
                  <a:pt x="0" y="43018"/>
                  <a:pt x="51064" y="5976"/>
                  <a:pt x="52387" y="9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B3D7C189-9487-46CF-8E1F-A51721471D62}"/>
              </a:ext>
            </a:extLst>
          </p:cNvPr>
          <p:cNvSpPr/>
          <p:nvPr/>
        </p:nvSpPr>
        <p:spPr>
          <a:xfrm>
            <a:off x="3949416" y="2356932"/>
            <a:ext cx="132495" cy="1986783"/>
          </a:xfrm>
          <a:custGeom>
            <a:avLst/>
            <a:gdLst>
              <a:gd name="connsiteX0" fmla="*/ 131517 w 132495"/>
              <a:gd name="connsiteY0" fmla="*/ 30668 h 1986783"/>
              <a:gd name="connsiteX1" fmla="*/ 97651 w 132495"/>
              <a:gd name="connsiteY1" fmla="*/ 686835 h 1986783"/>
              <a:gd name="connsiteX2" fmla="*/ 84951 w 132495"/>
              <a:gd name="connsiteY2" fmla="*/ 1194835 h 1986783"/>
              <a:gd name="connsiteX3" fmla="*/ 42617 w 132495"/>
              <a:gd name="connsiteY3" fmla="*/ 1753635 h 1986783"/>
              <a:gd name="connsiteX4" fmla="*/ 34151 w 132495"/>
              <a:gd name="connsiteY4" fmla="*/ 1812901 h 1986783"/>
              <a:gd name="connsiteX5" fmla="*/ 284 w 132495"/>
              <a:gd name="connsiteY5" fmla="*/ 1978001 h 1986783"/>
              <a:gd name="connsiteX6" fmla="*/ 55317 w 132495"/>
              <a:gd name="connsiteY6" fmla="*/ 1749401 h 1986783"/>
              <a:gd name="connsiteX7" fmla="*/ 131517 w 132495"/>
              <a:gd name="connsiteY7" fmla="*/ 30668 h 198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495" h="1986783">
                <a:moveTo>
                  <a:pt x="131517" y="30668"/>
                </a:moveTo>
                <a:cubicBezTo>
                  <a:pt x="138573" y="-146426"/>
                  <a:pt x="105412" y="492807"/>
                  <a:pt x="97651" y="686835"/>
                </a:cubicBezTo>
                <a:cubicBezTo>
                  <a:pt x="89890" y="880863"/>
                  <a:pt x="94123" y="1017035"/>
                  <a:pt x="84951" y="1194835"/>
                </a:cubicBezTo>
                <a:cubicBezTo>
                  <a:pt x="75779" y="1372635"/>
                  <a:pt x="51084" y="1650624"/>
                  <a:pt x="42617" y="1753635"/>
                </a:cubicBezTo>
                <a:cubicBezTo>
                  <a:pt x="34150" y="1856646"/>
                  <a:pt x="41206" y="1775507"/>
                  <a:pt x="34151" y="1812901"/>
                </a:cubicBezTo>
                <a:cubicBezTo>
                  <a:pt x="27095" y="1850295"/>
                  <a:pt x="-3244" y="1988584"/>
                  <a:pt x="284" y="1978001"/>
                </a:cubicBezTo>
                <a:cubicBezTo>
                  <a:pt x="3812" y="1967418"/>
                  <a:pt x="26389" y="2074662"/>
                  <a:pt x="55317" y="1749401"/>
                </a:cubicBezTo>
                <a:cubicBezTo>
                  <a:pt x="84245" y="1424140"/>
                  <a:pt x="124461" y="207762"/>
                  <a:pt x="131517" y="3066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DEE3CEF0-F2CB-487C-B085-AD1B2A7FEF15}"/>
              </a:ext>
            </a:extLst>
          </p:cNvPr>
          <p:cNvSpPr/>
          <p:nvPr/>
        </p:nvSpPr>
        <p:spPr>
          <a:xfrm>
            <a:off x="3879118" y="4279582"/>
            <a:ext cx="108733" cy="1656028"/>
          </a:xfrm>
          <a:custGeom>
            <a:avLst/>
            <a:gdLst>
              <a:gd name="connsiteX0" fmla="*/ 45182 w 108733"/>
              <a:gd name="connsiteY0" fmla="*/ 161185 h 1656028"/>
              <a:gd name="connsiteX1" fmla="*/ 108682 w 108733"/>
              <a:gd name="connsiteY1" fmla="*/ 13018 h 1656028"/>
              <a:gd name="connsiteX2" fmla="*/ 32482 w 108733"/>
              <a:gd name="connsiteY2" fmla="*/ 360151 h 1656028"/>
              <a:gd name="connsiteX3" fmla="*/ 2849 w 108733"/>
              <a:gd name="connsiteY3" fmla="*/ 1473518 h 1656028"/>
              <a:gd name="connsiteX4" fmla="*/ 24015 w 108733"/>
              <a:gd name="connsiteY4" fmla="*/ 1630151 h 1656028"/>
              <a:gd name="connsiteX5" fmla="*/ 2849 w 108733"/>
              <a:gd name="connsiteY5" fmla="*/ 1211051 h 1656028"/>
              <a:gd name="connsiteX6" fmla="*/ 100215 w 108733"/>
              <a:gd name="connsiteY6" fmla="*/ 55351 h 1656028"/>
              <a:gd name="connsiteX7" fmla="*/ 45182 w 108733"/>
              <a:gd name="connsiteY7" fmla="*/ 161185 h 165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33" h="1656028">
                <a:moveTo>
                  <a:pt x="45182" y="161185"/>
                </a:moveTo>
                <a:cubicBezTo>
                  <a:pt x="46593" y="154129"/>
                  <a:pt x="110799" y="-20143"/>
                  <a:pt x="108682" y="13018"/>
                </a:cubicBezTo>
                <a:cubicBezTo>
                  <a:pt x="106565" y="46179"/>
                  <a:pt x="50121" y="116734"/>
                  <a:pt x="32482" y="360151"/>
                </a:cubicBezTo>
                <a:cubicBezTo>
                  <a:pt x="14843" y="603568"/>
                  <a:pt x="4260" y="1261851"/>
                  <a:pt x="2849" y="1473518"/>
                </a:cubicBezTo>
                <a:cubicBezTo>
                  <a:pt x="1438" y="1685185"/>
                  <a:pt x="24015" y="1673895"/>
                  <a:pt x="24015" y="1630151"/>
                </a:cubicBezTo>
                <a:cubicBezTo>
                  <a:pt x="24015" y="1586407"/>
                  <a:pt x="-9851" y="1473518"/>
                  <a:pt x="2849" y="1211051"/>
                </a:cubicBezTo>
                <a:cubicBezTo>
                  <a:pt x="15549" y="948584"/>
                  <a:pt x="93865" y="227506"/>
                  <a:pt x="100215" y="55351"/>
                </a:cubicBezTo>
                <a:cubicBezTo>
                  <a:pt x="106565" y="-116804"/>
                  <a:pt x="43771" y="168241"/>
                  <a:pt x="45182" y="16118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6FF548CD-C954-4931-A86B-09EECA9194DF}"/>
              </a:ext>
            </a:extLst>
          </p:cNvPr>
          <p:cNvSpPr/>
          <p:nvPr/>
        </p:nvSpPr>
        <p:spPr>
          <a:xfrm>
            <a:off x="2692244" y="5752551"/>
            <a:ext cx="1336384" cy="276673"/>
          </a:xfrm>
          <a:custGeom>
            <a:avLst/>
            <a:gdLst>
              <a:gd name="connsiteX0" fmla="*/ 156 w 1336384"/>
              <a:gd name="connsiteY0" fmla="*/ 549 h 276673"/>
              <a:gd name="connsiteX1" fmla="*/ 1223589 w 1336384"/>
              <a:gd name="connsiteY1" fmla="*/ 199516 h 276673"/>
              <a:gd name="connsiteX2" fmla="*/ 1138923 w 1336384"/>
              <a:gd name="connsiteY2" fmla="*/ 267249 h 276673"/>
              <a:gd name="connsiteX3" fmla="*/ 156 w 1336384"/>
              <a:gd name="connsiteY3" fmla="*/ 549 h 27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84" h="276673">
                <a:moveTo>
                  <a:pt x="156" y="549"/>
                </a:moveTo>
                <a:cubicBezTo>
                  <a:pt x="14267" y="-10740"/>
                  <a:pt x="1033794" y="155066"/>
                  <a:pt x="1223589" y="199516"/>
                </a:cubicBezTo>
                <a:cubicBezTo>
                  <a:pt x="1413384" y="243966"/>
                  <a:pt x="1349178" y="298999"/>
                  <a:pt x="1138923" y="267249"/>
                </a:cubicBezTo>
                <a:cubicBezTo>
                  <a:pt x="928668" y="235499"/>
                  <a:pt x="-13955" y="11838"/>
                  <a:pt x="156" y="5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48254835-724D-40DC-9385-C8B2A75DAC08}"/>
              </a:ext>
            </a:extLst>
          </p:cNvPr>
          <p:cNvSpPr/>
          <p:nvPr/>
        </p:nvSpPr>
        <p:spPr>
          <a:xfrm>
            <a:off x="4078657" y="2337585"/>
            <a:ext cx="163806" cy="885878"/>
          </a:xfrm>
          <a:custGeom>
            <a:avLst/>
            <a:gdLst>
              <a:gd name="connsiteX0" fmla="*/ 160 w 163806"/>
              <a:gd name="connsiteY0" fmla="*/ 24615 h 885878"/>
              <a:gd name="connsiteX1" fmla="*/ 144093 w 163806"/>
              <a:gd name="connsiteY1" fmla="*/ 37315 h 885878"/>
              <a:gd name="connsiteX2" fmla="*/ 158910 w 163806"/>
              <a:gd name="connsiteY2" fmla="*/ 464882 h 885878"/>
              <a:gd name="connsiteX3" fmla="*/ 156793 w 163806"/>
              <a:gd name="connsiteY3" fmla="*/ 752748 h 885878"/>
              <a:gd name="connsiteX4" fmla="*/ 127160 w 163806"/>
              <a:gd name="connsiteY4" fmla="*/ 820482 h 885878"/>
              <a:gd name="connsiteX5" fmla="*/ 163143 w 163806"/>
              <a:gd name="connsiteY5" fmla="*/ 883982 h 885878"/>
              <a:gd name="connsiteX6" fmla="*/ 89060 w 163806"/>
              <a:gd name="connsiteY6" fmla="*/ 858582 h 885878"/>
              <a:gd name="connsiteX7" fmla="*/ 141976 w 163806"/>
              <a:gd name="connsiteY7" fmla="*/ 752748 h 885878"/>
              <a:gd name="connsiteX8" fmla="*/ 146210 w 163806"/>
              <a:gd name="connsiteY8" fmla="*/ 282848 h 885878"/>
              <a:gd name="connsiteX9" fmla="*/ 116576 w 163806"/>
              <a:gd name="connsiteY9" fmla="*/ 60598 h 885878"/>
              <a:gd name="connsiteX10" fmla="*/ 160 w 163806"/>
              <a:gd name="connsiteY10" fmla="*/ 24615 h 88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06" h="885878">
                <a:moveTo>
                  <a:pt x="160" y="24615"/>
                </a:moveTo>
                <a:cubicBezTo>
                  <a:pt x="4746" y="20734"/>
                  <a:pt x="117635" y="-36063"/>
                  <a:pt x="144093" y="37315"/>
                </a:cubicBezTo>
                <a:cubicBezTo>
                  <a:pt x="170551" y="110693"/>
                  <a:pt x="156793" y="345643"/>
                  <a:pt x="158910" y="464882"/>
                </a:cubicBezTo>
                <a:cubicBezTo>
                  <a:pt x="161027" y="584121"/>
                  <a:pt x="162085" y="693481"/>
                  <a:pt x="156793" y="752748"/>
                </a:cubicBezTo>
                <a:cubicBezTo>
                  <a:pt x="151501" y="812015"/>
                  <a:pt x="126102" y="798610"/>
                  <a:pt x="127160" y="820482"/>
                </a:cubicBezTo>
                <a:cubicBezTo>
                  <a:pt x="128218" y="842354"/>
                  <a:pt x="169493" y="877632"/>
                  <a:pt x="163143" y="883982"/>
                </a:cubicBezTo>
                <a:cubicBezTo>
                  <a:pt x="156793" y="890332"/>
                  <a:pt x="92588" y="880454"/>
                  <a:pt x="89060" y="858582"/>
                </a:cubicBezTo>
                <a:cubicBezTo>
                  <a:pt x="85532" y="836710"/>
                  <a:pt x="132451" y="848704"/>
                  <a:pt x="141976" y="752748"/>
                </a:cubicBezTo>
                <a:cubicBezTo>
                  <a:pt x="151501" y="656792"/>
                  <a:pt x="150443" y="398206"/>
                  <a:pt x="146210" y="282848"/>
                </a:cubicBezTo>
                <a:cubicBezTo>
                  <a:pt x="141977" y="167490"/>
                  <a:pt x="142682" y="105048"/>
                  <a:pt x="116576" y="60598"/>
                </a:cubicBezTo>
                <a:cubicBezTo>
                  <a:pt x="90470" y="16148"/>
                  <a:pt x="-4426" y="28496"/>
                  <a:pt x="160" y="2461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2C5DDB98-4C0E-4E1E-B5E0-D35D492E7132}"/>
              </a:ext>
            </a:extLst>
          </p:cNvPr>
          <p:cNvSpPr/>
          <p:nvPr/>
        </p:nvSpPr>
        <p:spPr>
          <a:xfrm>
            <a:off x="4036403" y="3232134"/>
            <a:ext cx="211952" cy="895497"/>
          </a:xfrm>
          <a:custGeom>
            <a:avLst/>
            <a:gdLst>
              <a:gd name="connsiteX0" fmla="*/ 211747 w 211952"/>
              <a:gd name="connsiteY0" fmla="*/ 16 h 895497"/>
              <a:gd name="connsiteX1" fmla="*/ 186347 w 211952"/>
              <a:gd name="connsiteY1" fmla="*/ 721799 h 895497"/>
              <a:gd name="connsiteX2" fmla="*/ 167297 w 211952"/>
              <a:gd name="connsiteY2" fmla="*/ 768366 h 895497"/>
              <a:gd name="connsiteX3" fmla="*/ 154597 w 211952"/>
              <a:gd name="connsiteY3" fmla="*/ 791649 h 895497"/>
              <a:gd name="connsiteX4" fmla="*/ 154597 w 211952"/>
              <a:gd name="connsiteY4" fmla="*/ 823399 h 895497"/>
              <a:gd name="connsiteX5" fmla="*/ 80 w 211952"/>
              <a:gd name="connsiteY5" fmla="*/ 895366 h 895497"/>
              <a:gd name="connsiteX6" fmla="*/ 133430 w 211952"/>
              <a:gd name="connsiteY6" fmla="*/ 840333 h 895497"/>
              <a:gd name="connsiteX7" fmla="*/ 137664 w 211952"/>
              <a:gd name="connsiteY7" fmla="*/ 808583 h 895497"/>
              <a:gd name="connsiteX8" fmla="*/ 171530 w 211952"/>
              <a:gd name="connsiteY8" fmla="*/ 700633 h 895497"/>
              <a:gd name="connsiteX9" fmla="*/ 211747 w 211952"/>
              <a:gd name="connsiteY9" fmla="*/ 16 h 8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952" h="895497">
                <a:moveTo>
                  <a:pt x="211747" y="16"/>
                </a:moveTo>
                <a:cubicBezTo>
                  <a:pt x="214216" y="3544"/>
                  <a:pt x="193755" y="593741"/>
                  <a:pt x="186347" y="721799"/>
                </a:cubicBezTo>
                <a:cubicBezTo>
                  <a:pt x="178939" y="849857"/>
                  <a:pt x="172589" y="756724"/>
                  <a:pt x="167297" y="768366"/>
                </a:cubicBezTo>
                <a:cubicBezTo>
                  <a:pt x="162005" y="780008"/>
                  <a:pt x="156714" y="782477"/>
                  <a:pt x="154597" y="791649"/>
                </a:cubicBezTo>
                <a:cubicBezTo>
                  <a:pt x="152480" y="800821"/>
                  <a:pt x="180350" y="806113"/>
                  <a:pt x="154597" y="823399"/>
                </a:cubicBezTo>
                <a:cubicBezTo>
                  <a:pt x="128844" y="840685"/>
                  <a:pt x="3608" y="892544"/>
                  <a:pt x="80" y="895366"/>
                </a:cubicBezTo>
                <a:cubicBezTo>
                  <a:pt x="-3448" y="898188"/>
                  <a:pt x="110499" y="854797"/>
                  <a:pt x="133430" y="840333"/>
                </a:cubicBezTo>
                <a:cubicBezTo>
                  <a:pt x="156361" y="825869"/>
                  <a:pt x="131314" y="831866"/>
                  <a:pt x="137664" y="808583"/>
                </a:cubicBezTo>
                <a:cubicBezTo>
                  <a:pt x="144014" y="785300"/>
                  <a:pt x="163769" y="833983"/>
                  <a:pt x="171530" y="700633"/>
                </a:cubicBezTo>
                <a:cubicBezTo>
                  <a:pt x="179291" y="567283"/>
                  <a:pt x="209278" y="-3512"/>
                  <a:pt x="211747" y="1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89C6E5CA-EE9D-4BB4-80EF-6AD12311D00E}"/>
              </a:ext>
            </a:extLst>
          </p:cNvPr>
          <p:cNvSpPr/>
          <p:nvPr/>
        </p:nvSpPr>
        <p:spPr>
          <a:xfrm>
            <a:off x="4239677" y="2366342"/>
            <a:ext cx="22350" cy="340223"/>
          </a:xfrm>
          <a:custGeom>
            <a:avLst/>
            <a:gdLst>
              <a:gd name="connsiteX0" fmla="*/ 16940 w 22350"/>
              <a:gd name="connsiteY0" fmla="*/ 2208 h 340223"/>
              <a:gd name="connsiteX1" fmla="*/ 6 w 22350"/>
              <a:gd name="connsiteY1" fmla="*/ 334525 h 340223"/>
              <a:gd name="connsiteX2" fmla="*/ 19056 w 22350"/>
              <a:gd name="connsiteY2" fmla="*/ 196941 h 340223"/>
              <a:gd name="connsiteX3" fmla="*/ 16940 w 22350"/>
              <a:gd name="connsiteY3" fmla="*/ 2208 h 34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0" h="340223">
                <a:moveTo>
                  <a:pt x="16940" y="2208"/>
                </a:moveTo>
                <a:cubicBezTo>
                  <a:pt x="13765" y="25139"/>
                  <a:pt x="-347" y="302070"/>
                  <a:pt x="6" y="334525"/>
                </a:cubicBezTo>
                <a:cubicBezTo>
                  <a:pt x="359" y="366980"/>
                  <a:pt x="12000" y="252680"/>
                  <a:pt x="19056" y="196941"/>
                </a:cubicBezTo>
                <a:cubicBezTo>
                  <a:pt x="26112" y="141202"/>
                  <a:pt x="20115" y="-20723"/>
                  <a:pt x="16940" y="220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A1907C53-F08A-4E30-B29C-827EEC281CC8}"/>
              </a:ext>
            </a:extLst>
          </p:cNvPr>
          <p:cNvSpPr/>
          <p:nvPr/>
        </p:nvSpPr>
        <p:spPr>
          <a:xfrm>
            <a:off x="4435679" y="2349223"/>
            <a:ext cx="37001" cy="697916"/>
          </a:xfrm>
          <a:custGeom>
            <a:avLst/>
            <a:gdLst>
              <a:gd name="connsiteX0" fmla="*/ 36838 w 37001"/>
              <a:gd name="connsiteY0" fmla="*/ 277 h 697916"/>
              <a:gd name="connsiteX1" fmla="*/ 854 w 37001"/>
              <a:gd name="connsiteY1" fmla="*/ 652210 h 697916"/>
              <a:gd name="connsiteX2" fmla="*/ 13554 w 37001"/>
              <a:gd name="connsiteY2" fmla="*/ 571777 h 697916"/>
              <a:gd name="connsiteX3" fmla="*/ 36838 w 37001"/>
              <a:gd name="connsiteY3" fmla="*/ 277 h 69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" h="697916">
                <a:moveTo>
                  <a:pt x="36838" y="277"/>
                </a:moveTo>
                <a:cubicBezTo>
                  <a:pt x="34721" y="13683"/>
                  <a:pt x="4735" y="556960"/>
                  <a:pt x="854" y="652210"/>
                </a:cubicBezTo>
                <a:cubicBezTo>
                  <a:pt x="-3027" y="747460"/>
                  <a:pt x="7204" y="680785"/>
                  <a:pt x="13554" y="571777"/>
                </a:cubicBezTo>
                <a:cubicBezTo>
                  <a:pt x="19904" y="462769"/>
                  <a:pt x="38955" y="-13129"/>
                  <a:pt x="36838" y="2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5D9A5A41-374D-4665-AE94-078AB2BBBEDD}"/>
              </a:ext>
            </a:extLst>
          </p:cNvPr>
          <p:cNvSpPr/>
          <p:nvPr/>
        </p:nvSpPr>
        <p:spPr>
          <a:xfrm>
            <a:off x="4393990" y="3248946"/>
            <a:ext cx="70452" cy="829246"/>
          </a:xfrm>
          <a:custGeom>
            <a:avLst/>
            <a:gdLst>
              <a:gd name="connsiteX0" fmla="*/ 65827 w 70452"/>
              <a:gd name="connsiteY0" fmla="*/ 137 h 829246"/>
              <a:gd name="connsiteX1" fmla="*/ 210 w 70452"/>
              <a:gd name="connsiteY1" fmla="*/ 48821 h 829246"/>
              <a:gd name="connsiteX2" fmla="*/ 44660 w 70452"/>
              <a:gd name="connsiteY2" fmla="*/ 118671 h 829246"/>
              <a:gd name="connsiteX3" fmla="*/ 36193 w 70452"/>
              <a:gd name="connsiteY3" fmla="*/ 781187 h 829246"/>
              <a:gd name="connsiteX4" fmla="*/ 15027 w 70452"/>
              <a:gd name="connsiteY4" fmla="*/ 766371 h 829246"/>
              <a:gd name="connsiteX5" fmla="*/ 10793 w 70452"/>
              <a:gd name="connsiteY5" fmla="*/ 675354 h 829246"/>
              <a:gd name="connsiteX6" fmla="*/ 25610 w 70452"/>
              <a:gd name="connsiteY6" fmla="*/ 442521 h 829246"/>
              <a:gd name="connsiteX7" fmla="*/ 61593 w 70452"/>
              <a:gd name="connsiteY7" fmla="*/ 63637 h 829246"/>
              <a:gd name="connsiteX8" fmla="*/ 65827 w 70452"/>
              <a:gd name="connsiteY8" fmla="*/ 137 h 82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52" h="829246">
                <a:moveTo>
                  <a:pt x="65827" y="137"/>
                </a:moveTo>
                <a:cubicBezTo>
                  <a:pt x="55597" y="-2332"/>
                  <a:pt x="3738" y="29065"/>
                  <a:pt x="210" y="48821"/>
                </a:cubicBezTo>
                <a:cubicBezTo>
                  <a:pt x="-3318" y="68577"/>
                  <a:pt x="38663" y="-3390"/>
                  <a:pt x="44660" y="118671"/>
                </a:cubicBezTo>
                <a:cubicBezTo>
                  <a:pt x="50657" y="240732"/>
                  <a:pt x="41132" y="673237"/>
                  <a:pt x="36193" y="781187"/>
                </a:cubicBezTo>
                <a:cubicBezTo>
                  <a:pt x="31254" y="889137"/>
                  <a:pt x="19260" y="784010"/>
                  <a:pt x="15027" y="766371"/>
                </a:cubicBezTo>
                <a:cubicBezTo>
                  <a:pt x="10794" y="748732"/>
                  <a:pt x="9029" y="729329"/>
                  <a:pt x="10793" y="675354"/>
                </a:cubicBezTo>
                <a:cubicBezTo>
                  <a:pt x="12557" y="621379"/>
                  <a:pt x="17143" y="544474"/>
                  <a:pt x="25610" y="442521"/>
                </a:cubicBezTo>
                <a:cubicBezTo>
                  <a:pt x="34077" y="340568"/>
                  <a:pt x="56301" y="135956"/>
                  <a:pt x="61593" y="63637"/>
                </a:cubicBezTo>
                <a:cubicBezTo>
                  <a:pt x="66885" y="-8682"/>
                  <a:pt x="76057" y="2606"/>
                  <a:pt x="65827" y="13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5CA6390E-E337-4700-9525-05823D6451F6}"/>
              </a:ext>
            </a:extLst>
          </p:cNvPr>
          <p:cNvSpPr/>
          <p:nvPr/>
        </p:nvSpPr>
        <p:spPr>
          <a:xfrm>
            <a:off x="4409947" y="2298747"/>
            <a:ext cx="119089" cy="769523"/>
          </a:xfrm>
          <a:custGeom>
            <a:avLst/>
            <a:gdLst>
              <a:gd name="connsiteX0" fmla="*/ 1186 w 119089"/>
              <a:gd name="connsiteY0" fmla="*/ 764070 h 769523"/>
              <a:gd name="connsiteX1" fmla="*/ 115486 w 119089"/>
              <a:gd name="connsiteY1" fmla="*/ 687870 h 769523"/>
              <a:gd name="connsiteX2" fmla="*/ 87970 w 119089"/>
              <a:gd name="connsiteY2" fmla="*/ 38053 h 769523"/>
              <a:gd name="connsiteX3" fmla="*/ 62570 w 119089"/>
              <a:gd name="connsiteY3" fmla="*/ 107903 h 769523"/>
              <a:gd name="connsiteX4" fmla="*/ 28703 w 119089"/>
              <a:gd name="connsiteY4" fmla="*/ 368253 h 769523"/>
              <a:gd name="connsiteX5" fmla="*/ 37170 w 119089"/>
              <a:gd name="connsiteY5" fmla="*/ 241253 h 769523"/>
              <a:gd name="connsiteX6" fmla="*/ 83736 w 119089"/>
              <a:gd name="connsiteY6" fmla="*/ 105786 h 769523"/>
              <a:gd name="connsiteX7" fmla="*/ 109136 w 119089"/>
              <a:gd name="connsiteY7" fmla="*/ 501603 h 769523"/>
              <a:gd name="connsiteX8" fmla="*/ 58336 w 119089"/>
              <a:gd name="connsiteY8" fmla="*/ 725970 h 769523"/>
              <a:gd name="connsiteX9" fmla="*/ 1186 w 119089"/>
              <a:gd name="connsiteY9" fmla="*/ 764070 h 76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89" h="769523">
                <a:moveTo>
                  <a:pt x="1186" y="764070"/>
                </a:moveTo>
                <a:cubicBezTo>
                  <a:pt x="10711" y="757720"/>
                  <a:pt x="101022" y="808873"/>
                  <a:pt x="115486" y="687870"/>
                </a:cubicBezTo>
                <a:cubicBezTo>
                  <a:pt x="129950" y="566867"/>
                  <a:pt x="96789" y="134714"/>
                  <a:pt x="87970" y="38053"/>
                </a:cubicBezTo>
                <a:cubicBezTo>
                  <a:pt x="79151" y="-58608"/>
                  <a:pt x="72448" y="52870"/>
                  <a:pt x="62570" y="107903"/>
                </a:cubicBezTo>
                <a:cubicBezTo>
                  <a:pt x="52692" y="162936"/>
                  <a:pt x="32936" y="346028"/>
                  <a:pt x="28703" y="368253"/>
                </a:cubicBezTo>
                <a:cubicBezTo>
                  <a:pt x="24470" y="390478"/>
                  <a:pt x="27998" y="284997"/>
                  <a:pt x="37170" y="241253"/>
                </a:cubicBezTo>
                <a:cubicBezTo>
                  <a:pt x="46342" y="197509"/>
                  <a:pt x="71742" y="62394"/>
                  <a:pt x="83736" y="105786"/>
                </a:cubicBezTo>
                <a:cubicBezTo>
                  <a:pt x="95730" y="149178"/>
                  <a:pt x="113369" y="398239"/>
                  <a:pt x="109136" y="501603"/>
                </a:cubicBezTo>
                <a:cubicBezTo>
                  <a:pt x="104903" y="604967"/>
                  <a:pt x="74564" y="681520"/>
                  <a:pt x="58336" y="725970"/>
                </a:cubicBezTo>
                <a:cubicBezTo>
                  <a:pt x="42108" y="770420"/>
                  <a:pt x="-8339" y="770420"/>
                  <a:pt x="1186" y="76407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50892DD2-DE8E-4C0E-841D-1DBE96E89906}"/>
              </a:ext>
            </a:extLst>
          </p:cNvPr>
          <p:cNvSpPr/>
          <p:nvPr/>
        </p:nvSpPr>
        <p:spPr>
          <a:xfrm>
            <a:off x="4433129" y="3126308"/>
            <a:ext cx="303625" cy="120493"/>
          </a:xfrm>
          <a:custGeom>
            <a:avLst/>
            <a:gdLst>
              <a:gd name="connsiteX0" fmla="*/ 293388 w 303625"/>
              <a:gd name="connsiteY0" fmla="*/ 9 h 120493"/>
              <a:gd name="connsiteX1" fmla="*/ 276454 w 303625"/>
              <a:gd name="connsiteY1" fmla="*/ 105842 h 120493"/>
              <a:gd name="connsiteX2" fmla="*/ 121938 w 303625"/>
              <a:gd name="connsiteY2" fmla="*/ 112192 h 120493"/>
              <a:gd name="connsiteX3" fmla="*/ 1288 w 303625"/>
              <a:gd name="connsiteY3" fmla="*/ 35992 h 120493"/>
              <a:gd name="connsiteX4" fmla="*/ 64788 w 303625"/>
              <a:gd name="connsiteY4" fmla="*/ 82559 h 120493"/>
              <a:gd name="connsiteX5" fmla="*/ 166388 w 303625"/>
              <a:gd name="connsiteY5" fmla="*/ 112192 h 120493"/>
              <a:gd name="connsiteX6" fmla="*/ 293388 w 303625"/>
              <a:gd name="connsiteY6" fmla="*/ 9 h 12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25" h="120493">
                <a:moveTo>
                  <a:pt x="293388" y="9"/>
                </a:moveTo>
                <a:cubicBezTo>
                  <a:pt x="311732" y="-1049"/>
                  <a:pt x="305029" y="87145"/>
                  <a:pt x="276454" y="105842"/>
                </a:cubicBezTo>
                <a:cubicBezTo>
                  <a:pt x="247879" y="124539"/>
                  <a:pt x="167799" y="123834"/>
                  <a:pt x="121938" y="112192"/>
                </a:cubicBezTo>
                <a:cubicBezTo>
                  <a:pt x="76077" y="100550"/>
                  <a:pt x="10813" y="40931"/>
                  <a:pt x="1288" y="35992"/>
                </a:cubicBezTo>
                <a:cubicBezTo>
                  <a:pt x="-8237" y="31053"/>
                  <a:pt x="37271" y="69859"/>
                  <a:pt x="64788" y="82559"/>
                </a:cubicBezTo>
                <a:cubicBezTo>
                  <a:pt x="92305" y="95259"/>
                  <a:pt x="129346" y="121011"/>
                  <a:pt x="166388" y="112192"/>
                </a:cubicBezTo>
                <a:cubicBezTo>
                  <a:pt x="203430" y="103373"/>
                  <a:pt x="275044" y="1067"/>
                  <a:pt x="293388" y="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11F9CDD7-1A61-4E73-9735-6B31F487EF3D}"/>
              </a:ext>
            </a:extLst>
          </p:cNvPr>
          <p:cNvSpPr/>
          <p:nvPr/>
        </p:nvSpPr>
        <p:spPr>
          <a:xfrm>
            <a:off x="4434102" y="3115263"/>
            <a:ext cx="305214" cy="49274"/>
          </a:xfrm>
          <a:custGeom>
            <a:avLst/>
            <a:gdLst>
              <a:gd name="connsiteX0" fmla="*/ 305115 w 305214"/>
              <a:gd name="connsiteY0" fmla="*/ 470 h 49274"/>
              <a:gd name="connsiteX1" fmla="*/ 21481 w 305214"/>
              <a:gd name="connsiteY1" fmla="*/ 25870 h 49274"/>
              <a:gd name="connsiteX2" fmla="*/ 53231 w 305214"/>
              <a:gd name="connsiteY2" fmla="*/ 49154 h 49274"/>
              <a:gd name="connsiteX3" fmla="*/ 305115 w 305214"/>
              <a:gd name="connsiteY3" fmla="*/ 470 h 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14" h="49274">
                <a:moveTo>
                  <a:pt x="305115" y="470"/>
                </a:moveTo>
                <a:cubicBezTo>
                  <a:pt x="299823" y="-3411"/>
                  <a:pt x="63461" y="17756"/>
                  <a:pt x="21481" y="25870"/>
                </a:cubicBezTo>
                <a:cubicBezTo>
                  <a:pt x="-20499" y="33984"/>
                  <a:pt x="3842" y="46332"/>
                  <a:pt x="53231" y="49154"/>
                </a:cubicBezTo>
                <a:cubicBezTo>
                  <a:pt x="102620" y="51976"/>
                  <a:pt x="310407" y="4351"/>
                  <a:pt x="305115" y="47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7C543E5E-564F-4F1D-BD44-DE580FD56D86}"/>
              </a:ext>
            </a:extLst>
          </p:cNvPr>
          <p:cNvSpPr/>
          <p:nvPr/>
        </p:nvSpPr>
        <p:spPr>
          <a:xfrm>
            <a:off x="4372778" y="3228208"/>
            <a:ext cx="164339" cy="825209"/>
          </a:xfrm>
          <a:custGeom>
            <a:avLst/>
            <a:gdLst>
              <a:gd name="connsiteX0" fmla="*/ 110322 w 164339"/>
              <a:gd name="connsiteY0" fmla="*/ 1825 h 825209"/>
              <a:gd name="connsiteX1" fmla="*/ 123022 w 164339"/>
              <a:gd name="connsiteY1" fmla="*/ 253709 h 825209"/>
              <a:gd name="connsiteX2" fmla="*/ 120905 w 164339"/>
              <a:gd name="connsiteY2" fmla="*/ 765942 h 825209"/>
              <a:gd name="connsiteX3" fmla="*/ 93389 w 164339"/>
              <a:gd name="connsiteY3" fmla="*/ 806159 h 825209"/>
              <a:gd name="connsiteX4" fmla="*/ 255 w 164339"/>
              <a:gd name="connsiteY4" fmla="*/ 825209 h 825209"/>
              <a:gd name="connsiteX5" fmla="*/ 125139 w 164339"/>
              <a:gd name="connsiteY5" fmla="*/ 806159 h 825209"/>
              <a:gd name="connsiteX6" fmla="*/ 163239 w 164339"/>
              <a:gd name="connsiteY6" fmla="*/ 727842 h 825209"/>
              <a:gd name="connsiteX7" fmla="*/ 91272 w 164339"/>
              <a:gd name="connsiteY7" fmla="*/ 372242 h 825209"/>
              <a:gd name="connsiteX8" fmla="*/ 110322 w 164339"/>
              <a:gd name="connsiteY8" fmla="*/ 1825 h 82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339" h="825209">
                <a:moveTo>
                  <a:pt x="110322" y="1825"/>
                </a:moveTo>
                <a:cubicBezTo>
                  <a:pt x="115614" y="-17930"/>
                  <a:pt x="121258" y="126356"/>
                  <a:pt x="123022" y="253709"/>
                </a:cubicBezTo>
                <a:cubicBezTo>
                  <a:pt x="124786" y="381062"/>
                  <a:pt x="125844" y="673867"/>
                  <a:pt x="120905" y="765942"/>
                </a:cubicBezTo>
                <a:cubicBezTo>
                  <a:pt x="115966" y="858017"/>
                  <a:pt x="113497" y="796281"/>
                  <a:pt x="93389" y="806159"/>
                </a:cubicBezTo>
                <a:cubicBezTo>
                  <a:pt x="73281" y="816037"/>
                  <a:pt x="-5037" y="825209"/>
                  <a:pt x="255" y="825209"/>
                </a:cubicBezTo>
                <a:cubicBezTo>
                  <a:pt x="5547" y="825209"/>
                  <a:pt x="97975" y="822387"/>
                  <a:pt x="125139" y="806159"/>
                </a:cubicBezTo>
                <a:cubicBezTo>
                  <a:pt x="152303" y="789931"/>
                  <a:pt x="168883" y="800161"/>
                  <a:pt x="163239" y="727842"/>
                </a:cubicBezTo>
                <a:cubicBezTo>
                  <a:pt x="157595" y="655523"/>
                  <a:pt x="96211" y="495009"/>
                  <a:pt x="91272" y="372242"/>
                </a:cubicBezTo>
                <a:cubicBezTo>
                  <a:pt x="86333" y="249475"/>
                  <a:pt x="105030" y="21580"/>
                  <a:pt x="110322" y="182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D7A0B3FF-BC1C-494C-8630-84BFE410CE07}"/>
              </a:ext>
            </a:extLst>
          </p:cNvPr>
          <p:cNvSpPr/>
          <p:nvPr/>
        </p:nvSpPr>
        <p:spPr>
          <a:xfrm>
            <a:off x="4645836" y="2272313"/>
            <a:ext cx="96778" cy="838977"/>
          </a:xfrm>
          <a:custGeom>
            <a:avLst/>
            <a:gdLst>
              <a:gd name="connsiteX0" fmla="*/ 27764 w 96778"/>
              <a:gd name="connsiteY0" fmla="*/ 17920 h 838977"/>
              <a:gd name="connsiteX1" fmla="*/ 15064 w 96778"/>
              <a:gd name="connsiteY1" fmla="*/ 92004 h 838977"/>
              <a:gd name="connsiteX2" fmla="*/ 21414 w 96778"/>
              <a:gd name="connsiteY2" fmla="*/ 765104 h 838977"/>
              <a:gd name="connsiteX3" fmla="*/ 29881 w 96778"/>
              <a:gd name="connsiteY3" fmla="*/ 822254 h 838977"/>
              <a:gd name="connsiteX4" fmla="*/ 61631 w 96778"/>
              <a:gd name="connsiteY4" fmla="*/ 771454 h 838977"/>
              <a:gd name="connsiteX5" fmla="*/ 55281 w 96778"/>
              <a:gd name="connsiteY5" fmla="*/ 640220 h 838977"/>
              <a:gd name="connsiteX6" fmla="*/ 95497 w 96778"/>
              <a:gd name="connsiteY6" fmla="*/ 89887 h 838977"/>
              <a:gd name="connsiteX7" fmla="*/ 84914 w 96778"/>
              <a:gd name="connsiteY7" fmla="*/ 85654 h 838977"/>
              <a:gd name="connsiteX8" fmla="*/ 65864 w 96778"/>
              <a:gd name="connsiteY8" fmla="*/ 199954 h 838977"/>
              <a:gd name="connsiteX9" fmla="*/ 67981 w 96778"/>
              <a:gd name="connsiteY9" fmla="*/ 271920 h 838977"/>
              <a:gd name="connsiteX10" fmla="*/ 53164 w 96778"/>
              <a:gd name="connsiteY10" fmla="*/ 231704 h 838977"/>
              <a:gd name="connsiteX11" fmla="*/ 23531 w 96778"/>
              <a:gd name="connsiteY11" fmla="*/ 180904 h 838977"/>
              <a:gd name="connsiteX12" fmla="*/ 53164 w 96778"/>
              <a:gd name="connsiteY12" fmla="*/ 398920 h 838977"/>
              <a:gd name="connsiteX13" fmla="*/ 25647 w 96778"/>
              <a:gd name="connsiteY13" fmla="*/ 748170 h 838977"/>
              <a:gd name="connsiteX14" fmla="*/ 10831 w 96778"/>
              <a:gd name="connsiteY14" fmla="*/ 661387 h 838977"/>
              <a:gd name="connsiteX15" fmla="*/ 247 w 96778"/>
              <a:gd name="connsiteY15" fmla="*/ 204187 h 838977"/>
              <a:gd name="connsiteX16" fmla="*/ 27764 w 96778"/>
              <a:gd name="connsiteY16" fmla="*/ 17920 h 83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778" h="838977">
                <a:moveTo>
                  <a:pt x="27764" y="17920"/>
                </a:moveTo>
                <a:cubicBezTo>
                  <a:pt x="30234" y="-777"/>
                  <a:pt x="16122" y="-32527"/>
                  <a:pt x="15064" y="92004"/>
                </a:cubicBezTo>
                <a:cubicBezTo>
                  <a:pt x="14006" y="216535"/>
                  <a:pt x="18944" y="643396"/>
                  <a:pt x="21414" y="765104"/>
                </a:cubicBezTo>
                <a:cubicBezTo>
                  <a:pt x="23883" y="886812"/>
                  <a:pt x="23178" y="821196"/>
                  <a:pt x="29881" y="822254"/>
                </a:cubicBezTo>
                <a:cubicBezTo>
                  <a:pt x="36584" y="823312"/>
                  <a:pt x="57398" y="801793"/>
                  <a:pt x="61631" y="771454"/>
                </a:cubicBezTo>
                <a:cubicBezTo>
                  <a:pt x="65864" y="741115"/>
                  <a:pt x="49637" y="753814"/>
                  <a:pt x="55281" y="640220"/>
                </a:cubicBezTo>
                <a:cubicBezTo>
                  <a:pt x="60925" y="526626"/>
                  <a:pt x="90558" y="182315"/>
                  <a:pt x="95497" y="89887"/>
                </a:cubicBezTo>
                <a:cubicBezTo>
                  <a:pt x="100436" y="-2541"/>
                  <a:pt x="89853" y="67310"/>
                  <a:pt x="84914" y="85654"/>
                </a:cubicBezTo>
                <a:cubicBezTo>
                  <a:pt x="79975" y="103998"/>
                  <a:pt x="68686" y="168910"/>
                  <a:pt x="65864" y="199954"/>
                </a:cubicBezTo>
                <a:cubicBezTo>
                  <a:pt x="63042" y="230998"/>
                  <a:pt x="70098" y="266628"/>
                  <a:pt x="67981" y="271920"/>
                </a:cubicBezTo>
                <a:cubicBezTo>
                  <a:pt x="65864" y="277212"/>
                  <a:pt x="60572" y="246873"/>
                  <a:pt x="53164" y="231704"/>
                </a:cubicBezTo>
                <a:cubicBezTo>
                  <a:pt x="45756" y="216535"/>
                  <a:pt x="23531" y="153035"/>
                  <a:pt x="23531" y="180904"/>
                </a:cubicBezTo>
                <a:cubicBezTo>
                  <a:pt x="23531" y="208773"/>
                  <a:pt x="52811" y="304376"/>
                  <a:pt x="53164" y="398920"/>
                </a:cubicBezTo>
                <a:cubicBezTo>
                  <a:pt x="53517" y="493464"/>
                  <a:pt x="32703" y="704426"/>
                  <a:pt x="25647" y="748170"/>
                </a:cubicBezTo>
                <a:cubicBezTo>
                  <a:pt x="18591" y="791915"/>
                  <a:pt x="15064" y="752051"/>
                  <a:pt x="10831" y="661387"/>
                </a:cubicBezTo>
                <a:cubicBezTo>
                  <a:pt x="6598" y="570723"/>
                  <a:pt x="-1517" y="309315"/>
                  <a:pt x="247" y="204187"/>
                </a:cubicBezTo>
                <a:cubicBezTo>
                  <a:pt x="2011" y="99059"/>
                  <a:pt x="25294" y="36617"/>
                  <a:pt x="27764" y="1792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A0579D4C-9C8A-439B-A653-0943E45D0387}"/>
              </a:ext>
            </a:extLst>
          </p:cNvPr>
          <p:cNvSpPr/>
          <p:nvPr/>
        </p:nvSpPr>
        <p:spPr>
          <a:xfrm>
            <a:off x="4663464" y="3213274"/>
            <a:ext cx="79676" cy="825455"/>
          </a:xfrm>
          <a:custGeom>
            <a:avLst/>
            <a:gdLst>
              <a:gd name="connsiteX0" fmla="*/ 56703 w 79676"/>
              <a:gd name="connsiteY0" fmla="*/ 31576 h 825455"/>
              <a:gd name="connsiteX1" fmla="*/ 54586 w 79676"/>
              <a:gd name="connsiteY1" fmla="*/ 160693 h 825455"/>
              <a:gd name="connsiteX2" fmla="*/ 48236 w 79676"/>
              <a:gd name="connsiteY2" fmla="*/ 749126 h 825455"/>
              <a:gd name="connsiteX3" fmla="*/ 27069 w 79676"/>
              <a:gd name="connsiteY3" fmla="*/ 797809 h 825455"/>
              <a:gd name="connsiteX4" fmla="*/ 1669 w 79676"/>
              <a:gd name="connsiteY4" fmla="*/ 816859 h 825455"/>
              <a:gd name="connsiteX5" fmla="*/ 77869 w 79676"/>
              <a:gd name="connsiteY5" fmla="*/ 655993 h 825455"/>
              <a:gd name="connsiteX6" fmla="*/ 56703 w 79676"/>
              <a:gd name="connsiteY6" fmla="*/ 31576 h 82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76" h="825455">
                <a:moveTo>
                  <a:pt x="56703" y="31576"/>
                </a:moveTo>
                <a:cubicBezTo>
                  <a:pt x="52823" y="-50974"/>
                  <a:pt x="55997" y="41101"/>
                  <a:pt x="54586" y="160693"/>
                </a:cubicBezTo>
                <a:cubicBezTo>
                  <a:pt x="53175" y="280285"/>
                  <a:pt x="52822" y="642940"/>
                  <a:pt x="48236" y="749126"/>
                </a:cubicBezTo>
                <a:cubicBezTo>
                  <a:pt x="43650" y="855312"/>
                  <a:pt x="34830" y="786520"/>
                  <a:pt x="27069" y="797809"/>
                </a:cubicBezTo>
                <a:cubicBezTo>
                  <a:pt x="19308" y="809098"/>
                  <a:pt x="-6798" y="840495"/>
                  <a:pt x="1669" y="816859"/>
                </a:cubicBezTo>
                <a:cubicBezTo>
                  <a:pt x="10136" y="793223"/>
                  <a:pt x="69050" y="783698"/>
                  <a:pt x="77869" y="655993"/>
                </a:cubicBezTo>
                <a:cubicBezTo>
                  <a:pt x="86688" y="528288"/>
                  <a:pt x="60583" y="114126"/>
                  <a:pt x="56703" y="3157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AF5C4BEB-A360-4755-9B6E-47CB1512D4E8}"/>
              </a:ext>
            </a:extLst>
          </p:cNvPr>
          <p:cNvSpPr/>
          <p:nvPr/>
        </p:nvSpPr>
        <p:spPr>
          <a:xfrm>
            <a:off x="4653479" y="3194214"/>
            <a:ext cx="51888" cy="857882"/>
          </a:xfrm>
          <a:custGeom>
            <a:avLst/>
            <a:gdLst>
              <a:gd name="connsiteX0" fmla="*/ 5304 w 51888"/>
              <a:gd name="connsiteY0" fmla="*/ 50636 h 857882"/>
              <a:gd name="connsiteX1" fmla="*/ 5304 w 51888"/>
              <a:gd name="connsiteY1" fmla="*/ 112019 h 857882"/>
              <a:gd name="connsiteX2" fmla="*/ 43404 w 51888"/>
              <a:gd name="connsiteY2" fmla="*/ 806286 h 857882"/>
              <a:gd name="connsiteX3" fmla="*/ 30704 w 51888"/>
              <a:gd name="connsiteY3" fmla="*/ 785119 h 857882"/>
              <a:gd name="connsiteX4" fmla="*/ 51871 w 51888"/>
              <a:gd name="connsiteY4" fmla="*/ 611553 h 857882"/>
              <a:gd name="connsiteX5" fmla="*/ 5304 w 51888"/>
              <a:gd name="connsiteY5" fmla="*/ 50636 h 85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88" h="857882">
                <a:moveTo>
                  <a:pt x="5304" y="50636"/>
                </a:moveTo>
                <a:cubicBezTo>
                  <a:pt x="-2457" y="-32620"/>
                  <a:pt x="-1046" y="-13923"/>
                  <a:pt x="5304" y="112019"/>
                </a:cubicBezTo>
                <a:cubicBezTo>
                  <a:pt x="11654" y="237961"/>
                  <a:pt x="39171" y="694103"/>
                  <a:pt x="43404" y="806286"/>
                </a:cubicBezTo>
                <a:cubicBezTo>
                  <a:pt x="47637" y="918469"/>
                  <a:pt x="29293" y="817574"/>
                  <a:pt x="30704" y="785119"/>
                </a:cubicBezTo>
                <a:cubicBezTo>
                  <a:pt x="32115" y="752664"/>
                  <a:pt x="52577" y="737495"/>
                  <a:pt x="51871" y="611553"/>
                </a:cubicBezTo>
                <a:cubicBezTo>
                  <a:pt x="51165" y="485611"/>
                  <a:pt x="13065" y="133892"/>
                  <a:pt x="5304" y="5063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F752F18E-B2C1-4F3F-A7E3-0D4B30F4D09D}"/>
              </a:ext>
            </a:extLst>
          </p:cNvPr>
          <p:cNvSpPr/>
          <p:nvPr/>
        </p:nvSpPr>
        <p:spPr>
          <a:xfrm>
            <a:off x="4643159" y="2246394"/>
            <a:ext cx="378386" cy="83126"/>
          </a:xfrm>
          <a:custGeom>
            <a:avLst/>
            <a:gdLst>
              <a:gd name="connsiteX0" fmla="*/ 24091 w 378386"/>
              <a:gd name="connsiteY0" fmla="*/ 81939 h 83126"/>
              <a:gd name="connsiteX1" fmla="*/ 373341 w 378386"/>
              <a:gd name="connsiteY1" fmla="*/ 56539 h 83126"/>
              <a:gd name="connsiteX2" fmla="*/ 218824 w 378386"/>
              <a:gd name="connsiteY2" fmla="*/ 1506 h 83126"/>
              <a:gd name="connsiteX3" fmla="*/ 47374 w 378386"/>
              <a:gd name="connsiteY3" fmla="*/ 20556 h 83126"/>
              <a:gd name="connsiteX4" fmla="*/ 24091 w 378386"/>
              <a:gd name="connsiteY4" fmla="*/ 81939 h 8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86" h="83126">
                <a:moveTo>
                  <a:pt x="24091" y="81939"/>
                </a:moveTo>
                <a:cubicBezTo>
                  <a:pt x="78419" y="87936"/>
                  <a:pt x="340886" y="69944"/>
                  <a:pt x="373341" y="56539"/>
                </a:cubicBezTo>
                <a:cubicBezTo>
                  <a:pt x="405796" y="43134"/>
                  <a:pt x="273152" y="7503"/>
                  <a:pt x="218824" y="1506"/>
                </a:cubicBezTo>
                <a:cubicBezTo>
                  <a:pt x="164496" y="-4491"/>
                  <a:pt x="74185" y="8562"/>
                  <a:pt x="47374" y="20556"/>
                </a:cubicBezTo>
                <a:cubicBezTo>
                  <a:pt x="20563" y="32550"/>
                  <a:pt x="-30237" y="75942"/>
                  <a:pt x="24091" y="819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8A0A861B-FA85-4B76-A816-0A29376A696E}"/>
              </a:ext>
            </a:extLst>
          </p:cNvPr>
          <p:cNvSpPr/>
          <p:nvPr/>
        </p:nvSpPr>
        <p:spPr>
          <a:xfrm>
            <a:off x="5008027" y="2238729"/>
            <a:ext cx="16966" cy="850240"/>
          </a:xfrm>
          <a:custGeom>
            <a:avLst/>
            <a:gdLst>
              <a:gd name="connsiteX0" fmla="*/ 16940 w 16966"/>
              <a:gd name="connsiteY0" fmla="*/ 36688 h 850240"/>
              <a:gd name="connsiteX1" fmla="*/ 6 w 16966"/>
              <a:gd name="connsiteY1" fmla="*/ 163688 h 850240"/>
              <a:gd name="connsiteX2" fmla="*/ 14823 w 16966"/>
              <a:gd name="connsiteY2" fmla="*/ 809271 h 850240"/>
              <a:gd name="connsiteX3" fmla="*/ 4240 w 16966"/>
              <a:gd name="connsiteY3" fmla="*/ 703438 h 850240"/>
              <a:gd name="connsiteX4" fmla="*/ 16940 w 16966"/>
              <a:gd name="connsiteY4" fmla="*/ 36688 h 8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6" h="850240">
                <a:moveTo>
                  <a:pt x="16940" y="36688"/>
                </a:moveTo>
                <a:cubicBezTo>
                  <a:pt x="16234" y="-53270"/>
                  <a:pt x="359" y="34924"/>
                  <a:pt x="6" y="163688"/>
                </a:cubicBezTo>
                <a:cubicBezTo>
                  <a:pt x="-347" y="292452"/>
                  <a:pt x="14117" y="719313"/>
                  <a:pt x="14823" y="809271"/>
                </a:cubicBezTo>
                <a:cubicBezTo>
                  <a:pt x="15529" y="899229"/>
                  <a:pt x="4240" y="830791"/>
                  <a:pt x="4240" y="703438"/>
                </a:cubicBezTo>
                <a:cubicBezTo>
                  <a:pt x="4240" y="576085"/>
                  <a:pt x="17646" y="126646"/>
                  <a:pt x="16940" y="3668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2A24D101-CC2E-4599-B798-7E45871EF1C3}"/>
              </a:ext>
            </a:extLst>
          </p:cNvPr>
          <p:cNvSpPr/>
          <p:nvPr/>
        </p:nvSpPr>
        <p:spPr>
          <a:xfrm>
            <a:off x="4878877" y="2299372"/>
            <a:ext cx="102040" cy="780502"/>
          </a:xfrm>
          <a:custGeom>
            <a:avLst/>
            <a:gdLst>
              <a:gd name="connsiteX0" fmla="*/ 21206 w 102040"/>
              <a:gd name="connsiteY0" fmla="*/ 7795 h 780502"/>
              <a:gd name="connsiteX1" fmla="*/ 14856 w 102040"/>
              <a:gd name="connsiteY1" fmla="*/ 680895 h 780502"/>
              <a:gd name="connsiteX2" fmla="*/ 80473 w 102040"/>
              <a:gd name="connsiteY2" fmla="*/ 740161 h 780502"/>
              <a:gd name="connsiteX3" fmla="*/ 101640 w 102040"/>
              <a:gd name="connsiteY3" fmla="*/ 767678 h 780502"/>
              <a:gd name="connsiteX4" fmla="*/ 65656 w 102040"/>
              <a:gd name="connsiteY4" fmla="*/ 778261 h 780502"/>
              <a:gd name="connsiteX5" fmla="*/ 29673 w 102040"/>
              <a:gd name="connsiteY5" fmla="*/ 725345 h 780502"/>
              <a:gd name="connsiteX6" fmla="*/ 40 w 102040"/>
              <a:gd name="connsiteY6" fmla="*/ 640678 h 780502"/>
              <a:gd name="connsiteX7" fmla="*/ 36023 w 102040"/>
              <a:gd name="connsiteY7" fmla="*/ 333761 h 780502"/>
              <a:gd name="connsiteX8" fmla="*/ 21206 w 102040"/>
              <a:gd name="connsiteY8" fmla="*/ 7795 h 78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40" h="780502">
                <a:moveTo>
                  <a:pt x="21206" y="7795"/>
                </a:moveTo>
                <a:cubicBezTo>
                  <a:pt x="17678" y="65651"/>
                  <a:pt x="4978" y="558834"/>
                  <a:pt x="14856" y="680895"/>
                </a:cubicBezTo>
                <a:cubicBezTo>
                  <a:pt x="24734" y="802956"/>
                  <a:pt x="66009" y="725697"/>
                  <a:pt x="80473" y="740161"/>
                </a:cubicBezTo>
                <a:cubicBezTo>
                  <a:pt x="94937" y="754625"/>
                  <a:pt x="104109" y="761328"/>
                  <a:pt x="101640" y="767678"/>
                </a:cubicBezTo>
                <a:cubicBezTo>
                  <a:pt x="99171" y="774028"/>
                  <a:pt x="77650" y="785316"/>
                  <a:pt x="65656" y="778261"/>
                </a:cubicBezTo>
                <a:cubicBezTo>
                  <a:pt x="53662" y="771206"/>
                  <a:pt x="40609" y="748275"/>
                  <a:pt x="29673" y="725345"/>
                </a:cubicBezTo>
                <a:cubicBezTo>
                  <a:pt x="18737" y="702415"/>
                  <a:pt x="-1018" y="705942"/>
                  <a:pt x="40" y="640678"/>
                </a:cubicBezTo>
                <a:cubicBezTo>
                  <a:pt x="1098" y="575414"/>
                  <a:pt x="29673" y="437831"/>
                  <a:pt x="36023" y="333761"/>
                </a:cubicBezTo>
                <a:cubicBezTo>
                  <a:pt x="42373" y="229692"/>
                  <a:pt x="24734" y="-50061"/>
                  <a:pt x="21206" y="779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B4E75031-703F-4822-BB8E-F0F498EF05A8}"/>
              </a:ext>
            </a:extLst>
          </p:cNvPr>
          <p:cNvSpPr/>
          <p:nvPr/>
        </p:nvSpPr>
        <p:spPr>
          <a:xfrm>
            <a:off x="4933839" y="3050067"/>
            <a:ext cx="289793" cy="91168"/>
          </a:xfrm>
          <a:custGeom>
            <a:avLst/>
            <a:gdLst>
              <a:gd name="connsiteX0" fmla="*/ 10694 w 289793"/>
              <a:gd name="connsiteY0" fmla="*/ 50 h 91168"/>
              <a:gd name="connsiteX1" fmla="*/ 268928 w 289793"/>
              <a:gd name="connsiteY1" fmla="*/ 42383 h 91168"/>
              <a:gd name="connsiteX2" fmla="*/ 273161 w 289793"/>
              <a:gd name="connsiteY2" fmla="*/ 91066 h 91168"/>
              <a:gd name="connsiteX3" fmla="*/ 262578 w 289793"/>
              <a:gd name="connsiteY3" fmla="*/ 55083 h 91168"/>
              <a:gd name="connsiteX4" fmla="*/ 67844 w 289793"/>
              <a:gd name="connsiteY4" fmla="*/ 50850 h 91168"/>
              <a:gd name="connsiteX5" fmla="*/ 10694 w 289793"/>
              <a:gd name="connsiteY5" fmla="*/ 50 h 9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93" h="91168">
                <a:moveTo>
                  <a:pt x="10694" y="50"/>
                </a:moveTo>
                <a:cubicBezTo>
                  <a:pt x="44208" y="-1361"/>
                  <a:pt x="225183" y="27214"/>
                  <a:pt x="268928" y="42383"/>
                </a:cubicBezTo>
                <a:cubicBezTo>
                  <a:pt x="312673" y="57552"/>
                  <a:pt x="274219" y="88949"/>
                  <a:pt x="273161" y="91066"/>
                </a:cubicBezTo>
                <a:cubicBezTo>
                  <a:pt x="272103" y="93183"/>
                  <a:pt x="296798" y="61786"/>
                  <a:pt x="262578" y="55083"/>
                </a:cubicBezTo>
                <a:cubicBezTo>
                  <a:pt x="228359" y="48380"/>
                  <a:pt x="105944" y="56847"/>
                  <a:pt x="67844" y="50850"/>
                </a:cubicBezTo>
                <a:cubicBezTo>
                  <a:pt x="29744" y="44853"/>
                  <a:pt x="-22820" y="1461"/>
                  <a:pt x="10694" y="5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4C881C94-3EB9-4634-B492-5323CABA3EC4}"/>
              </a:ext>
            </a:extLst>
          </p:cNvPr>
          <p:cNvSpPr/>
          <p:nvPr/>
        </p:nvSpPr>
        <p:spPr>
          <a:xfrm>
            <a:off x="4944194" y="3094497"/>
            <a:ext cx="194034" cy="91896"/>
          </a:xfrm>
          <a:custGeom>
            <a:avLst/>
            <a:gdLst>
              <a:gd name="connsiteX0" fmla="*/ 339 w 194034"/>
              <a:gd name="connsiteY0" fmla="*/ 70 h 91896"/>
              <a:gd name="connsiteX1" fmla="*/ 110406 w 194034"/>
              <a:gd name="connsiteY1" fmla="*/ 86853 h 91896"/>
              <a:gd name="connsiteX2" fmla="*/ 192956 w 194034"/>
              <a:gd name="connsiteY2" fmla="*/ 80503 h 91896"/>
              <a:gd name="connsiteX3" fmla="*/ 148506 w 194034"/>
              <a:gd name="connsiteY3" fmla="*/ 72036 h 91896"/>
              <a:gd name="connsiteX4" fmla="*/ 339 w 194034"/>
              <a:gd name="connsiteY4" fmla="*/ 70 h 9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4" h="91896">
                <a:moveTo>
                  <a:pt x="339" y="70"/>
                </a:moveTo>
                <a:cubicBezTo>
                  <a:pt x="-6011" y="2539"/>
                  <a:pt x="78303" y="73447"/>
                  <a:pt x="110406" y="86853"/>
                </a:cubicBezTo>
                <a:cubicBezTo>
                  <a:pt x="142509" y="100259"/>
                  <a:pt x="186606" y="82972"/>
                  <a:pt x="192956" y="80503"/>
                </a:cubicBezTo>
                <a:cubicBezTo>
                  <a:pt x="199306" y="78034"/>
                  <a:pt x="176728" y="83325"/>
                  <a:pt x="148506" y="72036"/>
                </a:cubicBezTo>
                <a:cubicBezTo>
                  <a:pt x="120284" y="60747"/>
                  <a:pt x="6689" y="-2399"/>
                  <a:pt x="339" y="7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D405E7AB-1D30-4F64-8090-0B3DB1E37803}"/>
              </a:ext>
            </a:extLst>
          </p:cNvPr>
          <p:cNvSpPr/>
          <p:nvPr/>
        </p:nvSpPr>
        <p:spPr>
          <a:xfrm>
            <a:off x="4872969" y="3145089"/>
            <a:ext cx="90844" cy="851847"/>
          </a:xfrm>
          <a:custGeom>
            <a:avLst/>
            <a:gdLst>
              <a:gd name="connsiteX0" fmla="*/ 77914 w 90844"/>
              <a:gd name="connsiteY0" fmla="*/ 278 h 851847"/>
              <a:gd name="connsiteX1" fmla="*/ 1714 w 90844"/>
              <a:gd name="connsiteY1" fmla="*/ 84944 h 851847"/>
              <a:gd name="connsiteX2" fmla="*/ 24998 w 90844"/>
              <a:gd name="connsiteY2" fmla="*/ 220411 h 851847"/>
              <a:gd name="connsiteX3" fmla="*/ 27114 w 90844"/>
              <a:gd name="connsiteY3" fmla="*/ 791911 h 851847"/>
              <a:gd name="connsiteX4" fmla="*/ 90614 w 90844"/>
              <a:gd name="connsiteY4" fmla="*/ 832128 h 851847"/>
              <a:gd name="connsiteX5" fmla="*/ 48281 w 90844"/>
              <a:gd name="connsiteY5" fmla="*/ 770744 h 851847"/>
              <a:gd name="connsiteX6" fmla="*/ 44048 w 90844"/>
              <a:gd name="connsiteY6" fmla="*/ 123044 h 851847"/>
              <a:gd name="connsiteX7" fmla="*/ 71564 w 90844"/>
              <a:gd name="connsiteY7" fmla="*/ 59544 h 851847"/>
              <a:gd name="connsiteX8" fmla="*/ 77914 w 90844"/>
              <a:gd name="connsiteY8" fmla="*/ 278 h 85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44" h="851847">
                <a:moveTo>
                  <a:pt x="77914" y="278"/>
                </a:moveTo>
                <a:cubicBezTo>
                  <a:pt x="66272" y="4511"/>
                  <a:pt x="10533" y="48255"/>
                  <a:pt x="1714" y="84944"/>
                </a:cubicBezTo>
                <a:cubicBezTo>
                  <a:pt x="-7105" y="121633"/>
                  <a:pt x="20765" y="102583"/>
                  <a:pt x="24998" y="220411"/>
                </a:cubicBezTo>
                <a:cubicBezTo>
                  <a:pt x="29231" y="338239"/>
                  <a:pt x="16178" y="689958"/>
                  <a:pt x="27114" y="791911"/>
                </a:cubicBezTo>
                <a:cubicBezTo>
                  <a:pt x="38050" y="893864"/>
                  <a:pt x="87086" y="835656"/>
                  <a:pt x="90614" y="832128"/>
                </a:cubicBezTo>
                <a:cubicBezTo>
                  <a:pt x="94142" y="828600"/>
                  <a:pt x="56042" y="888925"/>
                  <a:pt x="48281" y="770744"/>
                </a:cubicBezTo>
                <a:cubicBezTo>
                  <a:pt x="40520" y="652563"/>
                  <a:pt x="40168" y="241577"/>
                  <a:pt x="44048" y="123044"/>
                </a:cubicBezTo>
                <a:cubicBezTo>
                  <a:pt x="47928" y="4511"/>
                  <a:pt x="63450" y="77888"/>
                  <a:pt x="71564" y="59544"/>
                </a:cubicBezTo>
                <a:cubicBezTo>
                  <a:pt x="79678" y="41200"/>
                  <a:pt x="89556" y="-3955"/>
                  <a:pt x="77914" y="2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BC482DFD-744D-4380-A44E-F94D5A753764}"/>
              </a:ext>
            </a:extLst>
          </p:cNvPr>
          <p:cNvSpPr/>
          <p:nvPr/>
        </p:nvSpPr>
        <p:spPr>
          <a:xfrm>
            <a:off x="4942241" y="3110849"/>
            <a:ext cx="80282" cy="927820"/>
          </a:xfrm>
          <a:custGeom>
            <a:avLst/>
            <a:gdLst>
              <a:gd name="connsiteX0" fmla="*/ 63676 w 80282"/>
              <a:gd name="connsiteY0" fmla="*/ 42984 h 927820"/>
              <a:gd name="connsiteX1" fmla="*/ 48859 w 80282"/>
              <a:gd name="connsiteY1" fmla="*/ 150934 h 927820"/>
              <a:gd name="connsiteX2" fmla="*/ 55209 w 80282"/>
              <a:gd name="connsiteY2" fmla="*/ 870601 h 927820"/>
              <a:gd name="connsiteX3" fmla="*/ 176 w 80282"/>
              <a:gd name="connsiteY3" fmla="*/ 862134 h 927820"/>
              <a:gd name="connsiteX4" fmla="*/ 76376 w 80282"/>
              <a:gd name="connsiteY4" fmla="*/ 694918 h 927820"/>
              <a:gd name="connsiteX5" fmla="*/ 63676 w 80282"/>
              <a:gd name="connsiteY5" fmla="*/ 42984 h 92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82" h="927820">
                <a:moveTo>
                  <a:pt x="63676" y="42984"/>
                </a:moveTo>
                <a:cubicBezTo>
                  <a:pt x="59090" y="-47680"/>
                  <a:pt x="50270" y="12998"/>
                  <a:pt x="48859" y="150934"/>
                </a:cubicBezTo>
                <a:cubicBezTo>
                  <a:pt x="47448" y="288870"/>
                  <a:pt x="63323" y="752068"/>
                  <a:pt x="55209" y="870601"/>
                </a:cubicBezTo>
                <a:cubicBezTo>
                  <a:pt x="47095" y="989134"/>
                  <a:pt x="-3352" y="891414"/>
                  <a:pt x="176" y="862134"/>
                </a:cubicBezTo>
                <a:cubicBezTo>
                  <a:pt x="3704" y="832854"/>
                  <a:pt x="64029" y="832148"/>
                  <a:pt x="76376" y="694918"/>
                </a:cubicBezTo>
                <a:cubicBezTo>
                  <a:pt x="88723" y="557688"/>
                  <a:pt x="68262" y="133648"/>
                  <a:pt x="63676" y="4298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02876743-9E11-4F27-A2D6-06F97A36932E}"/>
              </a:ext>
            </a:extLst>
          </p:cNvPr>
          <p:cNvSpPr/>
          <p:nvPr/>
        </p:nvSpPr>
        <p:spPr>
          <a:xfrm>
            <a:off x="5209576" y="2223107"/>
            <a:ext cx="191951" cy="789394"/>
          </a:xfrm>
          <a:custGeom>
            <a:avLst/>
            <a:gdLst>
              <a:gd name="connsiteX0" fmla="*/ 3774 w 191951"/>
              <a:gd name="connsiteY0" fmla="*/ 9976 h 789394"/>
              <a:gd name="connsiteX1" fmla="*/ 69391 w 191951"/>
              <a:gd name="connsiteY1" fmla="*/ 31143 h 789394"/>
              <a:gd name="connsiteX2" fmla="*/ 137124 w 191951"/>
              <a:gd name="connsiteY2" fmla="*/ 230110 h 789394"/>
              <a:gd name="connsiteX3" fmla="*/ 149824 w 191951"/>
              <a:gd name="connsiteY3" fmla="*/ 788910 h 789394"/>
              <a:gd name="connsiteX4" fmla="*/ 187924 w 191951"/>
              <a:gd name="connsiteY4" fmla="*/ 126393 h 789394"/>
              <a:gd name="connsiteX5" fmla="*/ 3774 w 191951"/>
              <a:gd name="connsiteY5" fmla="*/ 9976 h 78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51" h="789394">
                <a:moveTo>
                  <a:pt x="3774" y="9976"/>
                </a:moveTo>
                <a:cubicBezTo>
                  <a:pt x="-15982" y="-5899"/>
                  <a:pt x="47166" y="-5546"/>
                  <a:pt x="69391" y="31143"/>
                </a:cubicBezTo>
                <a:cubicBezTo>
                  <a:pt x="91616" y="67832"/>
                  <a:pt x="123719" y="103816"/>
                  <a:pt x="137124" y="230110"/>
                </a:cubicBezTo>
                <a:cubicBezTo>
                  <a:pt x="150530" y="356405"/>
                  <a:pt x="141357" y="806196"/>
                  <a:pt x="149824" y="788910"/>
                </a:cubicBezTo>
                <a:cubicBezTo>
                  <a:pt x="158291" y="771624"/>
                  <a:pt x="205916" y="256921"/>
                  <a:pt x="187924" y="126393"/>
                </a:cubicBezTo>
                <a:cubicBezTo>
                  <a:pt x="169932" y="-4135"/>
                  <a:pt x="23530" y="25851"/>
                  <a:pt x="3774" y="997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C8C4DBF2-C190-43B8-93C1-0B457AE83A54}"/>
              </a:ext>
            </a:extLst>
          </p:cNvPr>
          <p:cNvSpPr/>
          <p:nvPr/>
        </p:nvSpPr>
        <p:spPr>
          <a:xfrm>
            <a:off x="5181260" y="2235790"/>
            <a:ext cx="16063" cy="857187"/>
          </a:xfrm>
          <a:custGeom>
            <a:avLst/>
            <a:gdLst>
              <a:gd name="connsiteX0" fmla="*/ 8807 w 16063"/>
              <a:gd name="connsiteY0" fmla="*/ 7877 h 857187"/>
              <a:gd name="connsiteX1" fmla="*/ 2457 w 16063"/>
              <a:gd name="connsiteY1" fmla="*/ 115827 h 857187"/>
              <a:gd name="connsiteX2" fmla="*/ 4573 w 16063"/>
              <a:gd name="connsiteY2" fmla="*/ 843960 h 857187"/>
              <a:gd name="connsiteX3" fmla="*/ 340 w 16063"/>
              <a:gd name="connsiteY3" fmla="*/ 556093 h 857187"/>
              <a:gd name="connsiteX4" fmla="*/ 15157 w 16063"/>
              <a:gd name="connsiteY4" fmla="*/ 181443 h 857187"/>
              <a:gd name="connsiteX5" fmla="*/ 8807 w 16063"/>
              <a:gd name="connsiteY5" fmla="*/ 7877 h 8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3" h="857187">
                <a:moveTo>
                  <a:pt x="8807" y="7877"/>
                </a:moveTo>
                <a:cubicBezTo>
                  <a:pt x="6690" y="-3059"/>
                  <a:pt x="3163" y="-23520"/>
                  <a:pt x="2457" y="115827"/>
                </a:cubicBezTo>
                <a:cubicBezTo>
                  <a:pt x="1751" y="255174"/>
                  <a:pt x="4926" y="770582"/>
                  <a:pt x="4573" y="843960"/>
                </a:cubicBezTo>
                <a:cubicBezTo>
                  <a:pt x="4220" y="917338"/>
                  <a:pt x="-1424" y="666512"/>
                  <a:pt x="340" y="556093"/>
                </a:cubicBezTo>
                <a:cubicBezTo>
                  <a:pt x="2104" y="445674"/>
                  <a:pt x="11629" y="274929"/>
                  <a:pt x="15157" y="181443"/>
                </a:cubicBezTo>
                <a:cubicBezTo>
                  <a:pt x="18685" y="87957"/>
                  <a:pt x="10924" y="18813"/>
                  <a:pt x="8807" y="78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A13C5ACB-FF4B-4B61-B901-A53F4FF6525F}"/>
              </a:ext>
            </a:extLst>
          </p:cNvPr>
          <p:cNvSpPr/>
          <p:nvPr/>
        </p:nvSpPr>
        <p:spPr>
          <a:xfrm>
            <a:off x="5194292" y="2370346"/>
            <a:ext cx="162320" cy="270162"/>
          </a:xfrm>
          <a:custGeom>
            <a:avLst/>
            <a:gdLst>
              <a:gd name="connsiteX0" fmla="*/ 2125 w 162320"/>
              <a:gd name="connsiteY0" fmla="*/ 6671 h 270162"/>
              <a:gd name="connsiteX1" fmla="*/ 55041 w 162320"/>
              <a:gd name="connsiteY1" fmla="*/ 13021 h 270162"/>
              <a:gd name="connsiteX2" fmla="*/ 156641 w 162320"/>
              <a:gd name="connsiteY2" fmla="*/ 19371 h 270162"/>
              <a:gd name="connsiteX3" fmla="*/ 135475 w 162320"/>
              <a:gd name="connsiteY3" fmla="*/ 165421 h 270162"/>
              <a:gd name="connsiteX4" fmla="*/ 19058 w 162320"/>
              <a:gd name="connsiteY4" fmla="*/ 264904 h 270162"/>
              <a:gd name="connsiteX5" fmla="*/ 110075 w 162320"/>
              <a:gd name="connsiteY5" fmla="*/ 241621 h 270162"/>
              <a:gd name="connsiteX6" fmla="*/ 124891 w 162320"/>
              <a:gd name="connsiteY6" fmla="*/ 116737 h 270162"/>
              <a:gd name="connsiteX7" fmla="*/ 2125 w 162320"/>
              <a:gd name="connsiteY7" fmla="*/ 6671 h 27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20" h="270162">
                <a:moveTo>
                  <a:pt x="2125" y="6671"/>
                </a:moveTo>
                <a:cubicBezTo>
                  <a:pt x="-9517" y="-10615"/>
                  <a:pt x="29288" y="10904"/>
                  <a:pt x="55041" y="13021"/>
                </a:cubicBezTo>
                <a:cubicBezTo>
                  <a:pt x="80794" y="15138"/>
                  <a:pt x="143235" y="-6029"/>
                  <a:pt x="156641" y="19371"/>
                </a:cubicBezTo>
                <a:cubicBezTo>
                  <a:pt x="170047" y="44771"/>
                  <a:pt x="158405" y="124499"/>
                  <a:pt x="135475" y="165421"/>
                </a:cubicBezTo>
                <a:cubicBezTo>
                  <a:pt x="112545" y="206343"/>
                  <a:pt x="23291" y="252204"/>
                  <a:pt x="19058" y="264904"/>
                </a:cubicBezTo>
                <a:cubicBezTo>
                  <a:pt x="14825" y="277604"/>
                  <a:pt x="92436" y="266315"/>
                  <a:pt x="110075" y="241621"/>
                </a:cubicBezTo>
                <a:cubicBezTo>
                  <a:pt x="127714" y="216927"/>
                  <a:pt x="141119" y="151309"/>
                  <a:pt x="124891" y="116737"/>
                </a:cubicBezTo>
                <a:cubicBezTo>
                  <a:pt x="108663" y="82165"/>
                  <a:pt x="13767" y="23957"/>
                  <a:pt x="2125" y="66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8308F42F-6811-4A82-9218-D6DA344E7D3F}"/>
              </a:ext>
            </a:extLst>
          </p:cNvPr>
          <p:cNvSpPr/>
          <p:nvPr/>
        </p:nvSpPr>
        <p:spPr>
          <a:xfrm>
            <a:off x="5181580" y="2909436"/>
            <a:ext cx="23797" cy="1158185"/>
          </a:xfrm>
          <a:custGeom>
            <a:avLst/>
            <a:gdLst>
              <a:gd name="connsiteX0" fmla="*/ 19070 w 23797"/>
              <a:gd name="connsiteY0" fmla="*/ 3097 h 1158185"/>
              <a:gd name="connsiteX1" fmla="*/ 20 w 23797"/>
              <a:gd name="connsiteY1" fmla="*/ 1101647 h 1158185"/>
              <a:gd name="connsiteX2" fmla="*/ 23303 w 23797"/>
              <a:gd name="connsiteY2" fmla="*/ 976764 h 1158185"/>
              <a:gd name="connsiteX3" fmla="*/ 14837 w 23797"/>
              <a:gd name="connsiteY3" fmla="*/ 777797 h 1158185"/>
              <a:gd name="connsiteX4" fmla="*/ 19070 w 23797"/>
              <a:gd name="connsiteY4" fmla="*/ 3097 h 115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7" h="1158185">
                <a:moveTo>
                  <a:pt x="19070" y="3097"/>
                </a:moveTo>
                <a:cubicBezTo>
                  <a:pt x="16601" y="57072"/>
                  <a:pt x="-685" y="939369"/>
                  <a:pt x="20" y="1101647"/>
                </a:cubicBezTo>
                <a:cubicBezTo>
                  <a:pt x="725" y="1263925"/>
                  <a:pt x="20834" y="1030739"/>
                  <a:pt x="23303" y="976764"/>
                </a:cubicBezTo>
                <a:cubicBezTo>
                  <a:pt x="25772" y="922789"/>
                  <a:pt x="18365" y="939369"/>
                  <a:pt x="14837" y="777797"/>
                </a:cubicBezTo>
                <a:cubicBezTo>
                  <a:pt x="11309" y="616225"/>
                  <a:pt x="21539" y="-50878"/>
                  <a:pt x="19070" y="309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63A71879-F527-4D06-9864-1394A4204755}"/>
              </a:ext>
            </a:extLst>
          </p:cNvPr>
          <p:cNvSpPr/>
          <p:nvPr/>
        </p:nvSpPr>
        <p:spPr>
          <a:xfrm>
            <a:off x="3919984" y="4001296"/>
            <a:ext cx="1318738" cy="312982"/>
          </a:xfrm>
          <a:custGeom>
            <a:avLst/>
            <a:gdLst>
              <a:gd name="connsiteX0" fmla="*/ 57233 w 1318738"/>
              <a:gd name="connsiteY0" fmla="*/ 301887 h 312982"/>
              <a:gd name="connsiteX1" fmla="*/ 82633 w 1318738"/>
              <a:gd name="connsiteY1" fmla="*/ 251087 h 312982"/>
              <a:gd name="connsiteX2" fmla="*/ 277366 w 1318738"/>
              <a:gd name="connsiteY2" fmla="*/ 153721 h 312982"/>
              <a:gd name="connsiteX3" fmla="*/ 531366 w 1318738"/>
              <a:gd name="connsiteY3" fmla="*/ 96571 h 312982"/>
              <a:gd name="connsiteX4" fmla="*/ 836166 w 1318738"/>
              <a:gd name="connsiteY4" fmla="*/ 62704 h 312982"/>
              <a:gd name="connsiteX5" fmla="*/ 1270083 w 1318738"/>
              <a:gd name="connsiteY5" fmla="*/ 43654 h 312982"/>
              <a:gd name="connsiteX6" fmla="*/ 1259499 w 1318738"/>
              <a:gd name="connsiteY6" fmla="*/ 3437 h 312982"/>
              <a:gd name="connsiteX7" fmla="*/ 834049 w 1318738"/>
              <a:gd name="connsiteY7" fmla="*/ 33071 h 312982"/>
              <a:gd name="connsiteX8" fmla="*/ 57233 w 1318738"/>
              <a:gd name="connsiteY8" fmla="*/ 301887 h 31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738" h="312982">
                <a:moveTo>
                  <a:pt x="57233" y="301887"/>
                </a:moveTo>
                <a:cubicBezTo>
                  <a:pt x="-68003" y="338223"/>
                  <a:pt x="45944" y="275781"/>
                  <a:pt x="82633" y="251087"/>
                </a:cubicBezTo>
                <a:cubicBezTo>
                  <a:pt x="119322" y="226393"/>
                  <a:pt x="202577" y="179474"/>
                  <a:pt x="277366" y="153721"/>
                </a:cubicBezTo>
                <a:cubicBezTo>
                  <a:pt x="352155" y="127968"/>
                  <a:pt x="438233" y="111740"/>
                  <a:pt x="531366" y="96571"/>
                </a:cubicBezTo>
                <a:cubicBezTo>
                  <a:pt x="624499" y="81401"/>
                  <a:pt x="713047" y="71523"/>
                  <a:pt x="836166" y="62704"/>
                </a:cubicBezTo>
                <a:cubicBezTo>
                  <a:pt x="959285" y="53885"/>
                  <a:pt x="1199528" y="53532"/>
                  <a:pt x="1270083" y="43654"/>
                </a:cubicBezTo>
                <a:cubicBezTo>
                  <a:pt x="1340638" y="33776"/>
                  <a:pt x="1332171" y="5201"/>
                  <a:pt x="1259499" y="3437"/>
                </a:cubicBezTo>
                <a:cubicBezTo>
                  <a:pt x="1186827" y="1673"/>
                  <a:pt x="1035485" y="-12437"/>
                  <a:pt x="834049" y="33071"/>
                </a:cubicBezTo>
                <a:cubicBezTo>
                  <a:pt x="632613" y="78579"/>
                  <a:pt x="182469" y="265551"/>
                  <a:pt x="57233" y="30188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608541DC-D13E-4322-BCC1-113376EE0DE6}"/>
              </a:ext>
            </a:extLst>
          </p:cNvPr>
          <p:cNvSpPr/>
          <p:nvPr/>
        </p:nvSpPr>
        <p:spPr>
          <a:xfrm>
            <a:off x="3982402" y="4044322"/>
            <a:ext cx="359436" cy="195465"/>
          </a:xfrm>
          <a:custGeom>
            <a:avLst/>
            <a:gdLst>
              <a:gd name="connsiteX0" fmla="*/ 1165 w 359436"/>
              <a:gd name="connsiteY0" fmla="*/ 195361 h 195465"/>
              <a:gd name="connsiteX1" fmla="*/ 98531 w 359436"/>
              <a:gd name="connsiteY1" fmla="*/ 64128 h 195465"/>
              <a:gd name="connsiteX2" fmla="*/ 316548 w 359436"/>
              <a:gd name="connsiteY2" fmla="*/ 19678 h 195465"/>
              <a:gd name="connsiteX3" fmla="*/ 346181 w 359436"/>
              <a:gd name="connsiteY3" fmla="*/ 628 h 195465"/>
              <a:gd name="connsiteX4" fmla="*/ 157798 w 359436"/>
              <a:gd name="connsiteY4" fmla="*/ 40845 h 195465"/>
              <a:gd name="connsiteX5" fmla="*/ 1165 w 359436"/>
              <a:gd name="connsiteY5" fmla="*/ 195361 h 1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436" h="195465">
                <a:moveTo>
                  <a:pt x="1165" y="195361"/>
                </a:moveTo>
                <a:cubicBezTo>
                  <a:pt x="-8713" y="199242"/>
                  <a:pt x="45967" y="93409"/>
                  <a:pt x="98531" y="64128"/>
                </a:cubicBezTo>
                <a:cubicBezTo>
                  <a:pt x="151095" y="34847"/>
                  <a:pt x="275273" y="30261"/>
                  <a:pt x="316548" y="19678"/>
                </a:cubicBezTo>
                <a:cubicBezTo>
                  <a:pt x="357823" y="9095"/>
                  <a:pt x="372639" y="-2900"/>
                  <a:pt x="346181" y="628"/>
                </a:cubicBezTo>
                <a:cubicBezTo>
                  <a:pt x="319723" y="4156"/>
                  <a:pt x="214242" y="15092"/>
                  <a:pt x="157798" y="40845"/>
                </a:cubicBezTo>
                <a:cubicBezTo>
                  <a:pt x="101354" y="66598"/>
                  <a:pt x="11043" y="191480"/>
                  <a:pt x="1165" y="19536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16F6262B-2ED6-4875-800D-7072314642F2}"/>
              </a:ext>
            </a:extLst>
          </p:cNvPr>
          <p:cNvSpPr/>
          <p:nvPr/>
        </p:nvSpPr>
        <p:spPr>
          <a:xfrm>
            <a:off x="4413726" y="3980582"/>
            <a:ext cx="820791" cy="82746"/>
          </a:xfrm>
          <a:custGeom>
            <a:avLst/>
            <a:gdLst>
              <a:gd name="connsiteX0" fmla="*/ 3757 w 820791"/>
              <a:gd name="connsiteY0" fmla="*/ 68601 h 82746"/>
              <a:gd name="connsiteX1" fmla="*/ 79957 w 820791"/>
              <a:gd name="connsiteY1" fmla="*/ 70718 h 82746"/>
              <a:gd name="connsiteX2" fmla="*/ 215424 w 820791"/>
              <a:gd name="connsiteY2" fmla="*/ 81301 h 82746"/>
              <a:gd name="connsiteX3" fmla="*/ 374174 w 820791"/>
              <a:gd name="connsiteY3" fmla="*/ 34735 h 82746"/>
              <a:gd name="connsiteX4" fmla="*/ 441907 w 820791"/>
              <a:gd name="connsiteY4" fmla="*/ 7218 h 82746"/>
              <a:gd name="connsiteX5" fmla="*/ 556207 w 820791"/>
              <a:gd name="connsiteY5" fmla="*/ 2985 h 82746"/>
              <a:gd name="connsiteX6" fmla="*/ 763641 w 820791"/>
              <a:gd name="connsiteY6" fmla="*/ 13568 h 82746"/>
              <a:gd name="connsiteX7" fmla="*/ 820791 w 820791"/>
              <a:gd name="connsiteY7" fmla="*/ 15685 h 82746"/>
              <a:gd name="connsiteX8" fmla="*/ 454607 w 820791"/>
              <a:gd name="connsiteY8" fmla="*/ 868 h 82746"/>
              <a:gd name="connsiteX9" fmla="*/ 196374 w 820791"/>
              <a:gd name="connsiteY9" fmla="*/ 45318 h 82746"/>
              <a:gd name="connsiteX10" fmla="*/ 3757 w 820791"/>
              <a:gd name="connsiteY10" fmla="*/ 68601 h 8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0791" h="82746">
                <a:moveTo>
                  <a:pt x="3757" y="68601"/>
                </a:moveTo>
                <a:cubicBezTo>
                  <a:pt x="-15646" y="72834"/>
                  <a:pt x="44679" y="68601"/>
                  <a:pt x="79957" y="70718"/>
                </a:cubicBezTo>
                <a:cubicBezTo>
                  <a:pt x="115235" y="72835"/>
                  <a:pt x="166388" y="87298"/>
                  <a:pt x="215424" y="81301"/>
                </a:cubicBezTo>
                <a:cubicBezTo>
                  <a:pt x="264460" y="75304"/>
                  <a:pt x="336427" y="47082"/>
                  <a:pt x="374174" y="34735"/>
                </a:cubicBezTo>
                <a:cubicBezTo>
                  <a:pt x="411921" y="22388"/>
                  <a:pt x="411568" y="12510"/>
                  <a:pt x="441907" y="7218"/>
                </a:cubicBezTo>
                <a:cubicBezTo>
                  <a:pt x="472246" y="1926"/>
                  <a:pt x="502585" y="1927"/>
                  <a:pt x="556207" y="2985"/>
                </a:cubicBezTo>
                <a:cubicBezTo>
                  <a:pt x="609829" y="4043"/>
                  <a:pt x="719544" y="11451"/>
                  <a:pt x="763641" y="13568"/>
                </a:cubicBezTo>
                <a:cubicBezTo>
                  <a:pt x="807738" y="15685"/>
                  <a:pt x="820791" y="15685"/>
                  <a:pt x="820791" y="15685"/>
                </a:cubicBezTo>
                <a:cubicBezTo>
                  <a:pt x="769286" y="13568"/>
                  <a:pt x="558676" y="-4071"/>
                  <a:pt x="454607" y="868"/>
                </a:cubicBezTo>
                <a:cubicBezTo>
                  <a:pt x="350538" y="5807"/>
                  <a:pt x="271163" y="35440"/>
                  <a:pt x="196374" y="45318"/>
                </a:cubicBezTo>
                <a:cubicBezTo>
                  <a:pt x="121585" y="55196"/>
                  <a:pt x="23160" y="64368"/>
                  <a:pt x="3757" y="686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9F2BABA5-A0CF-4D6E-ADEE-96955FFE4F1F}"/>
              </a:ext>
            </a:extLst>
          </p:cNvPr>
          <p:cNvSpPr/>
          <p:nvPr/>
        </p:nvSpPr>
        <p:spPr>
          <a:xfrm>
            <a:off x="4448174" y="2213623"/>
            <a:ext cx="732136" cy="64451"/>
          </a:xfrm>
          <a:custGeom>
            <a:avLst/>
            <a:gdLst>
              <a:gd name="connsiteX0" fmla="*/ 1 w 732136"/>
              <a:gd name="connsiteY0" fmla="*/ 64440 h 64451"/>
              <a:gd name="connsiteX1" fmla="*/ 58739 w 732136"/>
              <a:gd name="connsiteY1" fmla="*/ 53327 h 64451"/>
              <a:gd name="connsiteX2" fmla="*/ 61914 w 732136"/>
              <a:gd name="connsiteY2" fmla="*/ 21577 h 64451"/>
              <a:gd name="connsiteX3" fmla="*/ 403226 w 732136"/>
              <a:gd name="connsiteY3" fmla="*/ 13640 h 64451"/>
              <a:gd name="connsiteX4" fmla="*/ 731839 w 732136"/>
              <a:gd name="connsiteY4" fmla="*/ 940 h 64451"/>
              <a:gd name="connsiteX5" fmla="*/ 466726 w 732136"/>
              <a:gd name="connsiteY5" fmla="*/ 940 h 64451"/>
              <a:gd name="connsiteX6" fmla="*/ 88901 w 732136"/>
              <a:gd name="connsiteY6" fmla="*/ 7290 h 64451"/>
              <a:gd name="connsiteX7" fmla="*/ 60326 w 732136"/>
              <a:gd name="connsiteY7" fmla="*/ 51740 h 64451"/>
              <a:gd name="connsiteX8" fmla="*/ 1 w 732136"/>
              <a:gd name="connsiteY8" fmla="*/ 64440 h 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136" h="64451">
                <a:moveTo>
                  <a:pt x="1" y="64440"/>
                </a:moveTo>
                <a:cubicBezTo>
                  <a:pt x="-263" y="64704"/>
                  <a:pt x="48420" y="60471"/>
                  <a:pt x="58739" y="53327"/>
                </a:cubicBezTo>
                <a:cubicBezTo>
                  <a:pt x="69058" y="46183"/>
                  <a:pt x="4500" y="28191"/>
                  <a:pt x="61914" y="21577"/>
                </a:cubicBezTo>
                <a:cubicBezTo>
                  <a:pt x="119328" y="14963"/>
                  <a:pt x="403226" y="13640"/>
                  <a:pt x="403226" y="13640"/>
                </a:cubicBezTo>
                <a:lnTo>
                  <a:pt x="731839" y="940"/>
                </a:lnTo>
                <a:cubicBezTo>
                  <a:pt x="742422" y="-1177"/>
                  <a:pt x="466726" y="940"/>
                  <a:pt x="466726" y="940"/>
                </a:cubicBezTo>
                <a:lnTo>
                  <a:pt x="88901" y="7290"/>
                </a:lnTo>
                <a:cubicBezTo>
                  <a:pt x="21168" y="15757"/>
                  <a:pt x="72497" y="42480"/>
                  <a:pt x="60326" y="51740"/>
                </a:cubicBezTo>
                <a:cubicBezTo>
                  <a:pt x="48155" y="61000"/>
                  <a:pt x="265" y="64176"/>
                  <a:pt x="1" y="6444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EAB9B4BC-7488-42FB-9CF4-A813B29095C7}"/>
              </a:ext>
            </a:extLst>
          </p:cNvPr>
          <p:cNvSpPr/>
          <p:nvPr/>
        </p:nvSpPr>
        <p:spPr>
          <a:xfrm>
            <a:off x="4502369" y="1990426"/>
            <a:ext cx="184675" cy="240238"/>
          </a:xfrm>
          <a:custGeom>
            <a:avLst/>
            <a:gdLst>
              <a:gd name="connsiteX0" fmla="*/ 6131 w 184675"/>
              <a:gd name="connsiteY0" fmla="*/ 6649 h 240238"/>
              <a:gd name="connsiteX1" fmla="*/ 107731 w 184675"/>
              <a:gd name="connsiteY1" fmla="*/ 14587 h 240238"/>
              <a:gd name="connsiteX2" fmla="*/ 164881 w 184675"/>
              <a:gd name="connsiteY2" fmla="*/ 76499 h 240238"/>
              <a:gd name="connsiteX3" fmla="*/ 179169 w 184675"/>
              <a:gd name="connsiteY3" fmla="*/ 173337 h 240238"/>
              <a:gd name="connsiteX4" fmla="*/ 79156 w 184675"/>
              <a:gd name="connsiteY4" fmla="*/ 220962 h 240238"/>
              <a:gd name="connsiteX5" fmla="*/ 1369 w 184675"/>
              <a:gd name="connsiteY5" fmla="*/ 240012 h 240238"/>
              <a:gd name="connsiteX6" fmla="*/ 145831 w 184675"/>
              <a:gd name="connsiteY6" fmla="*/ 209849 h 240238"/>
              <a:gd name="connsiteX7" fmla="*/ 158531 w 184675"/>
              <a:gd name="connsiteY7" fmla="*/ 151112 h 240238"/>
              <a:gd name="connsiteX8" fmla="*/ 144244 w 184675"/>
              <a:gd name="connsiteY8" fmla="*/ 97137 h 240238"/>
              <a:gd name="connsiteX9" fmla="*/ 6131 w 184675"/>
              <a:gd name="connsiteY9" fmla="*/ 6649 h 2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675" h="240238">
                <a:moveTo>
                  <a:pt x="6131" y="6649"/>
                </a:moveTo>
                <a:cubicBezTo>
                  <a:pt x="46" y="-7109"/>
                  <a:pt x="81273" y="2945"/>
                  <a:pt x="107731" y="14587"/>
                </a:cubicBezTo>
                <a:cubicBezTo>
                  <a:pt x="134189" y="26229"/>
                  <a:pt x="152975" y="50041"/>
                  <a:pt x="164881" y="76499"/>
                </a:cubicBezTo>
                <a:cubicBezTo>
                  <a:pt x="176787" y="102957"/>
                  <a:pt x="193456" y="149260"/>
                  <a:pt x="179169" y="173337"/>
                </a:cubicBezTo>
                <a:cubicBezTo>
                  <a:pt x="164882" y="197414"/>
                  <a:pt x="108789" y="209850"/>
                  <a:pt x="79156" y="220962"/>
                </a:cubicBezTo>
                <a:cubicBezTo>
                  <a:pt x="49523" y="232074"/>
                  <a:pt x="-9743" y="241864"/>
                  <a:pt x="1369" y="240012"/>
                </a:cubicBezTo>
                <a:cubicBezTo>
                  <a:pt x="12481" y="238160"/>
                  <a:pt x="119637" y="224666"/>
                  <a:pt x="145831" y="209849"/>
                </a:cubicBezTo>
                <a:cubicBezTo>
                  <a:pt x="172025" y="195032"/>
                  <a:pt x="158795" y="169897"/>
                  <a:pt x="158531" y="151112"/>
                </a:cubicBezTo>
                <a:cubicBezTo>
                  <a:pt x="158267" y="132327"/>
                  <a:pt x="165411" y="119098"/>
                  <a:pt x="144244" y="97137"/>
                </a:cubicBezTo>
                <a:cubicBezTo>
                  <a:pt x="123077" y="75177"/>
                  <a:pt x="12216" y="20407"/>
                  <a:pt x="6131" y="66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B1B32C88-1B7B-440F-BEF6-7B2F03136CAF}"/>
              </a:ext>
            </a:extLst>
          </p:cNvPr>
          <p:cNvSpPr/>
          <p:nvPr/>
        </p:nvSpPr>
        <p:spPr>
          <a:xfrm>
            <a:off x="4442979" y="1980929"/>
            <a:ext cx="70308" cy="242265"/>
          </a:xfrm>
          <a:custGeom>
            <a:avLst/>
            <a:gdLst>
              <a:gd name="connsiteX0" fmla="*/ 70284 w 70308"/>
              <a:gd name="connsiteY0" fmla="*/ 3446 h 242265"/>
              <a:gd name="connsiteX1" fmla="*/ 8371 w 70308"/>
              <a:gd name="connsiteY1" fmla="*/ 59009 h 242265"/>
              <a:gd name="connsiteX2" fmla="*/ 5196 w 70308"/>
              <a:gd name="connsiteY2" fmla="*/ 186009 h 242265"/>
              <a:gd name="connsiteX3" fmla="*/ 51234 w 70308"/>
              <a:gd name="connsiteY3" fmla="*/ 241571 h 242265"/>
              <a:gd name="connsiteX4" fmla="*/ 35359 w 70308"/>
              <a:gd name="connsiteY4" fmla="*/ 212996 h 242265"/>
              <a:gd name="connsiteX5" fmla="*/ 16309 w 70308"/>
              <a:gd name="connsiteY5" fmla="*/ 152671 h 242265"/>
              <a:gd name="connsiteX6" fmla="*/ 70284 w 70308"/>
              <a:gd name="connsiteY6" fmla="*/ 3446 h 24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08" h="242265">
                <a:moveTo>
                  <a:pt x="70284" y="3446"/>
                </a:moveTo>
                <a:cubicBezTo>
                  <a:pt x="68961" y="-12164"/>
                  <a:pt x="19219" y="28582"/>
                  <a:pt x="8371" y="59009"/>
                </a:cubicBezTo>
                <a:cubicBezTo>
                  <a:pt x="-2477" y="89436"/>
                  <a:pt x="-1948" y="155582"/>
                  <a:pt x="5196" y="186009"/>
                </a:cubicBezTo>
                <a:cubicBezTo>
                  <a:pt x="12340" y="216436"/>
                  <a:pt x="46207" y="237073"/>
                  <a:pt x="51234" y="241571"/>
                </a:cubicBezTo>
                <a:cubicBezTo>
                  <a:pt x="56261" y="246069"/>
                  <a:pt x="41180" y="227813"/>
                  <a:pt x="35359" y="212996"/>
                </a:cubicBezTo>
                <a:cubicBezTo>
                  <a:pt x="29538" y="198179"/>
                  <a:pt x="14457" y="183098"/>
                  <a:pt x="16309" y="152671"/>
                </a:cubicBezTo>
                <a:cubicBezTo>
                  <a:pt x="18161" y="122244"/>
                  <a:pt x="71607" y="19056"/>
                  <a:pt x="70284" y="344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53B3CF20-447C-4921-860E-18C65188BBCA}"/>
              </a:ext>
            </a:extLst>
          </p:cNvPr>
          <p:cNvSpPr/>
          <p:nvPr/>
        </p:nvSpPr>
        <p:spPr>
          <a:xfrm>
            <a:off x="4514281" y="1966809"/>
            <a:ext cx="752179" cy="252516"/>
          </a:xfrm>
          <a:custGeom>
            <a:avLst/>
            <a:gdLst>
              <a:gd name="connsiteX0" fmla="*/ 10094 w 752179"/>
              <a:gd name="connsiteY0" fmla="*/ 3279 h 252516"/>
              <a:gd name="connsiteX1" fmla="*/ 210119 w 752179"/>
              <a:gd name="connsiteY1" fmla="*/ 15979 h 252516"/>
              <a:gd name="connsiteX2" fmla="*/ 580007 w 752179"/>
              <a:gd name="connsiteY2" fmla="*/ 104 h 252516"/>
              <a:gd name="connsiteX3" fmla="*/ 675257 w 752179"/>
              <a:gd name="connsiteY3" fmla="*/ 25504 h 252516"/>
              <a:gd name="connsiteX4" fmla="*/ 733994 w 752179"/>
              <a:gd name="connsiteY4" fmla="*/ 66779 h 252516"/>
              <a:gd name="connsiteX5" fmla="*/ 749869 w 752179"/>
              <a:gd name="connsiteY5" fmla="*/ 141391 h 252516"/>
              <a:gd name="connsiteX6" fmla="*/ 691132 w 752179"/>
              <a:gd name="connsiteY6" fmla="*/ 231879 h 252516"/>
              <a:gd name="connsiteX7" fmla="*/ 614932 w 752179"/>
              <a:gd name="connsiteY7" fmla="*/ 252516 h 252516"/>
              <a:gd name="connsiteX8" fmla="*/ 721294 w 752179"/>
              <a:gd name="connsiteY8" fmla="*/ 231879 h 252516"/>
              <a:gd name="connsiteX9" fmla="*/ 749869 w 752179"/>
              <a:gd name="connsiteY9" fmla="*/ 130279 h 252516"/>
              <a:gd name="connsiteX10" fmla="*/ 678432 w 752179"/>
              <a:gd name="connsiteY10" fmla="*/ 39791 h 252516"/>
              <a:gd name="connsiteX11" fmla="*/ 518094 w 752179"/>
              <a:gd name="connsiteY11" fmla="*/ 8041 h 252516"/>
              <a:gd name="connsiteX12" fmla="*/ 10094 w 752179"/>
              <a:gd name="connsiteY12" fmla="*/ 3279 h 25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2179" h="252516">
                <a:moveTo>
                  <a:pt x="10094" y="3279"/>
                </a:moveTo>
                <a:cubicBezTo>
                  <a:pt x="-41235" y="4602"/>
                  <a:pt x="115134" y="16508"/>
                  <a:pt x="210119" y="15979"/>
                </a:cubicBezTo>
                <a:cubicBezTo>
                  <a:pt x="305105" y="15450"/>
                  <a:pt x="502484" y="-1483"/>
                  <a:pt x="580007" y="104"/>
                </a:cubicBezTo>
                <a:cubicBezTo>
                  <a:pt x="657530" y="1691"/>
                  <a:pt x="649593" y="14392"/>
                  <a:pt x="675257" y="25504"/>
                </a:cubicBezTo>
                <a:cubicBezTo>
                  <a:pt x="700921" y="36616"/>
                  <a:pt x="721559" y="47465"/>
                  <a:pt x="733994" y="66779"/>
                </a:cubicBezTo>
                <a:cubicBezTo>
                  <a:pt x="746429" y="86093"/>
                  <a:pt x="757013" y="113874"/>
                  <a:pt x="749869" y="141391"/>
                </a:cubicBezTo>
                <a:cubicBezTo>
                  <a:pt x="742725" y="168908"/>
                  <a:pt x="713622" y="213358"/>
                  <a:pt x="691132" y="231879"/>
                </a:cubicBezTo>
                <a:cubicBezTo>
                  <a:pt x="668643" y="250400"/>
                  <a:pt x="609905" y="252516"/>
                  <a:pt x="614932" y="252516"/>
                </a:cubicBezTo>
                <a:cubicBezTo>
                  <a:pt x="619959" y="252516"/>
                  <a:pt x="698805" y="252252"/>
                  <a:pt x="721294" y="231879"/>
                </a:cubicBezTo>
                <a:cubicBezTo>
                  <a:pt x="743783" y="211506"/>
                  <a:pt x="757013" y="162294"/>
                  <a:pt x="749869" y="130279"/>
                </a:cubicBezTo>
                <a:cubicBezTo>
                  <a:pt x="742725" y="98264"/>
                  <a:pt x="717061" y="60164"/>
                  <a:pt x="678432" y="39791"/>
                </a:cubicBezTo>
                <a:cubicBezTo>
                  <a:pt x="639803" y="19418"/>
                  <a:pt x="627896" y="9099"/>
                  <a:pt x="518094" y="8041"/>
                </a:cubicBezTo>
                <a:lnTo>
                  <a:pt x="10094" y="3279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50FD2839-4621-4D6F-9384-7879191A7D4B}"/>
              </a:ext>
            </a:extLst>
          </p:cNvPr>
          <p:cNvSpPr/>
          <p:nvPr/>
        </p:nvSpPr>
        <p:spPr>
          <a:xfrm>
            <a:off x="4454737" y="1179455"/>
            <a:ext cx="65421" cy="745463"/>
          </a:xfrm>
          <a:custGeom>
            <a:avLst/>
            <a:gdLst>
              <a:gd name="connsiteX0" fmla="*/ 4551 w 65421"/>
              <a:gd name="connsiteY0" fmla="*/ 58 h 745463"/>
              <a:gd name="connsiteX1" fmla="*/ 25188 w 65421"/>
              <a:gd name="connsiteY1" fmla="*/ 66733 h 745463"/>
              <a:gd name="connsiteX2" fmla="*/ 45826 w 65421"/>
              <a:gd name="connsiteY2" fmla="*/ 76258 h 745463"/>
              <a:gd name="connsiteX3" fmla="*/ 49001 w 65421"/>
              <a:gd name="connsiteY3" fmla="*/ 489008 h 745463"/>
              <a:gd name="connsiteX4" fmla="*/ 56938 w 65421"/>
              <a:gd name="connsiteY4" fmla="*/ 744595 h 745463"/>
              <a:gd name="connsiteX5" fmla="*/ 63288 w 65421"/>
              <a:gd name="connsiteY5" fmla="*/ 554095 h 745463"/>
              <a:gd name="connsiteX6" fmla="*/ 60113 w 65421"/>
              <a:gd name="connsiteY6" fmla="*/ 90545 h 745463"/>
              <a:gd name="connsiteX7" fmla="*/ 7726 w 65421"/>
              <a:gd name="connsiteY7" fmla="*/ 79433 h 745463"/>
              <a:gd name="connsiteX8" fmla="*/ 4551 w 65421"/>
              <a:gd name="connsiteY8" fmla="*/ 58 h 74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1" h="745463">
                <a:moveTo>
                  <a:pt x="4551" y="58"/>
                </a:moveTo>
                <a:cubicBezTo>
                  <a:pt x="7461" y="-2059"/>
                  <a:pt x="18309" y="54033"/>
                  <a:pt x="25188" y="66733"/>
                </a:cubicBezTo>
                <a:cubicBezTo>
                  <a:pt x="32067" y="79433"/>
                  <a:pt x="41857" y="5879"/>
                  <a:pt x="45826" y="76258"/>
                </a:cubicBezTo>
                <a:cubicBezTo>
                  <a:pt x="49795" y="146637"/>
                  <a:pt x="47149" y="377619"/>
                  <a:pt x="49001" y="489008"/>
                </a:cubicBezTo>
                <a:cubicBezTo>
                  <a:pt x="50853" y="600397"/>
                  <a:pt x="54557" y="733747"/>
                  <a:pt x="56938" y="744595"/>
                </a:cubicBezTo>
                <a:cubicBezTo>
                  <a:pt x="59319" y="755443"/>
                  <a:pt x="62759" y="663103"/>
                  <a:pt x="63288" y="554095"/>
                </a:cubicBezTo>
                <a:cubicBezTo>
                  <a:pt x="63817" y="445087"/>
                  <a:pt x="69373" y="169655"/>
                  <a:pt x="60113" y="90545"/>
                </a:cubicBezTo>
                <a:cubicBezTo>
                  <a:pt x="50853" y="11435"/>
                  <a:pt x="20955" y="90016"/>
                  <a:pt x="7726" y="79433"/>
                </a:cubicBezTo>
                <a:cubicBezTo>
                  <a:pt x="-5503" y="68850"/>
                  <a:pt x="1641" y="2175"/>
                  <a:pt x="4551" y="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F1A5C7C1-8019-4F1B-BF0F-70DBFE653C46}"/>
              </a:ext>
            </a:extLst>
          </p:cNvPr>
          <p:cNvSpPr/>
          <p:nvPr/>
        </p:nvSpPr>
        <p:spPr>
          <a:xfrm>
            <a:off x="4666271" y="1177616"/>
            <a:ext cx="45917" cy="807960"/>
          </a:xfrm>
          <a:custGeom>
            <a:avLst/>
            <a:gdLst>
              <a:gd name="connsiteX0" fmla="*/ 45429 w 45917"/>
              <a:gd name="connsiteY0" fmla="*/ 309 h 807960"/>
              <a:gd name="connsiteX1" fmla="*/ 37492 w 45917"/>
              <a:gd name="connsiteY1" fmla="*/ 68572 h 807960"/>
              <a:gd name="connsiteX2" fmla="*/ 7329 w 45917"/>
              <a:gd name="connsiteY2" fmla="*/ 163822 h 807960"/>
              <a:gd name="connsiteX3" fmla="*/ 979 w 45917"/>
              <a:gd name="connsiteY3" fmla="*/ 775009 h 807960"/>
              <a:gd name="connsiteX4" fmla="*/ 23204 w 45917"/>
              <a:gd name="connsiteY4" fmla="*/ 674997 h 807960"/>
              <a:gd name="connsiteX5" fmla="*/ 5742 w 45917"/>
              <a:gd name="connsiteY5" fmla="*/ 244784 h 807960"/>
              <a:gd name="connsiteX6" fmla="*/ 37492 w 45917"/>
              <a:gd name="connsiteY6" fmla="*/ 95559 h 807960"/>
              <a:gd name="connsiteX7" fmla="*/ 45429 w 45917"/>
              <a:gd name="connsiteY7" fmla="*/ 309 h 80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" h="807960">
                <a:moveTo>
                  <a:pt x="45429" y="309"/>
                </a:moveTo>
                <a:cubicBezTo>
                  <a:pt x="45429" y="-4189"/>
                  <a:pt x="43842" y="41320"/>
                  <a:pt x="37492" y="68572"/>
                </a:cubicBezTo>
                <a:cubicBezTo>
                  <a:pt x="31142" y="95824"/>
                  <a:pt x="13414" y="46083"/>
                  <a:pt x="7329" y="163822"/>
                </a:cubicBezTo>
                <a:cubicBezTo>
                  <a:pt x="1244" y="281561"/>
                  <a:pt x="-1667" y="689813"/>
                  <a:pt x="979" y="775009"/>
                </a:cubicBezTo>
                <a:cubicBezTo>
                  <a:pt x="3625" y="860205"/>
                  <a:pt x="22410" y="763368"/>
                  <a:pt x="23204" y="674997"/>
                </a:cubicBezTo>
                <a:cubicBezTo>
                  <a:pt x="23998" y="586626"/>
                  <a:pt x="3361" y="341357"/>
                  <a:pt x="5742" y="244784"/>
                </a:cubicBezTo>
                <a:cubicBezTo>
                  <a:pt x="8123" y="148211"/>
                  <a:pt x="26115" y="135247"/>
                  <a:pt x="37492" y="95559"/>
                </a:cubicBezTo>
                <a:cubicBezTo>
                  <a:pt x="48869" y="55872"/>
                  <a:pt x="45429" y="4807"/>
                  <a:pt x="45429" y="30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DAF6DF1D-6DA3-4164-BA37-BE2D8AA34ACD}"/>
              </a:ext>
            </a:extLst>
          </p:cNvPr>
          <p:cNvSpPr/>
          <p:nvPr/>
        </p:nvSpPr>
        <p:spPr>
          <a:xfrm>
            <a:off x="4477548" y="1233451"/>
            <a:ext cx="238206" cy="30318"/>
          </a:xfrm>
          <a:custGeom>
            <a:avLst/>
            <a:gdLst>
              <a:gd name="connsiteX0" fmla="*/ 2377 w 238206"/>
              <a:gd name="connsiteY0" fmla="*/ 1624 h 30318"/>
              <a:gd name="connsiteX1" fmla="*/ 235740 w 238206"/>
              <a:gd name="connsiteY1" fmla="*/ 6387 h 30318"/>
              <a:gd name="connsiteX2" fmla="*/ 119852 w 238206"/>
              <a:gd name="connsiteY2" fmla="*/ 30199 h 30318"/>
              <a:gd name="connsiteX3" fmla="*/ 2377 w 238206"/>
              <a:gd name="connsiteY3" fmla="*/ 1624 h 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206" h="30318">
                <a:moveTo>
                  <a:pt x="2377" y="1624"/>
                </a:moveTo>
                <a:cubicBezTo>
                  <a:pt x="21692" y="-2345"/>
                  <a:pt x="216161" y="1625"/>
                  <a:pt x="235740" y="6387"/>
                </a:cubicBezTo>
                <a:cubicBezTo>
                  <a:pt x="255319" y="11149"/>
                  <a:pt x="152925" y="28082"/>
                  <a:pt x="119852" y="30199"/>
                </a:cubicBezTo>
                <a:cubicBezTo>
                  <a:pt x="86779" y="32316"/>
                  <a:pt x="-16938" y="5593"/>
                  <a:pt x="2377" y="162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E86C1D2E-D6EE-445E-9F50-2C861C864DB0}"/>
              </a:ext>
            </a:extLst>
          </p:cNvPr>
          <p:cNvSpPr/>
          <p:nvPr/>
        </p:nvSpPr>
        <p:spPr>
          <a:xfrm>
            <a:off x="4964402" y="1172665"/>
            <a:ext cx="298498" cy="108400"/>
          </a:xfrm>
          <a:custGeom>
            <a:avLst/>
            <a:gdLst>
              <a:gd name="connsiteX0" fmla="*/ 6061 w 298498"/>
              <a:gd name="connsiteY0" fmla="*/ 498 h 108400"/>
              <a:gd name="connsiteX1" fmla="*/ 33048 w 298498"/>
              <a:gd name="connsiteY1" fmla="*/ 65585 h 108400"/>
              <a:gd name="connsiteX2" fmla="*/ 153698 w 298498"/>
              <a:gd name="connsiteY2" fmla="*/ 92573 h 108400"/>
              <a:gd name="connsiteX3" fmla="*/ 280698 w 298498"/>
              <a:gd name="connsiteY3" fmla="*/ 40185 h 108400"/>
              <a:gd name="connsiteX4" fmla="*/ 291811 w 298498"/>
              <a:gd name="connsiteY4" fmla="*/ 19548 h 108400"/>
              <a:gd name="connsiteX5" fmla="*/ 283873 w 298498"/>
              <a:gd name="connsiteY5" fmla="*/ 86223 h 108400"/>
              <a:gd name="connsiteX6" fmla="*/ 129886 w 298498"/>
              <a:gd name="connsiteY6" fmla="*/ 103685 h 108400"/>
              <a:gd name="connsiteX7" fmla="*/ 6061 w 298498"/>
              <a:gd name="connsiteY7" fmla="*/ 498 h 1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498" h="108400">
                <a:moveTo>
                  <a:pt x="6061" y="498"/>
                </a:moveTo>
                <a:cubicBezTo>
                  <a:pt x="-10078" y="-5852"/>
                  <a:pt x="8442" y="50239"/>
                  <a:pt x="33048" y="65585"/>
                </a:cubicBezTo>
                <a:cubicBezTo>
                  <a:pt x="57654" y="80931"/>
                  <a:pt x="112423" y="96806"/>
                  <a:pt x="153698" y="92573"/>
                </a:cubicBezTo>
                <a:cubicBezTo>
                  <a:pt x="194973" y="88340"/>
                  <a:pt x="257679" y="52356"/>
                  <a:pt x="280698" y="40185"/>
                </a:cubicBezTo>
                <a:cubicBezTo>
                  <a:pt x="303717" y="28014"/>
                  <a:pt x="291282" y="11875"/>
                  <a:pt x="291811" y="19548"/>
                </a:cubicBezTo>
                <a:cubicBezTo>
                  <a:pt x="292340" y="27221"/>
                  <a:pt x="310860" y="72200"/>
                  <a:pt x="283873" y="86223"/>
                </a:cubicBezTo>
                <a:cubicBezTo>
                  <a:pt x="256886" y="100246"/>
                  <a:pt x="174865" y="116650"/>
                  <a:pt x="129886" y="103685"/>
                </a:cubicBezTo>
                <a:cubicBezTo>
                  <a:pt x="84907" y="90720"/>
                  <a:pt x="22200" y="6848"/>
                  <a:pt x="6061" y="49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5F412C90-1C1A-4943-BCF2-E34C581D9704}"/>
              </a:ext>
            </a:extLst>
          </p:cNvPr>
          <p:cNvSpPr/>
          <p:nvPr/>
        </p:nvSpPr>
        <p:spPr>
          <a:xfrm>
            <a:off x="5011580" y="1260806"/>
            <a:ext cx="44749" cy="699154"/>
          </a:xfrm>
          <a:custGeom>
            <a:avLst/>
            <a:gdLst>
              <a:gd name="connsiteX0" fmla="*/ 158 w 44749"/>
              <a:gd name="connsiteY0" fmla="*/ 1257 h 699154"/>
              <a:gd name="connsiteX1" fmla="*/ 30320 w 44749"/>
              <a:gd name="connsiteY1" fmla="*/ 672769 h 699154"/>
              <a:gd name="connsiteX2" fmla="*/ 44608 w 44749"/>
              <a:gd name="connsiteY2" fmla="*/ 509257 h 699154"/>
              <a:gd name="connsiteX3" fmla="*/ 158 w 44749"/>
              <a:gd name="connsiteY3" fmla="*/ 1257 h 69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9" h="699154">
                <a:moveTo>
                  <a:pt x="158" y="1257"/>
                </a:moveTo>
                <a:cubicBezTo>
                  <a:pt x="-2223" y="28509"/>
                  <a:pt x="22912" y="588102"/>
                  <a:pt x="30320" y="672769"/>
                </a:cubicBezTo>
                <a:cubicBezTo>
                  <a:pt x="37728" y="757436"/>
                  <a:pt x="45931" y="620911"/>
                  <a:pt x="44608" y="509257"/>
                </a:cubicBezTo>
                <a:cubicBezTo>
                  <a:pt x="43285" y="397603"/>
                  <a:pt x="2539" y="-25995"/>
                  <a:pt x="158" y="125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C9F1AA28-65B9-417A-930E-B43F4DAC81CB}"/>
              </a:ext>
            </a:extLst>
          </p:cNvPr>
          <p:cNvSpPr/>
          <p:nvPr/>
        </p:nvSpPr>
        <p:spPr>
          <a:xfrm>
            <a:off x="5192712" y="1174060"/>
            <a:ext cx="57875" cy="875176"/>
          </a:xfrm>
          <a:custGeom>
            <a:avLst/>
            <a:gdLst>
              <a:gd name="connsiteX0" fmla="*/ 23813 w 57875"/>
              <a:gd name="connsiteY0" fmla="*/ 13390 h 875176"/>
              <a:gd name="connsiteX1" fmla="*/ 15876 w 57875"/>
              <a:gd name="connsiteY1" fmla="*/ 827778 h 875176"/>
              <a:gd name="connsiteX2" fmla="*/ 1588 w 57875"/>
              <a:gd name="connsiteY2" fmla="*/ 757928 h 875176"/>
              <a:gd name="connsiteX3" fmla="*/ 57151 w 57875"/>
              <a:gd name="connsiteY3" fmla="*/ 589653 h 875176"/>
              <a:gd name="connsiteX4" fmla="*/ 31751 w 57875"/>
              <a:gd name="connsiteY4" fmla="*/ 462653 h 875176"/>
              <a:gd name="connsiteX5" fmla="*/ 9526 w 57875"/>
              <a:gd name="connsiteY5" fmla="*/ 329303 h 875176"/>
              <a:gd name="connsiteX6" fmla="*/ 23813 w 57875"/>
              <a:gd name="connsiteY6" fmla="*/ 13390 h 8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75" h="875176">
                <a:moveTo>
                  <a:pt x="23813" y="13390"/>
                </a:moveTo>
                <a:cubicBezTo>
                  <a:pt x="24871" y="96469"/>
                  <a:pt x="19580" y="703688"/>
                  <a:pt x="15876" y="827778"/>
                </a:cubicBezTo>
                <a:cubicBezTo>
                  <a:pt x="12172" y="951868"/>
                  <a:pt x="-5291" y="797615"/>
                  <a:pt x="1588" y="757928"/>
                </a:cubicBezTo>
                <a:cubicBezTo>
                  <a:pt x="8467" y="718241"/>
                  <a:pt x="52124" y="638866"/>
                  <a:pt x="57151" y="589653"/>
                </a:cubicBezTo>
                <a:cubicBezTo>
                  <a:pt x="62178" y="540441"/>
                  <a:pt x="39689" y="506045"/>
                  <a:pt x="31751" y="462653"/>
                </a:cubicBezTo>
                <a:cubicBezTo>
                  <a:pt x="23813" y="419261"/>
                  <a:pt x="12436" y="400476"/>
                  <a:pt x="9526" y="329303"/>
                </a:cubicBezTo>
                <a:cubicBezTo>
                  <a:pt x="6616" y="258130"/>
                  <a:pt x="22755" y="-69689"/>
                  <a:pt x="23813" y="133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B45DB265-1DF9-41B4-A3B2-56B486E83B1F}"/>
              </a:ext>
            </a:extLst>
          </p:cNvPr>
          <p:cNvSpPr/>
          <p:nvPr/>
        </p:nvSpPr>
        <p:spPr>
          <a:xfrm>
            <a:off x="6811740" y="1153818"/>
            <a:ext cx="76862" cy="39476"/>
          </a:xfrm>
          <a:custGeom>
            <a:avLst/>
            <a:gdLst>
              <a:gd name="connsiteX0" fmla="*/ 223 w 76862"/>
              <a:gd name="connsiteY0" fmla="*/ 1882 h 39476"/>
              <a:gd name="connsiteX1" fmla="*/ 70073 w 76862"/>
              <a:gd name="connsiteY1" fmla="*/ 6645 h 39476"/>
              <a:gd name="connsiteX2" fmla="*/ 71660 w 76862"/>
              <a:gd name="connsiteY2" fmla="*/ 38395 h 39476"/>
              <a:gd name="connsiteX3" fmla="*/ 47848 w 76862"/>
              <a:gd name="connsiteY3" fmla="*/ 30457 h 39476"/>
              <a:gd name="connsiteX4" fmla="*/ 223 w 76862"/>
              <a:gd name="connsiteY4" fmla="*/ 1882 h 3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62" h="39476">
                <a:moveTo>
                  <a:pt x="223" y="1882"/>
                </a:moveTo>
                <a:cubicBezTo>
                  <a:pt x="3927" y="-2087"/>
                  <a:pt x="58167" y="560"/>
                  <a:pt x="70073" y="6645"/>
                </a:cubicBezTo>
                <a:cubicBezTo>
                  <a:pt x="81979" y="12730"/>
                  <a:pt x="75364" y="34426"/>
                  <a:pt x="71660" y="38395"/>
                </a:cubicBezTo>
                <a:cubicBezTo>
                  <a:pt x="67956" y="42364"/>
                  <a:pt x="55786" y="34426"/>
                  <a:pt x="47848" y="30457"/>
                </a:cubicBezTo>
                <a:cubicBezTo>
                  <a:pt x="39911" y="26488"/>
                  <a:pt x="-3481" y="5851"/>
                  <a:pt x="223" y="188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C2423093-ECAA-4667-8E30-21810F9CAAA3}"/>
              </a:ext>
            </a:extLst>
          </p:cNvPr>
          <p:cNvSpPr/>
          <p:nvPr/>
        </p:nvSpPr>
        <p:spPr>
          <a:xfrm>
            <a:off x="7192645" y="1111657"/>
            <a:ext cx="78098" cy="44530"/>
          </a:xfrm>
          <a:custGeom>
            <a:avLst/>
            <a:gdLst>
              <a:gd name="connsiteX0" fmla="*/ 318 w 78098"/>
              <a:gd name="connsiteY0" fmla="*/ 34518 h 44530"/>
              <a:gd name="connsiteX1" fmla="*/ 76518 w 78098"/>
              <a:gd name="connsiteY1" fmla="*/ 42456 h 44530"/>
              <a:gd name="connsiteX2" fmla="*/ 49530 w 78098"/>
              <a:gd name="connsiteY2" fmla="*/ 1181 h 44530"/>
              <a:gd name="connsiteX3" fmla="*/ 318 w 78098"/>
              <a:gd name="connsiteY3" fmla="*/ 34518 h 4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98" h="44530">
                <a:moveTo>
                  <a:pt x="318" y="34518"/>
                </a:moveTo>
                <a:cubicBezTo>
                  <a:pt x="4816" y="41397"/>
                  <a:pt x="68316" y="48012"/>
                  <a:pt x="76518" y="42456"/>
                </a:cubicBezTo>
                <a:cubicBezTo>
                  <a:pt x="84720" y="36900"/>
                  <a:pt x="58790" y="9118"/>
                  <a:pt x="49530" y="1181"/>
                </a:cubicBezTo>
                <a:cubicBezTo>
                  <a:pt x="40270" y="-6756"/>
                  <a:pt x="-4180" y="27639"/>
                  <a:pt x="318" y="345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F8B00A67-780B-4B7B-B0D1-A317E3E0E8D3}"/>
              </a:ext>
            </a:extLst>
          </p:cNvPr>
          <p:cNvSpPr/>
          <p:nvPr/>
        </p:nvSpPr>
        <p:spPr>
          <a:xfrm>
            <a:off x="7590638" y="1126884"/>
            <a:ext cx="77979" cy="48300"/>
          </a:xfrm>
          <a:custGeom>
            <a:avLst/>
            <a:gdLst>
              <a:gd name="connsiteX0" fmla="*/ 787 w 77979"/>
              <a:gd name="connsiteY0" fmla="*/ 12941 h 48300"/>
              <a:gd name="connsiteX1" fmla="*/ 76987 w 77979"/>
              <a:gd name="connsiteY1" fmla="*/ 1829 h 48300"/>
              <a:gd name="connsiteX2" fmla="*/ 40475 w 77979"/>
              <a:gd name="connsiteY2" fmla="*/ 47866 h 48300"/>
              <a:gd name="connsiteX3" fmla="*/ 787 w 77979"/>
              <a:gd name="connsiteY3" fmla="*/ 12941 h 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79" h="48300">
                <a:moveTo>
                  <a:pt x="787" y="12941"/>
                </a:moveTo>
                <a:cubicBezTo>
                  <a:pt x="6872" y="5268"/>
                  <a:pt x="70372" y="-3992"/>
                  <a:pt x="76987" y="1829"/>
                </a:cubicBezTo>
                <a:cubicBezTo>
                  <a:pt x="83602" y="7650"/>
                  <a:pt x="55556" y="43368"/>
                  <a:pt x="40475" y="47866"/>
                </a:cubicBezTo>
                <a:cubicBezTo>
                  <a:pt x="25394" y="52364"/>
                  <a:pt x="-5298" y="20614"/>
                  <a:pt x="787" y="129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F52D02CF-FD35-4FD8-AFFB-3890FAFDC0B4}"/>
              </a:ext>
            </a:extLst>
          </p:cNvPr>
          <p:cNvSpPr/>
          <p:nvPr/>
        </p:nvSpPr>
        <p:spPr>
          <a:xfrm>
            <a:off x="7570845" y="1114274"/>
            <a:ext cx="80912" cy="32750"/>
          </a:xfrm>
          <a:custGeom>
            <a:avLst/>
            <a:gdLst>
              <a:gd name="connsiteX0" fmla="*/ 80905 w 80912"/>
              <a:gd name="connsiteY0" fmla="*/ 31901 h 32750"/>
              <a:gd name="connsiteX1" fmla="*/ 9468 w 80912"/>
              <a:gd name="connsiteY1" fmla="*/ 151 h 32750"/>
              <a:gd name="connsiteX2" fmla="*/ 4705 w 80912"/>
              <a:gd name="connsiteY2" fmla="*/ 20789 h 32750"/>
              <a:gd name="connsiteX3" fmla="*/ 80905 w 80912"/>
              <a:gd name="connsiteY3" fmla="*/ 31901 h 3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2" h="32750">
                <a:moveTo>
                  <a:pt x="80905" y="31901"/>
                </a:moveTo>
                <a:cubicBezTo>
                  <a:pt x="81699" y="28461"/>
                  <a:pt x="22168" y="2003"/>
                  <a:pt x="9468" y="151"/>
                </a:cubicBezTo>
                <a:cubicBezTo>
                  <a:pt x="-3232" y="-1701"/>
                  <a:pt x="-1380" y="13910"/>
                  <a:pt x="4705" y="20789"/>
                </a:cubicBezTo>
                <a:cubicBezTo>
                  <a:pt x="10790" y="27668"/>
                  <a:pt x="80111" y="35341"/>
                  <a:pt x="80905" y="319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A17DBBBE-748A-4CCE-A3BD-5832390F2E07}"/>
              </a:ext>
            </a:extLst>
          </p:cNvPr>
          <p:cNvSpPr/>
          <p:nvPr/>
        </p:nvSpPr>
        <p:spPr>
          <a:xfrm>
            <a:off x="7265771" y="1235857"/>
            <a:ext cx="74600" cy="88529"/>
          </a:xfrm>
          <a:custGeom>
            <a:avLst/>
            <a:gdLst>
              <a:gd name="connsiteX0" fmla="*/ 6567 w 74600"/>
              <a:gd name="connsiteY0" fmla="*/ 806 h 88529"/>
              <a:gd name="connsiteX1" fmla="*/ 73242 w 74600"/>
              <a:gd name="connsiteY1" fmla="*/ 38906 h 88529"/>
              <a:gd name="connsiteX2" fmla="*/ 47842 w 74600"/>
              <a:gd name="connsiteY2" fmla="*/ 86531 h 88529"/>
              <a:gd name="connsiteX3" fmla="*/ 4979 w 74600"/>
              <a:gd name="connsiteY3" fmla="*/ 75418 h 88529"/>
              <a:gd name="connsiteX4" fmla="*/ 6567 w 74600"/>
              <a:gd name="connsiteY4" fmla="*/ 806 h 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00" h="88529">
                <a:moveTo>
                  <a:pt x="6567" y="806"/>
                </a:moveTo>
                <a:cubicBezTo>
                  <a:pt x="17944" y="-5279"/>
                  <a:pt x="66363" y="24619"/>
                  <a:pt x="73242" y="38906"/>
                </a:cubicBezTo>
                <a:cubicBezTo>
                  <a:pt x="80121" y="53194"/>
                  <a:pt x="59219" y="80446"/>
                  <a:pt x="47842" y="86531"/>
                </a:cubicBezTo>
                <a:cubicBezTo>
                  <a:pt x="36465" y="92616"/>
                  <a:pt x="8683" y="83620"/>
                  <a:pt x="4979" y="75418"/>
                </a:cubicBezTo>
                <a:cubicBezTo>
                  <a:pt x="1275" y="67216"/>
                  <a:pt x="-4810" y="6891"/>
                  <a:pt x="6567" y="8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E8411464-49B3-42A7-9C86-DB7BB37ABDF5}"/>
              </a:ext>
            </a:extLst>
          </p:cNvPr>
          <p:cNvSpPr/>
          <p:nvPr/>
        </p:nvSpPr>
        <p:spPr>
          <a:xfrm>
            <a:off x="7626978" y="1215086"/>
            <a:ext cx="52096" cy="91553"/>
          </a:xfrm>
          <a:custGeom>
            <a:avLst/>
            <a:gdLst>
              <a:gd name="connsiteX0" fmla="*/ 960 w 52096"/>
              <a:gd name="connsiteY0" fmla="*/ 939 h 91553"/>
              <a:gd name="connsiteX1" fmla="*/ 51760 w 52096"/>
              <a:gd name="connsiteY1" fmla="*/ 46977 h 91553"/>
              <a:gd name="connsiteX2" fmla="*/ 21597 w 52096"/>
              <a:gd name="connsiteY2" fmla="*/ 91427 h 91553"/>
              <a:gd name="connsiteX3" fmla="*/ 960 w 52096"/>
              <a:gd name="connsiteY3" fmla="*/ 939 h 9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6" h="91553">
                <a:moveTo>
                  <a:pt x="960" y="939"/>
                </a:moveTo>
                <a:cubicBezTo>
                  <a:pt x="5987" y="-6469"/>
                  <a:pt x="48321" y="31896"/>
                  <a:pt x="51760" y="46977"/>
                </a:cubicBezTo>
                <a:cubicBezTo>
                  <a:pt x="55199" y="62058"/>
                  <a:pt x="31387" y="93808"/>
                  <a:pt x="21597" y="91427"/>
                </a:cubicBezTo>
                <a:cubicBezTo>
                  <a:pt x="11807" y="89046"/>
                  <a:pt x="-4067" y="8347"/>
                  <a:pt x="960" y="9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803ADDC2-78DD-4B0F-A70C-87BF0B35191A}"/>
              </a:ext>
            </a:extLst>
          </p:cNvPr>
          <p:cNvSpPr/>
          <p:nvPr/>
        </p:nvSpPr>
        <p:spPr>
          <a:xfrm>
            <a:off x="7710478" y="1275800"/>
            <a:ext cx="381356" cy="119133"/>
          </a:xfrm>
          <a:custGeom>
            <a:avLst/>
            <a:gdLst>
              <a:gd name="connsiteX0" fmla="*/ 10 w 381356"/>
              <a:gd name="connsiteY0" fmla="*/ 550 h 119133"/>
              <a:gd name="connsiteX1" fmla="*/ 315922 w 381356"/>
              <a:gd name="connsiteY1" fmla="*/ 87862 h 119133"/>
              <a:gd name="connsiteX2" fmla="*/ 381010 w 381356"/>
              <a:gd name="connsiteY2" fmla="*/ 118025 h 119133"/>
              <a:gd name="connsiteX3" fmla="*/ 304810 w 381356"/>
              <a:gd name="connsiteY3" fmla="*/ 54525 h 119133"/>
              <a:gd name="connsiteX4" fmla="*/ 10 w 381356"/>
              <a:gd name="connsiteY4" fmla="*/ 550 h 11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356" h="119133">
                <a:moveTo>
                  <a:pt x="10" y="550"/>
                </a:moveTo>
                <a:cubicBezTo>
                  <a:pt x="1862" y="6106"/>
                  <a:pt x="252422" y="68283"/>
                  <a:pt x="315922" y="87862"/>
                </a:cubicBezTo>
                <a:cubicBezTo>
                  <a:pt x="379422" y="107441"/>
                  <a:pt x="382862" y="123581"/>
                  <a:pt x="381010" y="118025"/>
                </a:cubicBezTo>
                <a:cubicBezTo>
                  <a:pt x="379158" y="112469"/>
                  <a:pt x="367252" y="76221"/>
                  <a:pt x="304810" y="54525"/>
                </a:cubicBezTo>
                <a:cubicBezTo>
                  <a:pt x="242368" y="32829"/>
                  <a:pt x="-1842" y="-5006"/>
                  <a:pt x="10" y="55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5FE32410-0578-4D53-BA12-A55CEF80C474}"/>
              </a:ext>
            </a:extLst>
          </p:cNvPr>
          <p:cNvSpPr/>
          <p:nvPr/>
        </p:nvSpPr>
        <p:spPr>
          <a:xfrm>
            <a:off x="4613597" y="4701039"/>
            <a:ext cx="878302" cy="263848"/>
          </a:xfrm>
          <a:custGeom>
            <a:avLst/>
            <a:gdLst>
              <a:gd name="connsiteX0" fmla="*/ 66353 w 878302"/>
              <a:gd name="connsiteY0" fmla="*/ 101149 h 263848"/>
              <a:gd name="connsiteX1" fmla="*/ 40953 w 878302"/>
              <a:gd name="connsiteY1" fmla="*/ 215449 h 263848"/>
              <a:gd name="connsiteX2" fmla="*/ 61591 w 878302"/>
              <a:gd name="connsiteY2" fmla="*/ 259899 h 263848"/>
              <a:gd name="connsiteX3" fmla="*/ 252091 w 878302"/>
              <a:gd name="connsiteY3" fmla="*/ 251961 h 263848"/>
              <a:gd name="connsiteX4" fmla="*/ 785491 w 878302"/>
              <a:gd name="connsiteY4" fmla="*/ 174174 h 263848"/>
              <a:gd name="connsiteX5" fmla="*/ 785491 w 878302"/>
              <a:gd name="connsiteY5" fmla="*/ 101149 h 263848"/>
              <a:gd name="connsiteX6" fmla="*/ 750566 w 878302"/>
              <a:gd name="connsiteY6" fmla="*/ 5899 h 263848"/>
              <a:gd name="connsiteX7" fmla="*/ 825178 w 878302"/>
              <a:gd name="connsiteY7" fmla="*/ 24949 h 263848"/>
              <a:gd name="connsiteX8" fmla="*/ 817241 w 878302"/>
              <a:gd name="connsiteY8" fmla="*/ 145599 h 263848"/>
              <a:gd name="connsiteX9" fmla="*/ 66353 w 878302"/>
              <a:gd name="connsiteY9" fmla="*/ 255136 h 263848"/>
              <a:gd name="connsiteX10" fmla="*/ 37778 w 878302"/>
              <a:gd name="connsiteY10" fmla="*/ 210686 h 263848"/>
              <a:gd name="connsiteX11" fmla="*/ 66353 w 878302"/>
              <a:gd name="connsiteY11" fmla="*/ 101149 h 26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02" h="263848">
                <a:moveTo>
                  <a:pt x="66353" y="101149"/>
                </a:moveTo>
                <a:cubicBezTo>
                  <a:pt x="66882" y="101943"/>
                  <a:pt x="41747" y="188991"/>
                  <a:pt x="40953" y="215449"/>
                </a:cubicBezTo>
                <a:cubicBezTo>
                  <a:pt x="40159" y="241907"/>
                  <a:pt x="26401" y="253814"/>
                  <a:pt x="61591" y="259899"/>
                </a:cubicBezTo>
                <a:cubicBezTo>
                  <a:pt x="96781" y="265984"/>
                  <a:pt x="131441" y="266248"/>
                  <a:pt x="252091" y="251961"/>
                </a:cubicBezTo>
                <a:cubicBezTo>
                  <a:pt x="372741" y="237674"/>
                  <a:pt x="696591" y="199309"/>
                  <a:pt x="785491" y="174174"/>
                </a:cubicBezTo>
                <a:cubicBezTo>
                  <a:pt x="874391" y="149039"/>
                  <a:pt x="791312" y="129195"/>
                  <a:pt x="785491" y="101149"/>
                </a:cubicBezTo>
                <a:cubicBezTo>
                  <a:pt x="779670" y="73103"/>
                  <a:pt x="743952" y="18599"/>
                  <a:pt x="750566" y="5899"/>
                </a:cubicBezTo>
                <a:cubicBezTo>
                  <a:pt x="757180" y="-6801"/>
                  <a:pt x="814066" y="1666"/>
                  <a:pt x="825178" y="24949"/>
                </a:cubicBezTo>
                <a:cubicBezTo>
                  <a:pt x="836290" y="48232"/>
                  <a:pt x="943712" y="107235"/>
                  <a:pt x="817241" y="145599"/>
                </a:cubicBezTo>
                <a:cubicBezTo>
                  <a:pt x="690770" y="183963"/>
                  <a:pt x="196263" y="244288"/>
                  <a:pt x="66353" y="255136"/>
                </a:cubicBezTo>
                <a:cubicBezTo>
                  <a:pt x="-63557" y="265984"/>
                  <a:pt x="37249" y="232382"/>
                  <a:pt x="37778" y="210686"/>
                </a:cubicBezTo>
                <a:cubicBezTo>
                  <a:pt x="38307" y="188990"/>
                  <a:pt x="65824" y="100355"/>
                  <a:pt x="66353" y="1011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70DBCA4D-4C61-49F7-9F9F-3942890A6422}"/>
              </a:ext>
            </a:extLst>
          </p:cNvPr>
          <p:cNvSpPr/>
          <p:nvPr/>
        </p:nvSpPr>
        <p:spPr>
          <a:xfrm>
            <a:off x="4626721" y="5011357"/>
            <a:ext cx="865837" cy="305474"/>
          </a:xfrm>
          <a:custGeom>
            <a:avLst/>
            <a:gdLst>
              <a:gd name="connsiteX0" fmla="*/ 53229 w 865837"/>
              <a:gd name="connsiteY0" fmla="*/ 114681 h 305474"/>
              <a:gd name="connsiteX1" fmla="*/ 21479 w 865837"/>
              <a:gd name="connsiteY1" fmla="*/ 267081 h 305474"/>
              <a:gd name="connsiteX2" fmla="*/ 43704 w 865837"/>
              <a:gd name="connsiteY2" fmla="*/ 298831 h 305474"/>
              <a:gd name="connsiteX3" fmla="*/ 269129 w 865837"/>
              <a:gd name="connsiteY3" fmla="*/ 281368 h 305474"/>
              <a:gd name="connsiteX4" fmla="*/ 823167 w 865837"/>
              <a:gd name="connsiteY4" fmla="*/ 144843 h 305474"/>
              <a:gd name="connsiteX5" fmla="*/ 824754 w 865837"/>
              <a:gd name="connsiteY5" fmla="*/ 381 h 305474"/>
              <a:gd name="connsiteX6" fmla="*/ 794592 w 865837"/>
              <a:gd name="connsiteY6" fmla="*/ 105156 h 305474"/>
              <a:gd name="connsiteX7" fmla="*/ 751729 w 865837"/>
              <a:gd name="connsiteY7" fmla="*/ 181356 h 305474"/>
              <a:gd name="connsiteX8" fmla="*/ 61167 w 865837"/>
              <a:gd name="connsiteY8" fmla="*/ 300418 h 305474"/>
              <a:gd name="connsiteX9" fmla="*/ 32592 w 865837"/>
              <a:gd name="connsiteY9" fmla="*/ 268668 h 305474"/>
              <a:gd name="connsiteX10" fmla="*/ 53229 w 865837"/>
              <a:gd name="connsiteY10" fmla="*/ 114681 h 30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5837" h="305474">
                <a:moveTo>
                  <a:pt x="53229" y="114681"/>
                </a:moveTo>
                <a:cubicBezTo>
                  <a:pt x="51377" y="114417"/>
                  <a:pt x="23066" y="236389"/>
                  <a:pt x="21479" y="267081"/>
                </a:cubicBezTo>
                <a:cubicBezTo>
                  <a:pt x="19891" y="297773"/>
                  <a:pt x="2429" y="296450"/>
                  <a:pt x="43704" y="298831"/>
                </a:cubicBezTo>
                <a:cubicBezTo>
                  <a:pt x="84979" y="301212"/>
                  <a:pt x="139219" y="307033"/>
                  <a:pt x="269129" y="281368"/>
                </a:cubicBezTo>
                <a:cubicBezTo>
                  <a:pt x="399039" y="255703"/>
                  <a:pt x="730563" y="191674"/>
                  <a:pt x="823167" y="144843"/>
                </a:cubicBezTo>
                <a:cubicBezTo>
                  <a:pt x="915771" y="98012"/>
                  <a:pt x="829516" y="6995"/>
                  <a:pt x="824754" y="381"/>
                </a:cubicBezTo>
                <a:cubicBezTo>
                  <a:pt x="819992" y="-6233"/>
                  <a:pt x="806763" y="74994"/>
                  <a:pt x="794592" y="105156"/>
                </a:cubicBezTo>
                <a:cubicBezTo>
                  <a:pt x="782421" y="135318"/>
                  <a:pt x="873967" y="148812"/>
                  <a:pt x="751729" y="181356"/>
                </a:cubicBezTo>
                <a:cubicBezTo>
                  <a:pt x="629491" y="213900"/>
                  <a:pt x="181023" y="285866"/>
                  <a:pt x="61167" y="300418"/>
                </a:cubicBezTo>
                <a:cubicBezTo>
                  <a:pt x="-58689" y="314970"/>
                  <a:pt x="34973" y="296185"/>
                  <a:pt x="32592" y="268668"/>
                </a:cubicBezTo>
                <a:cubicBezTo>
                  <a:pt x="30211" y="241151"/>
                  <a:pt x="55081" y="114945"/>
                  <a:pt x="53229" y="11468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EE6D279B-59B8-4137-8491-50B865828165}"/>
              </a:ext>
            </a:extLst>
          </p:cNvPr>
          <p:cNvSpPr/>
          <p:nvPr/>
        </p:nvSpPr>
        <p:spPr>
          <a:xfrm>
            <a:off x="6398360" y="7056028"/>
            <a:ext cx="202345" cy="465968"/>
          </a:xfrm>
          <a:custGeom>
            <a:avLst/>
            <a:gdLst>
              <a:gd name="connsiteX0" fmla="*/ 323 w 202345"/>
              <a:gd name="connsiteY0" fmla="*/ 5172 h 465968"/>
              <a:gd name="connsiteX1" fmla="*/ 10907 w 202345"/>
              <a:gd name="connsiteY1" fmla="*/ 367122 h 465968"/>
              <a:gd name="connsiteX2" fmla="*/ 63823 w 202345"/>
              <a:gd name="connsiteY2" fmla="*/ 456022 h 465968"/>
              <a:gd name="connsiteX3" fmla="*/ 137907 w 202345"/>
              <a:gd name="connsiteY3" fmla="*/ 458139 h 465968"/>
              <a:gd name="connsiteX4" fmla="*/ 201407 w 202345"/>
              <a:gd name="connsiteY4" fmla="*/ 405222 h 465968"/>
              <a:gd name="connsiteX5" fmla="*/ 173890 w 202345"/>
              <a:gd name="connsiteY5" fmla="*/ 305739 h 465968"/>
              <a:gd name="connsiteX6" fmla="*/ 146373 w 202345"/>
              <a:gd name="connsiteY6" fmla="*/ 223189 h 465968"/>
              <a:gd name="connsiteX7" fmla="*/ 173890 w 202345"/>
              <a:gd name="connsiteY7" fmla="*/ 358655 h 465968"/>
              <a:gd name="connsiteX8" fmla="*/ 156957 w 202345"/>
              <a:gd name="connsiteY8" fmla="*/ 428505 h 465968"/>
              <a:gd name="connsiteX9" fmla="*/ 87107 w 202345"/>
              <a:gd name="connsiteY9" fmla="*/ 447555 h 465968"/>
              <a:gd name="connsiteX10" fmla="*/ 49007 w 202345"/>
              <a:gd name="connsiteY10" fmla="*/ 388289 h 465968"/>
              <a:gd name="connsiteX11" fmla="*/ 17257 w 202345"/>
              <a:gd name="connsiteY11" fmla="*/ 168155 h 465968"/>
              <a:gd name="connsiteX12" fmla="*/ 323 w 202345"/>
              <a:gd name="connsiteY12" fmla="*/ 5172 h 46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345" h="465968">
                <a:moveTo>
                  <a:pt x="323" y="5172"/>
                </a:moveTo>
                <a:cubicBezTo>
                  <a:pt x="-735" y="38333"/>
                  <a:pt x="324" y="291980"/>
                  <a:pt x="10907" y="367122"/>
                </a:cubicBezTo>
                <a:cubicBezTo>
                  <a:pt x="21490" y="442264"/>
                  <a:pt x="42656" y="440852"/>
                  <a:pt x="63823" y="456022"/>
                </a:cubicBezTo>
                <a:cubicBezTo>
                  <a:pt x="84990" y="471192"/>
                  <a:pt x="114976" y="466606"/>
                  <a:pt x="137907" y="458139"/>
                </a:cubicBezTo>
                <a:cubicBezTo>
                  <a:pt x="160838" y="449672"/>
                  <a:pt x="195410" y="430622"/>
                  <a:pt x="201407" y="405222"/>
                </a:cubicBezTo>
                <a:cubicBezTo>
                  <a:pt x="207404" y="379822"/>
                  <a:pt x="183062" y="336078"/>
                  <a:pt x="173890" y="305739"/>
                </a:cubicBezTo>
                <a:cubicBezTo>
                  <a:pt x="164718" y="275400"/>
                  <a:pt x="146373" y="214370"/>
                  <a:pt x="146373" y="223189"/>
                </a:cubicBezTo>
                <a:cubicBezTo>
                  <a:pt x="146373" y="232008"/>
                  <a:pt x="172126" y="324436"/>
                  <a:pt x="173890" y="358655"/>
                </a:cubicBezTo>
                <a:cubicBezTo>
                  <a:pt x="175654" y="392874"/>
                  <a:pt x="171421" y="413688"/>
                  <a:pt x="156957" y="428505"/>
                </a:cubicBezTo>
                <a:cubicBezTo>
                  <a:pt x="142493" y="443322"/>
                  <a:pt x="105099" y="454258"/>
                  <a:pt x="87107" y="447555"/>
                </a:cubicBezTo>
                <a:cubicBezTo>
                  <a:pt x="69115" y="440852"/>
                  <a:pt x="60649" y="434856"/>
                  <a:pt x="49007" y="388289"/>
                </a:cubicBezTo>
                <a:cubicBezTo>
                  <a:pt x="37365" y="341722"/>
                  <a:pt x="26782" y="229538"/>
                  <a:pt x="17257" y="168155"/>
                </a:cubicBezTo>
                <a:cubicBezTo>
                  <a:pt x="7732" y="106772"/>
                  <a:pt x="1381" y="-27989"/>
                  <a:pt x="323" y="517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10A7B5C8-16E6-43B3-B80C-AF1C3A547552}"/>
              </a:ext>
            </a:extLst>
          </p:cNvPr>
          <p:cNvSpPr/>
          <p:nvPr/>
        </p:nvSpPr>
        <p:spPr>
          <a:xfrm>
            <a:off x="6311659" y="7570997"/>
            <a:ext cx="715808" cy="297464"/>
          </a:xfrm>
          <a:custGeom>
            <a:avLst/>
            <a:gdLst>
              <a:gd name="connsiteX0" fmla="*/ 635241 w 715808"/>
              <a:gd name="connsiteY0" fmla="*/ 320 h 297464"/>
              <a:gd name="connsiteX1" fmla="*/ 194974 w 715808"/>
              <a:gd name="connsiteY1" fmla="*/ 169653 h 297464"/>
              <a:gd name="connsiteX2" fmla="*/ 10824 w 715808"/>
              <a:gd name="connsiteY2" fmla="*/ 250086 h 297464"/>
              <a:gd name="connsiteX3" fmla="*/ 97608 w 715808"/>
              <a:gd name="connsiteY3" fmla="*/ 288186 h 297464"/>
              <a:gd name="connsiteX4" fmla="*/ 715674 w 715808"/>
              <a:gd name="connsiteY4" fmla="*/ 74403 h 297464"/>
              <a:gd name="connsiteX5" fmla="*/ 152641 w 715808"/>
              <a:gd name="connsiteY5" fmla="*/ 256436 h 297464"/>
              <a:gd name="connsiteX6" fmla="*/ 51041 w 715808"/>
              <a:gd name="connsiteY6" fmla="*/ 277603 h 297464"/>
              <a:gd name="connsiteX7" fmla="*/ 123008 w 715808"/>
              <a:gd name="connsiteY7" fmla="*/ 216220 h 297464"/>
              <a:gd name="connsiteX8" fmla="*/ 635241 w 715808"/>
              <a:gd name="connsiteY8" fmla="*/ 320 h 29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808" h="297464">
                <a:moveTo>
                  <a:pt x="635241" y="320"/>
                </a:moveTo>
                <a:cubicBezTo>
                  <a:pt x="647235" y="-7441"/>
                  <a:pt x="299043" y="128025"/>
                  <a:pt x="194974" y="169653"/>
                </a:cubicBezTo>
                <a:cubicBezTo>
                  <a:pt x="90905" y="211281"/>
                  <a:pt x="27052" y="230331"/>
                  <a:pt x="10824" y="250086"/>
                </a:cubicBezTo>
                <a:cubicBezTo>
                  <a:pt x="-5404" y="269842"/>
                  <a:pt x="-19867" y="317467"/>
                  <a:pt x="97608" y="288186"/>
                </a:cubicBezTo>
                <a:cubicBezTo>
                  <a:pt x="215083" y="258905"/>
                  <a:pt x="706502" y="79695"/>
                  <a:pt x="715674" y="74403"/>
                </a:cubicBezTo>
                <a:cubicBezTo>
                  <a:pt x="724846" y="69111"/>
                  <a:pt x="263413" y="222569"/>
                  <a:pt x="152641" y="256436"/>
                </a:cubicBezTo>
                <a:cubicBezTo>
                  <a:pt x="41869" y="290303"/>
                  <a:pt x="55980" y="284306"/>
                  <a:pt x="51041" y="277603"/>
                </a:cubicBezTo>
                <a:cubicBezTo>
                  <a:pt x="46102" y="270900"/>
                  <a:pt x="30227" y="259612"/>
                  <a:pt x="123008" y="216220"/>
                </a:cubicBezTo>
                <a:cubicBezTo>
                  <a:pt x="215788" y="172828"/>
                  <a:pt x="623247" y="8081"/>
                  <a:pt x="635241" y="32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27C60CC1-D4D4-46C6-B2C3-ABC35EDF74D6}"/>
              </a:ext>
            </a:extLst>
          </p:cNvPr>
          <p:cNvSpPr/>
          <p:nvPr/>
        </p:nvSpPr>
        <p:spPr>
          <a:xfrm>
            <a:off x="6310838" y="7562831"/>
            <a:ext cx="1020337" cy="421704"/>
          </a:xfrm>
          <a:custGeom>
            <a:avLst/>
            <a:gdLst>
              <a:gd name="connsiteX0" fmla="*/ 636062 w 1020337"/>
              <a:gd name="connsiteY0" fmla="*/ 19 h 421704"/>
              <a:gd name="connsiteX1" fmla="*/ 862545 w 1020337"/>
              <a:gd name="connsiteY1" fmla="*/ 63519 h 421704"/>
              <a:gd name="connsiteX2" fmla="*/ 805395 w 1020337"/>
              <a:gd name="connsiteY2" fmla="*/ 120669 h 421704"/>
              <a:gd name="connsiteX3" fmla="*/ 64562 w 1020337"/>
              <a:gd name="connsiteY3" fmla="*/ 357736 h 421704"/>
              <a:gd name="connsiteX4" fmla="*/ 144995 w 1020337"/>
              <a:gd name="connsiteY4" fmla="*/ 404302 h 421704"/>
              <a:gd name="connsiteX5" fmla="*/ 1008595 w 1020337"/>
              <a:gd name="connsiteY5" fmla="*/ 105852 h 421704"/>
              <a:gd name="connsiteX6" fmla="*/ 608545 w 1020337"/>
              <a:gd name="connsiteY6" fmla="*/ 258252 h 421704"/>
              <a:gd name="connsiteX7" fmla="*/ 85729 w 1020337"/>
              <a:gd name="connsiteY7" fmla="*/ 400069 h 421704"/>
              <a:gd name="connsiteX8" fmla="*/ 187329 w 1020337"/>
              <a:gd name="connsiteY8" fmla="*/ 345036 h 421704"/>
              <a:gd name="connsiteX9" fmla="*/ 883712 w 1020337"/>
              <a:gd name="connsiteY9" fmla="*/ 99502 h 421704"/>
              <a:gd name="connsiteX10" fmla="*/ 862545 w 1020337"/>
              <a:gd name="connsiteY10" fmla="*/ 57169 h 421704"/>
              <a:gd name="connsiteX11" fmla="*/ 636062 w 1020337"/>
              <a:gd name="connsiteY11" fmla="*/ 19 h 42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0337" h="421704">
                <a:moveTo>
                  <a:pt x="636062" y="19"/>
                </a:moveTo>
                <a:cubicBezTo>
                  <a:pt x="636062" y="1077"/>
                  <a:pt x="834323" y="43411"/>
                  <a:pt x="862545" y="63519"/>
                </a:cubicBezTo>
                <a:cubicBezTo>
                  <a:pt x="890767" y="83627"/>
                  <a:pt x="938392" y="71633"/>
                  <a:pt x="805395" y="120669"/>
                </a:cubicBezTo>
                <a:cubicBezTo>
                  <a:pt x="672398" y="169705"/>
                  <a:pt x="174629" y="310464"/>
                  <a:pt x="64562" y="357736"/>
                </a:cubicBezTo>
                <a:cubicBezTo>
                  <a:pt x="-45505" y="405008"/>
                  <a:pt x="-12344" y="446283"/>
                  <a:pt x="144995" y="404302"/>
                </a:cubicBezTo>
                <a:cubicBezTo>
                  <a:pt x="302334" y="362321"/>
                  <a:pt x="931337" y="130194"/>
                  <a:pt x="1008595" y="105852"/>
                </a:cubicBezTo>
                <a:cubicBezTo>
                  <a:pt x="1085853" y="81510"/>
                  <a:pt x="762356" y="209216"/>
                  <a:pt x="608545" y="258252"/>
                </a:cubicBezTo>
                <a:cubicBezTo>
                  <a:pt x="454734" y="307288"/>
                  <a:pt x="155932" y="385605"/>
                  <a:pt x="85729" y="400069"/>
                </a:cubicBezTo>
                <a:cubicBezTo>
                  <a:pt x="15526" y="414533"/>
                  <a:pt x="54332" y="395130"/>
                  <a:pt x="187329" y="345036"/>
                </a:cubicBezTo>
                <a:cubicBezTo>
                  <a:pt x="320326" y="294942"/>
                  <a:pt x="771176" y="147480"/>
                  <a:pt x="883712" y="99502"/>
                </a:cubicBezTo>
                <a:cubicBezTo>
                  <a:pt x="996248" y="51524"/>
                  <a:pt x="899234" y="71986"/>
                  <a:pt x="862545" y="57169"/>
                </a:cubicBezTo>
                <a:cubicBezTo>
                  <a:pt x="825856" y="42352"/>
                  <a:pt x="636062" y="-1039"/>
                  <a:pt x="636062" y="1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53F40C9C-2157-43EF-83AF-48322641C940}"/>
              </a:ext>
            </a:extLst>
          </p:cNvPr>
          <p:cNvSpPr/>
          <p:nvPr/>
        </p:nvSpPr>
        <p:spPr>
          <a:xfrm>
            <a:off x="6451600" y="7651300"/>
            <a:ext cx="1066996" cy="390779"/>
          </a:xfrm>
          <a:custGeom>
            <a:avLst/>
            <a:gdLst>
              <a:gd name="connsiteX0" fmla="*/ 897467 w 1066996"/>
              <a:gd name="connsiteY0" fmla="*/ 450 h 390779"/>
              <a:gd name="connsiteX1" fmla="*/ 1016000 w 1066996"/>
              <a:gd name="connsiteY1" fmla="*/ 25850 h 390779"/>
              <a:gd name="connsiteX2" fmla="*/ 986367 w 1066996"/>
              <a:gd name="connsiteY2" fmla="*/ 66067 h 390779"/>
              <a:gd name="connsiteX3" fmla="*/ 461433 w 1066996"/>
              <a:gd name="connsiteY3" fmla="*/ 245983 h 390779"/>
              <a:gd name="connsiteX4" fmla="*/ 198967 w 1066996"/>
              <a:gd name="connsiteY4" fmla="*/ 341233 h 390779"/>
              <a:gd name="connsiteX5" fmla="*/ 127000 w 1066996"/>
              <a:gd name="connsiteY5" fmla="*/ 370867 h 390779"/>
              <a:gd name="connsiteX6" fmla="*/ 0 w 1066996"/>
              <a:gd name="connsiteY6" fmla="*/ 370867 h 390779"/>
              <a:gd name="connsiteX7" fmla="*/ 148167 w 1066996"/>
              <a:gd name="connsiteY7" fmla="*/ 370867 h 390779"/>
              <a:gd name="connsiteX8" fmla="*/ 965200 w 1066996"/>
              <a:gd name="connsiteY8" fmla="*/ 102050 h 390779"/>
              <a:gd name="connsiteX9" fmla="*/ 1051983 w 1066996"/>
              <a:gd name="connsiteY9" fmla="*/ 47017 h 390779"/>
              <a:gd name="connsiteX10" fmla="*/ 897467 w 1066996"/>
              <a:gd name="connsiteY10" fmla="*/ 450 h 39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6996" h="390779">
                <a:moveTo>
                  <a:pt x="897467" y="450"/>
                </a:moveTo>
                <a:cubicBezTo>
                  <a:pt x="891470" y="-3078"/>
                  <a:pt x="1001183" y="14914"/>
                  <a:pt x="1016000" y="25850"/>
                </a:cubicBezTo>
                <a:cubicBezTo>
                  <a:pt x="1030817" y="36786"/>
                  <a:pt x="1078795" y="29378"/>
                  <a:pt x="986367" y="66067"/>
                </a:cubicBezTo>
                <a:cubicBezTo>
                  <a:pt x="893939" y="102756"/>
                  <a:pt x="592666" y="200122"/>
                  <a:pt x="461433" y="245983"/>
                </a:cubicBezTo>
                <a:cubicBezTo>
                  <a:pt x="330200" y="291844"/>
                  <a:pt x="254706" y="320419"/>
                  <a:pt x="198967" y="341233"/>
                </a:cubicBezTo>
                <a:cubicBezTo>
                  <a:pt x="143228" y="362047"/>
                  <a:pt x="160161" y="365928"/>
                  <a:pt x="127000" y="370867"/>
                </a:cubicBezTo>
                <a:cubicBezTo>
                  <a:pt x="93839" y="375806"/>
                  <a:pt x="0" y="370867"/>
                  <a:pt x="0" y="370867"/>
                </a:cubicBezTo>
                <a:cubicBezTo>
                  <a:pt x="3528" y="370867"/>
                  <a:pt x="-12700" y="415670"/>
                  <a:pt x="148167" y="370867"/>
                </a:cubicBezTo>
                <a:cubicBezTo>
                  <a:pt x="309034" y="326064"/>
                  <a:pt x="814564" y="156025"/>
                  <a:pt x="965200" y="102050"/>
                </a:cubicBezTo>
                <a:cubicBezTo>
                  <a:pt x="1115836" y="48075"/>
                  <a:pt x="1055864" y="63598"/>
                  <a:pt x="1051983" y="47017"/>
                </a:cubicBezTo>
                <a:cubicBezTo>
                  <a:pt x="1048103" y="30437"/>
                  <a:pt x="903464" y="3978"/>
                  <a:pt x="897467" y="45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03F05810-7C5F-4A87-96B7-9FA7B2764E3A}"/>
              </a:ext>
            </a:extLst>
          </p:cNvPr>
          <p:cNvSpPr/>
          <p:nvPr/>
        </p:nvSpPr>
        <p:spPr>
          <a:xfrm>
            <a:off x="6694448" y="7700374"/>
            <a:ext cx="948835" cy="382086"/>
          </a:xfrm>
          <a:custGeom>
            <a:avLst/>
            <a:gdLst>
              <a:gd name="connsiteX0" fmla="*/ 948835 w 948835"/>
              <a:gd name="connsiteY0" fmla="*/ 59 h 382086"/>
              <a:gd name="connsiteX1" fmla="*/ 593235 w 948835"/>
              <a:gd name="connsiteY1" fmla="*/ 163043 h 382086"/>
              <a:gd name="connsiteX2" fmla="*/ 59835 w 948835"/>
              <a:gd name="connsiteY2" fmla="*/ 321793 h 382086"/>
              <a:gd name="connsiteX3" fmla="*/ 25969 w 948835"/>
              <a:gd name="connsiteY3" fmla="*/ 353543 h 382086"/>
              <a:gd name="connsiteX4" fmla="*/ 178369 w 948835"/>
              <a:gd name="connsiteY4" fmla="*/ 381059 h 382086"/>
              <a:gd name="connsiteX5" fmla="*/ 32319 w 948835"/>
              <a:gd name="connsiteY5" fmla="*/ 370476 h 382086"/>
              <a:gd name="connsiteX6" fmla="*/ 74652 w 948835"/>
              <a:gd name="connsiteY6" fmla="*/ 317559 h 382086"/>
              <a:gd name="connsiteX7" fmla="*/ 595352 w 948835"/>
              <a:gd name="connsiteY7" fmla="*/ 146109 h 382086"/>
              <a:gd name="connsiteX8" fmla="*/ 948835 w 948835"/>
              <a:gd name="connsiteY8" fmla="*/ 59 h 38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835" h="382086">
                <a:moveTo>
                  <a:pt x="948835" y="59"/>
                </a:moveTo>
                <a:cubicBezTo>
                  <a:pt x="948482" y="2881"/>
                  <a:pt x="741402" y="109421"/>
                  <a:pt x="593235" y="163043"/>
                </a:cubicBezTo>
                <a:cubicBezTo>
                  <a:pt x="445068" y="216665"/>
                  <a:pt x="154379" y="290043"/>
                  <a:pt x="59835" y="321793"/>
                </a:cubicBezTo>
                <a:cubicBezTo>
                  <a:pt x="-34709" y="353543"/>
                  <a:pt x="6213" y="343665"/>
                  <a:pt x="25969" y="353543"/>
                </a:cubicBezTo>
                <a:cubicBezTo>
                  <a:pt x="45725" y="363421"/>
                  <a:pt x="177311" y="378237"/>
                  <a:pt x="178369" y="381059"/>
                </a:cubicBezTo>
                <a:cubicBezTo>
                  <a:pt x="179427" y="383881"/>
                  <a:pt x="49605" y="381059"/>
                  <a:pt x="32319" y="370476"/>
                </a:cubicBezTo>
                <a:cubicBezTo>
                  <a:pt x="15033" y="359893"/>
                  <a:pt x="-19187" y="354953"/>
                  <a:pt x="74652" y="317559"/>
                </a:cubicBezTo>
                <a:cubicBezTo>
                  <a:pt x="168491" y="280165"/>
                  <a:pt x="456357" y="196909"/>
                  <a:pt x="595352" y="146109"/>
                </a:cubicBezTo>
                <a:cubicBezTo>
                  <a:pt x="734346" y="95309"/>
                  <a:pt x="949188" y="-2763"/>
                  <a:pt x="948835" y="5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1252B8C3-0FC6-4DF5-8780-3BA9ECBF850A}"/>
              </a:ext>
            </a:extLst>
          </p:cNvPr>
          <p:cNvSpPr/>
          <p:nvPr/>
        </p:nvSpPr>
        <p:spPr>
          <a:xfrm>
            <a:off x="6881281" y="7804150"/>
            <a:ext cx="808569" cy="288164"/>
          </a:xfrm>
          <a:custGeom>
            <a:avLst/>
            <a:gdLst>
              <a:gd name="connsiteX0" fmla="*/ 808569 w 808569"/>
              <a:gd name="connsiteY0" fmla="*/ 0 h 288164"/>
              <a:gd name="connsiteX1" fmla="*/ 169336 w 808569"/>
              <a:gd name="connsiteY1" fmla="*/ 258233 h 288164"/>
              <a:gd name="connsiteX2" fmla="*/ 2 w 808569"/>
              <a:gd name="connsiteY2" fmla="*/ 279400 h 288164"/>
              <a:gd name="connsiteX3" fmla="*/ 171452 w 808569"/>
              <a:gd name="connsiteY3" fmla="*/ 260350 h 288164"/>
              <a:gd name="connsiteX4" fmla="*/ 808569 w 808569"/>
              <a:gd name="connsiteY4" fmla="*/ 0 h 28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569" h="288164">
                <a:moveTo>
                  <a:pt x="808569" y="0"/>
                </a:moveTo>
                <a:cubicBezTo>
                  <a:pt x="808216" y="-353"/>
                  <a:pt x="304097" y="211666"/>
                  <a:pt x="169336" y="258233"/>
                </a:cubicBezTo>
                <a:cubicBezTo>
                  <a:pt x="34575" y="304800"/>
                  <a:pt x="-351" y="279047"/>
                  <a:pt x="2" y="279400"/>
                </a:cubicBezTo>
                <a:cubicBezTo>
                  <a:pt x="355" y="279753"/>
                  <a:pt x="37749" y="308328"/>
                  <a:pt x="171452" y="260350"/>
                </a:cubicBezTo>
                <a:cubicBezTo>
                  <a:pt x="305155" y="212372"/>
                  <a:pt x="808922" y="353"/>
                  <a:pt x="808569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340349E7-E967-4B3F-85B2-332B23D3E64B}"/>
              </a:ext>
            </a:extLst>
          </p:cNvPr>
          <p:cNvSpPr/>
          <p:nvPr/>
        </p:nvSpPr>
        <p:spPr>
          <a:xfrm>
            <a:off x="6860861" y="7770283"/>
            <a:ext cx="845922" cy="287249"/>
          </a:xfrm>
          <a:custGeom>
            <a:avLst/>
            <a:gdLst>
              <a:gd name="connsiteX0" fmla="*/ 845922 w 845922"/>
              <a:gd name="connsiteY0" fmla="*/ 0 h 287249"/>
              <a:gd name="connsiteX1" fmla="*/ 568639 w 845922"/>
              <a:gd name="connsiteY1" fmla="*/ 101600 h 287249"/>
              <a:gd name="connsiteX2" fmla="*/ 160122 w 845922"/>
              <a:gd name="connsiteY2" fmla="*/ 245534 h 287249"/>
              <a:gd name="connsiteX3" fmla="*/ 45822 w 845922"/>
              <a:gd name="connsiteY3" fmla="*/ 281517 h 287249"/>
              <a:gd name="connsiteX4" fmla="*/ 69106 w 845922"/>
              <a:gd name="connsiteY4" fmla="*/ 258234 h 287249"/>
              <a:gd name="connsiteX5" fmla="*/ 845922 w 845922"/>
              <a:gd name="connsiteY5" fmla="*/ 0 h 28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922" h="287249">
                <a:moveTo>
                  <a:pt x="845922" y="0"/>
                </a:moveTo>
                <a:lnTo>
                  <a:pt x="568639" y="101600"/>
                </a:lnTo>
                <a:lnTo>
                  <a:pt x="160122" y="245534"/>
                </a:lnTo>
                <a:cubicBezTo>
                  <a:pt x="72986" y="275520"/>
                  <a:pt x="60991" y="279400"/>
                  <a:pt x="45822" y="281517"/>
                </a:cubicBezTo>
                <a:cubicBezTo>
                  <a:pt x="30653" y="283634"/>
                  <a:pt x="-61775" y="302331"/>
                  <a:pt x="69106" y="258234"/>
                </a:cubicBezTo>
                <a:cubicBezTo>
                  <a:pt x="199987" y="214137"/>
                  <a:pt x="515546" y="115535"/>
                  <a:pt x="845922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64E22CFA-2573-4B77-B7F9-7121408AE516}"/>
              </a:ext>
            </a:extLst>
          </p:cNvPr>
          <p:cNvSpPr/>
          <p:nvPr/>
        </p:nvSpPr>
        <p:spPr>
          <a:xfrm>
            <a:off x="2560638" y="5749925"/>
            <a:ext cx="59108" cy="47675"/>
          </a:xfrm>
          <a:custGeom>
            <a:avLst/>
            <a:gdLst>
              <a:gd name="connsiteX0" fmla="*/ 0 w 59108"/>
              <a:gd name="connsiteY0" fmla="*/ 0 h 47675"/>
              <a:gd name="connsiteX1" fmla="*/ 58737 w 59108"/>
              <a:gd name="connsiteY1" fmla="*/ 47625 h 47675"/>
              <a:gd name="connsiteX2" fmla="*/ 0 w 59108"/>
              <a:gd name="connsiteY2" fmla="*/ 0 h 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08" h="47675">
                <a:moveTo>
                  <a:pt x="0" y="0"/>
                </a:moveTo>
                <a:cubicBezTo>
                  <a:pt x="0" y="0"/>
                  <a:pt x="52916" y="45773"/>
                  <a:pt x="58737" y="47625"/>
                </a:cubicBezTo>
                <a:cubicBezTo>
                  <a:pt x="64558" y="49477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B8E91731-D428-42CE-9F39-B82FE4A13003}"/>
              </a:ext>
            </a:extLst>
          </p:cNvPr>
          <p:cNvSpPr/>
          <p:nvPr/>
        </p:nvSpPr>
        <p:spPr>
          <a:xfrm>
            <a:off x="2638929" y="5835593"/>
            <a:ext cx="89702" cy="200453"/>
          </a:xfrm>
          <a:custGeom>
            <a:avLst/>
            <a:gdLst>
              <a:gd name="connsiteX0" fmla="*/ 86809 w 89702"/>
              <a:gd name="connsiteY0" fmla="*/ 57 h 200453"/>
              <a:gd name="connsiteX1" fmla="*/ 78871 w 89702"/>
              <a:gd name="connsiteY1" fmla="*/ 81020 h 200453"/>
              <a:gd name="connsiteX2" fmla="*/ 53471 w 89702"/>
              <a:gd name="connsiteY2" fmla="*/ 114357 h 200453"/>
              <a:gd name="connsiteX3" fmla="*/ 45534 w 89702"/>
              <a:gd name="connsiteY3" fmla="*/ 195320 h 200453"/>
              <a:gd name="connsiteX4" fmla="*/ 2671 w 89702"/>
              <a:gd name="connsiteY4" fmla="*/ 182620 h 200453"/>
              <a:gd name="connsiteX5" fmla="*/ 7434 w 89702"/>
              <a:gd name="connsiteY5" fmla="*/ 104832 h 200453"/>
              <a:gd name="connsiteX6" fmla="*/ 31246 w 89702"/>
              <a:gd name="connsiteY6" fmla="*/ 68320 h 200453"/>
              <a:gd name="connsiteX7" fmla="*/ 86809 w 89702"/>
              <a:gd name="connsiteY7" fmla="*/ 57 h 20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02" h="200453">
                <a:moveTo>
                  <a:pt x="86809" y="57"/>
                </a:moveTo>
                <a:cubicBezTo>
                  <a:pt x="94746" y="2174"/>
                  <a:pt x="84427" y="61970"/>
                  <a:pt x="78871" y="81020"/>
                </a:cubicBezTo>
                <a:cubicBezTo>
                  <a:pt x="73315" y="100070"/>
                  <a:pt x="59027" y="95307"/>
                  <a:pt x="53471" y="114357"/>
                </a:cubicBezTo>
                <a:cubicBezTo>
                  <a:pt x="47915" y="133407"/>
                  <a:pt x="54001" y="183943"/>
                  <a:pt x="45534" y="195320"/>
                </a:cubicBezTo>
                <a:cubicBezTo>
                  <a:pt x="37067" y="206697"/>
                  <a:pt x="9021" y="197701"/>
                  <a:pt x="2671" y="182620"/>
                </a:cubicBezTo>
                <a:cubicBezTo>
                  <a:pt x="-3679" y="167539"/>
                  <a:pt x="2672" y="123882"/>
                  <a:pt x="7434" y="104832"/>
                </a:cubicBezTo>
                <a:cubicBezTo>
                  <a:pt x="12196" y="85782"/>
                  <a:pt x="21192" y="81814"/>
                  <a:pt x="31246" y="68320"/>
                </a:cubicBezTo>
                <a:cubicBezTo>
                  <a:pt x="41300" y="54826"/>
                  <a:pt x="78872" y="-2060"/>
                  <a:pt x="86809" y="5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B5B6A205-9B2D-48C8-907E-821B7799FF72}"/>
              </a:ext>
            </a:extLst>
          </p:cNvPr>
          <p:cNvSpPr/>
          <p:nvPr/>
        </p:nvSpPr>
        <p:spPr>
          <a:xfrm>
            <a:off x="3468675" y="6013197"/>
            <a:ext cx="88602" cy="197682"/>
          </a:xfrm>
          <a:custGeom>
            <a:avLst/>
            <a:gdLst>
              <a:gd name="connsiteX0" fmla="*/ 85738 w 88602"/>
              <a:gd name="connsiteY0" fmla="*/ 253 h 197682"/>
              <a:gd name="connsiteX1" fmla="*/ 73038 w 88602"/>
              <a:gd name="connsiteY1" fmla="*/ 58991 h 197682"/>
              <a:gd name="connsiteX2" fmla="*/ 47638 w 88602"/>
              <a:gd name="connsiteY2" fmla="*/ 114553 h 197682"/>
              <a:gd name="connsiteX3" fmla="*/ 50813 w 88602"/>
              <a:gd name="connsiteY3" fmla="*/ 197103 h 197682"/>
              <a:gd name="connsiteX4" fmla="*/ 1600 w 88602"/>
              <a:gd name="connsiteY4" fmla="*/ 147891 h 197682"/>
              <a:gd name="connsiteX5" fmla="*/ 17475 w 88602"/>
              <a:gd name="connsiteY5" fmla="*/ 82803 h 197682"/>
              <a:gd name="connsiteX6" fmla="*/ 85738 w 88602"/>
              <a:gd name="connsiteY6" fmla="*/ 253 h 19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02" h="197682">
                <a:moveTo>
                  <a:pt x="85738" y="253"/>
                </a:moveTo>
                <a:cubicBezTo>
                  <a:pt x="94999" y="-3716"/>
                  <a:pt x="79388" y="39941"/>
                  <a:pt x="73038" y="58991"/>
                </a:cubicBezTo>
                <a:cubicBezTo>
                  <a:pt x="66688" y="78041"/>
                  <a:pt x="51342" y="91534"/>
                  <a:pt x="47638" y="114553"/>
                </a:cubicBezTo>
                <a:cubicBezTo>
                  <a:pt x="43934" y="137572"/>
                  <a:pt x="58486" y="191547"/>
                  <a:pt x="50813" y="197103"/>
                </a:cubicBezTo>
                <a:cubicBezTo>
                  <a:pt x="43140" y="202659"/>
                  <a:pt x="7156" y="166941"/>
                  <a:pt x="1600" y="147891"/>
                </a:cubicBezTo>
                <a:cubicBezTo>
                  <a:pt x="-3956" y="128841"/>
                  <a:pt x="5833" y="105293"/>
                  <a:pt x="17475" y="82803"/>
                </a:cubicBezTo>
                <a:cubicBezTo>
                  <a:pt x="29117" y="60313"/>
                  <a:pt x="76477" y="4222"/>
                  <a:pt x="85738" y="25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30AC784E-09C0-48C1-9C85-2BE356CD47B0}"/>
              </a:ext>
            </a:extLst>
          </p:cNvPr>
          <p:cNvSpPr/>
          <p:nvPr/>
        </p:nvSpPr>
        <p:spPr>
          <a:xfrm>
            <a:off x="2797756" y="6000748"/>
            <a:ext cx="420310" cy="214315"/>
          </a:xfrm>
          <a:custGeom>
            <a:avLst/>
            <a:gdLst>
              <a:gd name="connsiteX0" fmla="*/ 116894 w 420310"/>
              <a:gd name="connsiteY0" fmla="*/ 2 h 214315"/>
              <a:gd name="connsiteX1" fmla="*/ 18469 w 420310"/>
              <a:gd name="connsiteY1" fmla="*/ 100015 h 214315"/>
              <a:gd name="connsiteX2" fmla="*/ 86732 w 420310"/>
              <a:gd name="connsiteY2" fmla="*/ 142877 h 214315"/>
              <a:gd name="connsiteX3" fmla="*/ 420107 w 420310"/>
              <a:gd name="connsiteY3" fmla="*/ 214315 h 214315"/>
              <a:gd name="connsiteX4" fmla="*/ 34344 w 420310"/>
              <a:gd name="connsiteY4" fmla="*/ 142877 h 214315"/>
              <a:gd name="connsiteX5" fmla="*/ 26407 w 420310"/>
              <a:gd name="connsiteY5" fmla="*/ 103190 h 214315"/>
              <a:gd name="connsiteX6" fmla="*/ 116894 w 420310"/>
              <a:gd name="connsiteY6" fmla="*/ 2 h 21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310" h="214315">
                <a:moveTo>
                  <a:pt x="116894" y="2"/>
                </a:moveTo>
                <a:cubicBezTo>
                  <a:pt x="115571" y="-527"/>
                  <a:pt x="23496" y="76203"/>
                  <a:pt x="18469" y="100015"/>
                </a:cubicBezTo>
                <a:cubicBezTo>
                  <a:pt x="13442" y="123827"/>
                  <a:pt x="19792" y="123827"/>
                  <a:pt x="86732" y="142877"/>
                </a:cubicBezTo>
                <a:cubicBezTo>
                  <a:pt x="153672" y="161927"/>
                  <a:pt x="428838" y="214315"/>
                  <a:pt x="420107" y="214315"/>
                </a:cubicBezTo>
                <a:cubicBezTo>
                  <a:pt x="411376" y="214315"/>
                  <a:pt x="99961" y="161398"/>
                  <a:pt x="34344" y="142877"/>
                </a:cubicBezTo>
                <a:cubicBezTo>
                  <a:pt x="-31273" y="124356"/>
                  <a:pt x="15295" y="125944"/>
                  <a:pt x="26407" y="103190"/>
                </a:cubicBezTo>
                <a:cubicBezTo>
                  <a:pt x="37519" y="80436"/>
                  <a:pt x="118217" y="531"/>
                  <a:pt x="116894" y="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57FB68FE-ADAB-4E8F-A118-5410800B9837}"/>
              </a:ext>
            </a:extLst>
          </p:cNvPr>
          <p:cNvSpPr/>
          <p:nvPr/>
        </p:nvSpPr>
        <p:spPr>
          <a:xfrm>
            <a:off x="2908675" y="6003764"/>
            <a:ext cx="429889" cy="190661"/>
          </a:xfrm>
          <a:custGeom>
            <a:avLst/>
            <a:gdLst>
              <a:gd name="connsiteX0" fmla="*/ 12325 w 429889"/>
              <a:gd name="connsiteY0" fmla="*/ 1749 h 190661"/>
              <a:gd name="connsiteX1" fmla="*/ 72650 w 429889"/>
              <a:gd name="connsiteY1" fmla="*/ 12861 h 190661"/>
              <a:gd name="connsiteX2" fmla="*/ 404438 w 429889"/>
              <a:gd name="connsiteY2" fmla="*/ 81124 h 190661"/>
              <a:gd name="connsiteX3" fmla="*/ 396500 w 429889"/>
              <a:gd name="connsiteY3" fmla="*/ 122399 h 190661"/>
              <a:gd name="connsiteX4" fmla="*/ 317125 w 429889"/>
              <a:gd name="connsiteY4" fmla="*/ 154149 h 190661"/>
              <a:gd name="connsiteX5" fmla="*/ 331413 w 429889"/>
              <a:gd name="connsiteY5" fmla="*/ 190661 h 190661"/>
              <a:gd name="connsiteX6" fmla="*/ 359988 w 429889"/>
              <a:gd name="connsiteY6" fmla="*/ 154149 h 190661"/>
              <a:gd name="connsiteX7" fmla="*/ 429838 w 429889"/>
              <a:gd name="connsiteY7" fmla="*/ 108111 h 190661"/>
              <a:gd name="connsiteX8" fmla="*/ 361575 w 429889"/>
              <a:gd name="connsiteY8" fmla="*/ 57311 h 190661"/>
              <a:gd name="connsiteX9" fmla="*/ 12325 w 429889"/>
              <a:gd name="connsiteY9" fmla="*/ 1749 h 1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889" h="190661">
                <a:moveTo>
                  <a:pt x="12325" y="1749"/>
                </a:moveTo>
                <a:cubicBezTo>
                  <a:pt x="-35829" y="-5659"/>
                  <a:pt x="72650" y="12861"/>
                  <a:pt x="72650" y="12861"/>
                </a:cubicBezTo>
                <a:cubicBezTo>
                  <a:pt x="138002" y="26090"/>
                  <a:pt x="350463" y="62868"/>
                  <a:pt x="404438" y="81124"/>
                </a:cubicBezTo>
                <a:cubicBezTo>
                  <a:pt x="458413" y="99380"/>
                  <a:pt x="411052" y="110228"/>
                  <a:pt x="396500" y="122399"/>
                </a:cubicBezTo>
                <a:cubicBezTo>
                  <a:pt x="381948" y="134570"/>
                  <a:pt x="327973" y="142772"/>
                  <a:pt x="317125" y="154149"/>
                </a:cubicBezTo>
                <a:cubicBezTo>
                  <a:pt x="306277" y="165526"/>
                  <a:pt x="324269" y="190661"/>
                  <a:pt x="331413" y="190661"/>
                </a:cubicBezTo>
                <a:cubicBezTo>
                  <a:pt x="338557" y="190661"/>
                  <a:pt x="343584" y="167907"/>
                  <a:pt x="359988" y="154149"/>
                </a:cubicBezTo>
                <a:cubicBezTo>
                  <a:pt x="376392" y="140391"/>
                  <a:pt x="429574" y="124251"/>
                  <a:pt x="429838" y="108111"/>
                </a:cubicBezTo>
                <a:cubicBezTo>
                  <a:pt x="430102" y="91971"/>
                  <a:pt x="431690" y="76361"/>
                  <a:pt x="361575" y="57311"/>
                </a:cubicBezTo>
                <a:cubicBezTo>
                  <a:pt x="291460" y="38261"/>
                  <a:pt x="60479" y="9157"/>
                  <a:pt x="12325" y="17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9653AD3A-872A-482C-897E-53BD6118CB8C}"/>
              </a:ext>
            </a:extLst>
          </p:cNvPr>
          <p:cNvSpPr/>
          <p:nvPr/>
        </p:nvSpPr>
        <p:spPr>
          <a:xfrm>
            <a:off x="3206846" y="6111585"/>
            <a:ext cx="171649" cy="117858"/>
          </a:xfrm>
          <a:custGeom>
            <a:avLst/>
            <a:gdLst>
              <a:gd name="connsiteX0" fmla="*/ 131667 w 171649"/>
              <a:gd name="connsiteY0" fmla="*/ 290 h 117858"/>
              <a:gd name="connsiteX1" fmla="*/ 171354 w 171649"/>
              <a:gd name="connsiteY1" fmla="*/ 74903 h 117858"/>
              <a:gd name="connsiteX2" fmla="*/ 106267 w 171649"/>
              <a:gd name="connsiteY2" fmla="*/ 108240 h 117858"/>
              <a:gd name="connsiteX3" fmla="*/ 14192 w 171649"/>
              <a:gd name="connsiteY3" fmla="*/ 84428 h 117858"/>
              <a:gd name="connsiteX4" fmla="*/ 9429 w 171649"/>
              <a:gd name="connsiteY4" fmla="*/ 68553 h 117858"/>
              <a:gd name="connsiteX5" fmla="*/ 103092 w 171649"/>
              <a:gd name="connsiteY5" fmla="*/ 113003 h 117858"/>
              <a:gd name="connsiteX6" fmla="*/ 163417 w 171649"/>
              <a:gd name="connsiteY6" fmla="*/ 105065 h 117858"/>
              <a:gd name="connsiteX7" fmla="*/ 131667 w 171649"/>
              <a:gd name="connsiteY7" fmla="*/ 290 h 11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49" h="117858">
                <a:moveTo>
                  <a:pt x="131667" y="290"/>
                </a:moveTo>
                <a:cubicBezTo>
                  <a:pt x="132990" y="-4737"/>
                  <a:pt x="175587" y="56911"/>
                  <a:pt x="171354" y="74903"/>
                </a:cubicBezTo>
                <a:cubicBezTo>
                  <a:pt x="167121" y="92895"/>
                  <a:pt x="132461" y="106653"/>
                  <a:pt x="106267" y="108240"/>
                </a:cubicBezTo>
                <a:cubicBezTo>
                  <a:pt x="80073" y="109828"/>
                  <a:pt x="30332" y="91043"/>
                  <a:pt x="14192" y="84428"/>
                </a:cubicBezTo>
                <a:cubicBezTo>
                  <a:pt x="-1948" y="77814"/>
                  <a:pt x="-5388" y="63790"/>
                  <a:pt x="9429" y="68553"/>
                </a:cubicBezTo>
                <a:cubicBezTo>
                  <a:pt x="24246" y="73316"/>
                  <a:pt x="77427" y="106918"/>
                  <a:pt x="103092" y="113003"/>
                </a:cubicBezTo>
                <a:cubicBezTo>
                  <a:pt x="128757" y="119088"/>
                  <a:pt x="156273" y="122263"/>
                  <a:pt x="163417" y="105065"/>
                </a:cubicBezTo>
                <a:cubicBezTo>
                  <a:pt x="170561" y="87867"/>
                  <a:pt x="130344" y="5317"/>
                  <a:pt x="131667" y="2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楕円 501">
            <a:extLst>
              <a:ext uri="{FF2B5EF4-FFF2-40B4-BE49-F238E27FC236}">
                <a16:creationId xmlns:a16="http://schemas.microsoft.com/office/drawing/2014/main" id="{B1191D52-0664-42E4-AEB8-EA3AA02F0096}"/>
              </a:ext>
            </a:extLst>
          </p:cNvPr>
          <p:cNvSpPr/>
          <p:nvPr/>
        </p:nvSpPr>
        <p:spPr>
          <a:xfrm>
            <a:off x="2887662" y="6110288"/>
            <a:ext cx="45719" cy="45719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楕円 502">
            <a:extLst>
              <a:ext uri="{FF2B5EF4-FFF2-40B4-BE49-F238E27FC236}">
                <a16:creationId xmlns:a16="http://schemas.microsoft.com/office/drawing/2014/main" id="{66BCEAAA-9431-4F98-9AFB-CDA405525C08}"/>
              </a:ext>
            </a:extLst>
          </p:cNvPr>
          <p:cNvSpPr/>
          <p:nvPr/>
        </p:nvSpPr>
        <p:spPr>
          <a:xfrm>
            <a:off x="3138487" y="6148388"/>
            <a:ext cx="45719" cy="45719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46A30A91-1376-45FC-8818-B20DA44C1885}"/>
              </a:ext>
            </a:extLst>
          </p:cNvPr>
          <p:cNvSpPr/>
          <p:nvPr/>
        </p:nvSpPr>
        <p:spPr>
          <a:xfrm>
            <a:off x="3626871" y="6205220"/>
            <a:ext cx="510154" cy="105538"/>
          </a:xfrm>
          <a:custGeom>
            <a:avLst/>
            <a:gdLst>
              <a:gd name="connsiteX0" fmla="*/ 87879 w 510154"/>
              <a:gd name="connsiteY0" fmla="*/ 318 h 105538"/>
              <a:gd name="connsiteX1" fmla="*/ 567 w 510154"/>
              <a:gd name="connsiteY1" fmla="*/ 19368 h 105538"/>
              <a:gd name="connsiteX2" fmla="*/ 54542 w 510154"/>
              <a:gd name="connsiteY2" fmla="*/ 59055 h 105538"/>
              <a:gd name="connsiteX3" fmla="*/ 138679 w 510154"/>
              <a:gd name="connsiteY3" fmla="*/ 17780 h 105538"/>
              <a:gd name="connsiteX4" fmla="*/ 152967 w 510154"/>
              <a:gd name="connsiteY4" fmla="*/ 63818 h 105538"/>
              <a:gd name="connsiteX5" fmla="*/ 208529 w 510154"/>
              <a:gd name="connsiteY5" fmla="*/ 40005 h 105538"/>
              <a:gd name="connsiteX6" fmla="*/ 264092 w 510154"/>
              <a:gd name="connsiteY6" fmla="*/ 70168 h 105538"/>
              <a:gd name="connsiteX7" fmla="*/ 241867 w 510154"/>
              <a:gd name="connsiteY7" fmla="*/ 68580 h 105538"/>
              <a:gd name="connsiteX8" fmla="*/ 365692 w 510154"/>
              <a:gd name="connsiteY8" fmla="*/ 105093 h 105538"/>
              <a:gd name="connsiteX9" fmla="*/ 279967 w 510154"/>
              <a:gd name="connsiteY9" fmla="*/ 86043 h 105538"/>
              <a:gd name="connsiteX10" fmla="*/ 426017 w 510154"/>
              <a:gd name="connsiteY10" fmla="*/ 44768 h 105538"/>
              <a:gd name="connsiteX11" fmla="*/ 457767 w 510154"/>
              <a:gd name="connsiteY11" fmla="*/ 318 h 105538"/>
              <a:gd name="connsiteX12" fmla="*/ 373629 w 510154"/>
              <a:gd name="connsiteY12" fmla="*/ 68580 h 105538"/>
              <a:gd name="connsiteX13" fmla="*/ 472054 w 510154"/>
              <a:gd name="connsiteY13" fmla="*/ 81280 h 105538"/>
              <a:gd name="connsiteX14" fmla="*/ 510154 w 510154"/>
              <a:gd name="connsiteY14" fmla="*/ 84455 h 105538"/>
              <a:gd name="connsiteX15" fmla="*/ 87879 w 510154"/>
              <a:gd name="connsiteY15" fmla="*/ 318 h 10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154" h="105538">
                <a:moveTo>
                  <a:pt x="87879" y="318"/>
                </a:moveTo>
                <a:cubicBezTo>
                  <a:pt x="47001" y="4948"/>
                  <a:pt x="6123" y="9579"/>
                  <a:pt x="567" y="19368"/>
                </a:cubicBezTo>
                <a:cubicBezTo>
                  <a:pt x="-4989" y="29158"/>
                  <a:pt x="31523" y="59320"/>
                  <a:pt x="54542" y="59055"/>
                </a:cubicBezTo>
                <a:cubicBezTo>
                  <a:pt x="77561" y="58790"/>
                  <a:pt x="122275" y="16986"/>
                  <a:pt x="138679" y="17780"/>
                </a:cubicBezTo>
                <a:cubicBezTo>
                  <a:pt x="155083" y="18574"/>
                  <a:pt x="141325" y="60114"/>
                  <a:pt x="152967" y="63818"/>
                </a:cubicBezTo>
                <a:cubicBezTo>
                  <a:pt x="164609" y="67522"/>
                  <a:pt x="190008" y="38947"/>
                  <a:pt x="208529" y="40005"/>
                </a:cubicBezTo>
                <a:cubicBezTo>
                  <a:pt x="227050" y="41063"/>
                  <a:pt x="258536" y="65406"/>
                  <a:pt x="264092" y="70168"/>
                </a:cubicBezTo>
                <a:cubicBezTo>
                  <a:pt x="269648" y="74931"/>
                  <a:pt x="224934" y="62759"/>
                  <a:pt x="241867" y="68580"/>
                </a:cubicBezTo>
                <a:cubicBezTo>
                  <a:pt x="258800" y="74401"/>
                  <a:pt x="359342" y="102183"/>
                  <a:pt x="365692" y="105093"/>
                </a:cubicBezTo>
                <a:cubicBezTo>
                  <a:pt x="372042" y="108003"/>
                  <a:pt x="269913" y="96097"/>
                  <a:pt x="279967" y="86043"/>
                </a:cubicBezTo>
                <a:cubicBezTo>
                  <a:pt x="290021" y="75989"/>
                  <a:pt x="396384" y="59056"/>
                  <a:pt x="426017" y="44768"/>
                </a:cubicBezTo>
                <a:cubicBezTo>
                  <a:pt x="455650" y="30480"/>
                  <a:pt x="466498" y="-3651"/>
                  <a:pt x="457767" y="318"/>
                </a:cubicBezTo>
                <a:cubicBezTo>
                  <a:pt x="449036" y="4287"/>
                  <a:pt x="371248" y="55086"/>
                  <a:pt x="373629" y="68580"/>
                </a:cubicBezTo>
                <a:cubicBezTo>
                  <a:pt x="376010" y="82074"/>
                  <a:pt x="449300" y="78634"/>
                  <a:pt x="472054" y="81280"/>
                </a:cubicBezTo>
                <a:cubicBezTo>
                  <a:pt x="494808" y="83926"/>
                  <a:pt x="510154" y="84455"/>
                  <a:pt x="510154" y="84455"/>
                </a:cubicBezTo>
                <a:lnTo>
                  <a:pt x="87879" y="318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DCC4E677-6032-4C89-99B2-CFE96940EF7B}"/>
              </a:ext>
            </a:extLst>
          </p:cNvPr>
          <p:cNvSpPr/>
          <p:nvPr/>
        </p:nvSpPr>
        <p:spPr>
          <a:xfrm>
            <a:off x="9518627" y="5248266"/>
            <a:ext cx="160639" cy="643822"/>
          </a:xfrm>
          <a:custGeom>
            <a:avLst/>
            <a:gdLst>
              <a:gd name="connsiteX0" fmla="*/ 160361 w 160639"/>
              <a:gd name="connsiteY0" fmla="*/ 1597 h 643822"/>
              <a:gd name="connsiteX1" fmla="*/ 100036 w 160639"/>
              <a:gd name="connsiteY1" fmla="*/ 114309 h 643822"/>
              <a:gd name="connsiteX2" fmla="*/ 1611 w 160639"/>
              <a:gd name="connsiteY2" fmla="*/ 620722 h 643822"/>
              <a:gd name="connsiteX3" fmla="*/ 39711 w 160639"/>
              <a:gd name="connsiteY3" fmla="*/ 549284 h 643822"/>
              <a:gd name="connsiteX4" fmla="*/ 50823 w 160639"/>
              <a:gd name="connsiteY4" fmla="*/ 471497 h 643822"/>
              <a:gd name="connsiteX5" fmla="*/ 34948 w 160639"/>
              <a:gd name="connsiteY5" fmla="*/ 350847 h 643822"/>
              <a:gd name="connsiteX6" fmla="*/ 119086 w 160639"/>
              <a:gd name="connsiteY6" fmla="*/ 160347 h 643822"/>
              <a:gd name="connsiteX7" fmla="*/ 160361 w 160639"/>
              <a:gd name="connsiteY7" fmla="*/ 1597 h 64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39" h="643822">
                <a:moveTo>
                  <a:pt x="160361" y="1597"/>
                </a:moveTo>
                <a:cubicBezTo>
                  <a:pt x="157186" y="-6076"/>
                  <a:pt x="126494" y="11121"/>
                  <a:pt x="100036" y="114309"/>
                </a:cubicBezTo>
                <a:cubicBezTo>
                  <a:pt x="73578" y="217497"/>
                  <a:pt x="11665" y="548226"/>
                  <a:pt x="1611" y="620722"/>
                </a:cubicBezTo>
                <a:cubicBezTo>
                  <a:pt x="-8443" y="693218"/>
                  <a:pt x="31509" y="574155"/>
                  <a:pt x="39711" y="549284"/>
                </a:cubicBezTo>
                <a:cubicBezTo>
                  <a:pt x="47913" y="524413"/>
                  <a:pt x="51617" y="504570"/>
                  <a:pt x="50823" y="471497"/>
                </a:cubicBezTo>
                <a:cubicBezTo>
                  <a:pt x="50029" y="438424"/>
                  <a:pt x="23571" y="402705"/>
                  <a:pt x="34948" y="350847"/>
                </a:cubicBezTo>
                <a:cubicBezTo>
                  <a:pt x="46325" y="298989"/>
                  <a:pt x="99242" y="217497"/>
                  <a:pt x="119086" y="160347"/>
                </a:cubicBezTo>
                <a:cubicBezTo>
                  <a:pt x="138930" y="103197"/>
                  <a:pt x="163536" y="9270"/>
                  <a:pt x="160361" y="159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7F934C3C-7DCD-48EB-9A67-1879057C4152}"/>
              </a:ext>
            </a:extLst>
          </p:cNvPr>
          <p:cNvSpPr/>
          <p:nvPr/>
        </p:nvSpPr>
        <p:spPr>
          <a:xfrm>
            <a:off x="9682251" y="5256030"/>
            <a:ext cx="175479" cy="929762"/>
          </a:xfrm>
          <a:custGeom>
            <a:avLst/>
            <a:gdLst>
              <a:gd name="connsiteX0" fmla="*/ 4674 w 175479"/>
              <a:gd name="connsiteY0" fmla="*/ 3358 h 929762"/>
              <a:gd name="connsiteX1" fmla="*/ 38012 w 175479"/>
              <a:gd name="connsiteY1" fmla="*/ 55745 h 929762"/>
              <a:gd name="connsiteX2" fmla="*/ 144374 w 175479"/>
              <a:gd name="connsiteY2" fmla="*/ 216083 h 929762"/>
              <a:gd name="connsiteX3" fmla="*/ 53887 w 175479"/>
              <a:gd name="connsiteY3" fmla="*/ 874895 h 929762"/>
              <a:gd name="connsiteX4" fmla="*/ 42774 w 175479"/>
              <a:gd name="connsiteY4" fmla="*/ 819333 h 929762"/>
              <a:gd name="connsiteX5" fmla="*/ 171362 w 175479"/>
              <a:gd name="connsiteY5" fmla="*/ 231958 h 929762"/>
              <a:gd name="connsiteX6" fmla="*/ 130087 w 175479"/>
              <a:gd name="connsiteY6" fmla="*/ 138295 h 929762"/>
              <a:gd name="connsiteX7" fmla="*/ 4674 w 175479"/>
              <a:gd name="connsiteY7" fmla="*/ 3358 h 9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79" h="929762">
                <a:moveTo>
                  <a:pt x="4674" y="3358"/>
                </a:moveTo>
                <a:cubicBezTo>
                  <a:pt x="-10672" y="-10400"/>
                  <a:pt x="14729" y="20291"/>
                  <a:pt x="38012" y="55745"/>
                </a:cubicBezTo>
                <a:cubicBezTo>
                  <a:pt x="61295" y="91199"/>
                  <a:pt x="141728" y="79558"/>
                  <a:pt x="144374" y="216083"/>
                </a:cubicBezTo>
                <a:cubicBezTo>
                  <a:pt x="147020" y="352608"/>
                  <a:pt x="70820" y="774353"/>
                  <a:pt x="53887" y="874895"/>
                </a:cubicBezTo>
                <a:cubicBezTo>
                  <a:pt x="36954" y="975437"/>
                  <a:pt x="23195" y="926489"/>
                  <a:pt x="42774" y="819333"/>
                </a:cubicBezTo>
                <a:cubicBezTo>
                  <a:pt x="62353" y="712177"/>
                  <a:pt x="156810" y="345464"/>
                  <a:pt x="171362" y="231958"/>
                </a:cubicBezTo>
                <a:cubicBezTo>
                  <a:pt x="185914" y="118452"/>
                  <a:pt x="159456" y="175072"/>
                  <a:pt x="130087" y="138295"/>
                </a:cubicBezTo>
                <a:cubicBezTo>
                  <a:pt x="100718" y="101518"/>
                  <a:pt x="20020" y="17116"/>
                  <a:pt x="4674" y="33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: 図形 508">
            <a:extLst>
              <a:ext uri="{FF2B5EF4-FFF2-40B4-BE49-F238E27FC236}">
                <a16:creationId xmlns:a16="http://schemas.microsoft.com/office/drawing/2014/main" id="{A986F246-FFAA-48AD-A0B5-506BEF3EA3CD}"/>
              </a:ext>
            </a:extLst>
          </p:cNvPr>
          <p:cNvSpPr/>
          <p:nvPr/>
        </p:nvSpPr>
        <p:spPr>
          <a:xfrm>
            <a:off x="9523489" y="5848849"/>
            <a:ext cx="212833" cy="282137"/>
          </a:xfrm>
          <a:custGeom>
            <a:avLst/>
            <a:gdLst>
              <a:gd name="connsiteX0" fmla="*/ 1511 w 212833"/>
              <a:gd name="connsiteY0" fmla="*/ 1089 h 282137"/>
              <a:gd name="connsiteX1" fmla="*/ 209474 w 212833"/>
              <a:gd name="connsiteY1" fmla="*/ 275726 h 282137"/>
              <a:gd name="connsiteX2" fmla="*/ 120574 w 212833"/>
              <a:gd name="connsiteY2" fmla="*/ 182064 h 282137"/>
              <a:gd name="connsiteX3" fmla="*/ 1511 w 212833"/>
              <a:gd name="connsiteY3" fmla="*/ 1089 h 28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33" h="282137">
                <a:moveTo>
                  <a:pt x="1511" y="1089"/>
                </a:moveTo>
                <a:cubicBezTo>
                  <a:pt x="16328" y="16699"/>
                  <a:pt x="189630" y="245564"/>
                  <a:pt x="209474" y="275726"/>
                </a:cubicBezTo>
                <a:cubicBezTo>
                  <a:pt x="229318" y="305889"/>
                  <a:pt x="156293" y="222016"/>
                  <a:pt x="120574" y="182064"/>
                </a:cubicBezTo>
                <a:cubicBezTo>
                  <a:pt x="84855" y="142112"/>
                  <a:pt x="-13306" y="-14521"/>
                  <a:pt x="1511" y="108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: 図形 509">
            <a:extLst>
              <a:ext uri="{FF2B5EF4-FFF2-40B4-BE49-F238E27FC236}">
                <a16:creationId xmlns:a16="http://schemas.microsoft.com/office/drawing/2014/main" id="{B7B869E1-C629-4D64-A630-1E319C361343}"/>
              </a:ext>
            </a:extLst>
          </p:cNvPr>
          <p:cNvSpPr/>
          <p:nvPr/>
        </p:nvSpPr>
        <p:spPr>
          <a:xfrm>
            <a:off x="9592219" y="5511375"/>
            <a:ext cx="204844" cy="286557"/>
          </a:xfrm>
          <a:custGeom>
            <a:avLst/>
            <a:gdLst>
              <a:gd name="connsiteX0" fmla="*/ 2631 w 204844"/>
              <a:gd name="connsiteY0" fmla="*/ 425 h 286557"/>
              <a:gd name="connsiteX1" fmla="*/ 174081 w 204844"/>
              <a:gd name="connsiteY1" fmla="*/ 205213 h 286557"/>
              <a:gd name="connsiteX2" fmla="*/ 204244 w 204844"/>
              <a:gd name="connsiteY2" fmla="*/ 286175 h 286557"/>
              <a:gd name="connsiteX3" fmla="*/ 166144 w 204844"/>
              <a:gd name="connsiteY3" fmla="*/ 232200 h 286557"/>
              <a:gd name="connsiteX4" fmla="*/ 78831 w 204844"/>
              <a:gd name="connsiteY4" fmla="*/ 152825 h 286557"/>
              <a:gd name="connsiteX5" fmla="*/ 2631 w 204844"/>
              <a:gd name="connsiteY5" fmla="*/ 425 h 28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844" h="286557">
                <a:moveTo>
                  <a:pt x="2631" y="425"/>
                </a:moveTo>
                <a:cubicBezTo>
                  <a:pt x="18506" y="9156"/>
                  <a:pt x="140479" y="157588"/>
                  <a:pt x="174081" y="205213"/>
                </a:cubicBezTo>
                <a:cubicBezTo>
                  <a:pt x="207683" y="252838"/>
                  <a:pt x="205567" y="281677"/>
                  <a:pt x="204244" y="286175"/>
                </a:cubicBezTo>
                <a:cubicBezTo>
                  <a:pt x="202921" y="290673"/>
                  <a:pt x="187046" y="254425"/>
                  <a:pt x="166144" y="232200"/>
                </a:cubicBezTo>
                <a:cubicBezTo>
                  <a:pt x="145242" y="209975"/>
                  <a:pt x="111110" y="185898"/>
                  <a:pt x="78831" y="152825"/>
                </a:cubicBezTo>
                <a:cubicBezTo>
                  <a:pt x="46552" y="119752"/>
                  <a:pt x="-13244" y="-8306"/>
                  <a:pt x="2631" y="42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: 図形 510">
            <a:extLst>
              <a:ext uri="{FF2B5EF4-FFF2-40B4-BE49-F238E27FC236}">
                <a16:creationId xmlns:a16="http://schemas.microsoft.com/office/drawing/2014/main" id="{5DDAD86A-2877-4E82-9422-B828FB66D3C9}"/>
              </a:ext>
            </a:extLst>
          </p:cNvPr>
          <p:cNvSpPr/>
          <p:nvPr/>
        </p:nvSpPr>
        <p:spPr>
          <a:xfrm>
            <a:off x="9709087" y="5436225"/>
            <a:ext cx="75319" cy="126500"/>
          </a:xfrm>
          <a:custGeom>
            <a:avLst/>
            <a:gdLst>
              <a:gd name="connsiteX0" fmla="*/ 63 w 75319"/>
              <a:gd name="connsiteY0" fmla="*/ 963 h 126500"/>
              <a:gd name="connsiteX1" fmla="*/ 60388 w 75319"/>
              <a:gd name="connsiteY1" fmla="*/ 108913 h 126500"/>
              <a:gd name="connsiteX2" fmla="*/ 65151 w 75319"/>
              <a:gd name="connsiteY2" fmla="*/ 121613 h 126500"/>
              <a:gd name="connsiteX3" fmla="*/ 73088 w 75319"/>
              <a:gd name="connsiteY3" fmla="*/ 59700 h 126500"/>
              <a:gd name="connsiteX4" fmla="*/ 63 w 75319"/>
              <a:gd name="connsiteY4" fmla="*/ 963 h 12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19" h="126500">
                <a:moveTo>
                  <a:pt x="63" y="963"/>
                </a:moveTo>
                <a:cubicBezTo>
                  <a:pt x="-2054" y="9165"/>
                  <a:pt x="49540" y="88805"/>
                  <a:pt x="60388" y="108913"/>
                </a:cubicBezTo>
                <a:cubicBezTo>
                  <a:pt x="71236" y="129021"/>
                  <a:pt x="63034" y="129815"/>
                  <a:pt x="65151" y="121613"/>
                </a:cubicBezTo>
                <a:cubicBezTo>
                  <a:pt x="67268" y="113411"/>
                  <a:pt x="80496" y="80337"/>
                  <a:pt x="73088" y="59700"/>
                </a:cubicBezTo>
                <a:cubicBezTo>
                  <a:pt x="65680" y="39063"/>
                  <a:pt x="2180" y="-7239"/>
                  <a:pt x="63" y="96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: 図形 511">
            <a:extLst>
              <a:ext uri="{FF2B5EF4-FFF2-40B4-BE49-F238E27FC236}">
                <a16:creationId xmlns:a16="http://schemas.microsoft.com/office/drawing/2014/main" id="{121F4FC4-0D59-4746-9B9A-AE27783BEBA5}"/>
              </a:ext>
            </a:extLst>
          </p:cNvPr>
          <p:cNvSpPr/>
          <p:nvPr/>
        </p:nvSpPr>
        <p:spPr>
          <a:xfrm>
            <a:off x="9686523" y="5441948"/>
            <a:ext cx="79828" cy="130811"/>
          </a:xfrm>
          <a:custGeom>
            <a:avLst/>
            <a:gdLst>
              <a:gd name="connsiteX0" fmla="*/ 21040 w 79828"/>
              <a:gd name="connsiteY0" fmla="*/ 2 h 130811"/>
              <a:gd name="connsiteX1" fmla="*/ 8340 w 79828"/>
              <a:gd name="connsiteY1" fmla="*/ 92077 h 130811"/>
              <a:gd name="connsiteX2" fmla="*/ 79777 w 79828"/>
              <a:gd name="connsiteY2" fmla="*/ 115890 h 130811"/>
              <a:gd name="connsiteX3" fmla="*/ 19452 w 79828"/>
              <a:gd name="connsiteY3" fmla="*/ 130177 h 130811"/>
              <a:gd name="connsiteX4" fmla="*/ 402 w 79828"/>
              <a:gd name="connsiteY4" fmla="*/ 95252 h 130811"/>
              <a:gd name="connsiteX5" fmla="*/ 21040 w 79828"/>
              <a:gd name="connsiteY5" fmla="*/ 2 h 13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8" h="130811">
                <a:moveTo>
                  <a:pt x="21040" y="2"/>
                </a:moveTo>
                <a:cubicBezTo>
                  <a:pt x="22363" y="-527"/>
                  <a:pt x="-1449" y="72762"/>
                  <a:pt x="8340" y="92077"/>
                </a:cubicBezTo>
                <a:cubicBezTo>
                  <a:pt x="18129" y="111392"/>
                  <a:pt x="77925" y="109540"/>
                  <a:pt x="79777" y="115890"/>
                </a:cubicBezTo>
                <a:cubicBezTo>
                  <a:pt x="81629" y="122240"/>
                  <a:pt x="32681" y="133617"/>
                  <a:pt x="19452" y="130177"/>
                </a:cubicBezTo>
                <a:cubicBezTo>
                  <a:pt x="6223" y="126737"/>
                  <a:pt x="4106" y="113773"/>
                  <a:pt x="402" y="95252"/>
                </a:cubicBezTo>
                <a:cubicBezTo>
                  <a:pt x="-3302" y="76731"/>
                  <a:pt x="19717" y="531"/>
                  <a:pt x="21040" y="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: 図形 514">
            <a:extLst>
              <a:ext uri="{FF2B5EF4-FFF2-40B4-BE49-F238E27FC236}">
                <a16:creationId xmlns:a16="http://schemas.microsoft.com/office/drawing/2014/main" id="{AC2BAAC6-7823-4F13-9FE4-31C9D72D04B6}"/>
              </a:ext>
            </a:extLst>
          </p:cNvPr>
          <p:cNvSpPr/>
          <p:nvPr/>
        </p:nvSpPr>
        <p:spPr>
          <a:xfrm>
            <a:off x="9712079" y="5758976"/>
            <a:ext cx="60237" cy="89476"/>
          </a:xfrm>
          <a:custGeom>
            <a:avLst/>
            <a:gdLst>
              <a:gd name="connsiteX0" fmla="*/ 246 w 60237"/>
              <a:gd name="connsiteY0" fmla="*/ 474 h 89476"/>
              <a:gd name="connsiteX1" fmla="*/ 38346 w 60237"/>
              <a:gd name="connsiteY1" fmla="*/ 79849 h 89476"/>
              <a:gd name="connsiteX2" fmla="*/ 47871 w 60237"/>
              <a:gd name="connsiteY2" fmla="*/ 84612 h 89476"/>
              <a:gd name="connsiteX3" fmla="*/ 58984 w 60237"/>
              <a:gd name="connsiteY3" fmla="*/ 48099 h 89476"/>
              <a:gd name="connsiteX4" fmla="*/ 246 w 60237"/>
              <a:gd name="connsiteY4" fmla="*/ 474 h 8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37" h="89476">
                <a:moveTo>
                  <a:pt x="246" y="474"/>
                </a:moveTo>
                <a:cubicBezTo>
                  <a:pt x="-3194" y="5766"/>
                  <a:pt x="30409" y="65826"/>
                  <a:pt x="38346" y="79849"/>
                </a:cubicBezTo>
                <a:cubicBezTo>
                  <a:pt x="46283" y="93872"/>
                  <a:pt x="44431" y="89904"/>
                  <a:pt x="47871" y="84612"/>
                </a:cubicBezTo>
                <a:cubicBezTo>
                  <a:pt x="51311" y="79320"/>
                  <a:pt x="64276" y="60534"/>
                  <a:pt x="58984" y="48099"/>
                </a:cubicBezTo>
                <a:cubicBezTo>
                  <a:pt x="53692" y="35664"/>
                  <a:pt x="3686" y="-4818"/>
                  <a:pt x="246" y="47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: 図形 515">
            <a:extLst>
              <a:ext uri="{FF2B5EF4-FFF2-40B4-BE49-F238E27FC236}">
                <a16:creationId xmlns:a16="http://schemas.microsoft.com/office/drawing/2014/main" id="{F0F80E30-8257-44C8-B611-44D992ACA66F}"/>
              </a:ext>
            </a:extLst>
          </p:cNvPr>
          <p:cNvSpPr/>
          <p:nvPr/>
        </p:nvSpPr>
        <p:spPr>
          <a:xfrm>
            <a:off x="9665132" y="5770563"/>
            <a:ext cx="91946" cy="111496"/>
          </a:xfrm>
          <a:custGeom>
            <a:avLst/>
            <a:gdLst>
              <a:gd name="connsiteX0" fmla="*/ 55131 w 91946"/>
              <a:gd name="connsiteY0" fmla="*/ 0 h 111496"/>
              <a:gd name="connsiteX1" fmla="*/ 18618 w 91946"/>
              <a:gd name="connsiteY1" fmla="*/ 42862 h 111496"/>
              <a:gd name="connsiteX2" fmla="*/ 51956 w 91946"/>
              <a:gd name="connsiteY2" fmla="*/ 111125 h 111496"/>
              <a:gd name="connsiteX3" fmla="*/ 91643 w 91946"/>
              <a:gd name="connsiteY3" fmla="*/ 71437 h 111496"/>
              <a:gd name="connsiteX4" fmla="*/ 29731 w 91946"/>
              <a:gd name="connsiteY4" fmla="*/ 100012 h 111496"/>
              <a:gd name="connsiteX5" fmla="*/ 9093 w 91946"/>
              <a:gd name="connsiteY5" fmla="*/ 74612 h 111496"/>
              <a:gd name="connsiteX6" fmla="*/ 1156 w 91946"/>
              <a:gd name="connsiteY6" fmla="*/ 42862 h 111496"/>
              <a:gd name="connsiteX7" fmla="*/ 55131 w 91946"/>
              <a:gd name="connsiteY7" fmla="*/ 0 h 11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46" h="111496">
                <a:moveTo>
                  <a:pt x="55131" y="0"/>
                </a:moveTo>
                <a:cubicBezTo>
                  <a:pt x="58041" y="0"/>
                  <a:pt x="19147" y="24341"/>
                  <a:pt x="18618" y="42862"/>
                </a:cubicBezTo>
                <a:cubicBezTo>
                  <a:pt x="18089" y="61383"/>
                  <a:pt x="39785" y="106363"/>
                  <a:pt x="51956" y="111125"/>
                </a:cubicBezTo>
                <a:cubicBezTo>
                  <a:pt x="64127" y="115887"/>
                  <a:pt x="95347" y="73289"/>
                  <a:pt x="91643" y="71437"/>
                </a:cubicBezTo>
                <a:cubicBezTo>
                  <a:pt x="87939" y="69585"/>
                  <a:pt x="43489" y="99483"/>
                  <a:pt x="29731" y="100012"/>
                </a:cubicBezTo>
                <a:cubicBezTo>
                  <a:pt x="15973" y="100541"/>
                  <a:pt x="13856" y="84137"/>
                  <a:pt x="9093" y="74612"/>
                </a:cubicBezTo>
                <a:cubicBezTo>
                  <a:pt x="4330" y="65087"/>
                  <a:pt x="-2813" y="56620"/>
                  <a:pt x="1156" y="42862"/>
                </a:cubicBezTo>
                <a:cubicBezTo>
                  <a:pt x="5125" y="29104"/>
                  <a:pt x="52221" y="0"/>
                  <a:pt x="55131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: 図形 516">
            <a:extLst>
              <a:ext uri="{FF2B5EF4-FFF2-40B4-BE49-F238E27FC236}">
                <a16:creationId xmlns:a16="http://schemas.microsoft.com/office/drawing/2014/main" id="{0EB1A255-530C-4A3C-8253-3104041CE075}"/>
              </a:ext>
            </a:extLst>
          </p:cNvPr>
          <p:cNvSpPr/>
          <p:nvPr/>
        </p:nvSpPr>
        <p:spPr>
          <a:xfrm>
            <a:off x="9612308" y="5791943"/>
            <a:ext cx="47633" cy="109534"/>
          </a:xfrm>
          <a:custGeom>
            <a:avLst/>
            <a:gdLst>
              <a:gd name="connsiteX0" fmla="*/ 5 w 47633"/>
              <a:gd name="connsiteY0" fmla="*/ 845 h 109534"/>
              <a:gd name="connsiteX1" fmla="*/ 41280 w 47633"/>
              <a:gd name="connsiteY1" fmla="*/ 57995 h 109534"/>
              <a:gd name="connsiteX2" fmla="*/ 39692 w 47633"/>
              <a:gd name="connsiteY2" fmla="*/ 83395 h 109534"/>
              <a:gd name="connsiteX3" fmla="*/ 17467 w 47633"/>
              <a:gd name="connsiteY3" fmla="*/ 108795 h 109534"/>
              <a:gd name="connsiteX4" fmla="*/ 44455 w 47633"/>
              <a:gd name="connsiteY4" fmla="*/ 53232 h 109534"/>
              <a:gd name="connsiteX5" fmla="*/ 44455 w 47633"/>
              <a:gd name="connsiteY5" fmla="*/ 26245 h 109534"/>
              <a:gd name="connsiteX6" fmla="*/ 5 w 47633"/>
              <a:gd name="connsiteY6" fmla="*/ 845 h 1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33" h="109534">
                <a:moveTo>
                  <a:pt x="5" y="845"/>
                </a:moveTo>
                <a:cubicBezTo>
                  <a:pt x="-524" y="6137"/>
                  <a:pt x="34666" y="44237"/>
                  <a:pt x="41280" y="57995"/>
                </a:cubicBezTo>
                <a:cubicBezTo>
                  <a:pt x="47894" y="71753"/>
                  <a:pt x="43661" y="74928"/>
                  <a:pt x="39692" y="83395"/>
                </a:cubicBezTo>
                <a:cubicBezTo>
                  <a:pt x="35723" y="91862"/>
                  <a:pt x="16673" y="113822"/>
                  <a:pt x="17467" y="108795"/>
                </a:cubicBezTo>
                <a:cubicBezTo>
                  <a:pt x="18261" y="103768"/>
                  <a:pt x="39957" y="66990"/>
                  <a:pt x="44455" y="53232"/>
                </a:cubicBezTo>
                <a:cubicBezTo>
                  <a:pt x="48953" y="39474"/>
                  <a:pt x="48424" y="36034"/>
                  <a:pt x="44455" y="26245"/>
                </a:cubicBezTo>
                <a:cubicBezTo>
                  <a:pt x="40486" y="16456"/>
                  <a:pt x="534" y="-4447"/>
                  <a:pt x="5" y="84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: 図形 517">
            <a:extLst>
              <a:ext uri="{FF2B5EF4-FFF2-40B4-BE49-F238E27FC236}">
                <a16:creationId xmlns:a16="http://schemas.microsoft.com/office/drawing/2014/main" id="{AC266505-75C0-48A4-90CB-D2F4A80FD0D0}"/>
              </a:ext>
            </a:extLst>
          </p:cNvPr>
          <p:cNvSpPr/>
          <p:nvPr/>
        </p:nvSpPr>
        <p:spPr>
          <a:xfrm>
            <a:off x="9577309" y="5781672"/>
            <a:ext cx="46967" cy="124035"/>
          </a:xfrm>
          <a:custGeom>
            <a:avLst/>
            <a:gdLst>
              <a:gd name="connsiteX0" fmla="*/ 35004 w 46967"/>
              <a:gd name="connsiteY0" fmla="*/ 3 h 124035"/>
              <a:gd name="connsiteX1" fmla="*/ 79 w 46967"/>
              <a:gd name="connsiteY1" fmla="*/ 71441 h 124035"/>
              <a:gd name="connsiteX2" fmla="*/ 46116 w 46967"/>
              <a:gd name="connsiteY2" fmla="*/ 123828 h 124035"/>
              <a:gd name="connsiteX3" fmla="*/ 30241 w 46967"/>
              <a:gd name="connsiteY3" fmla="*/ 88903 h 124035"/>
              <a:gd name="connsiteX4" fmla="*/ 33416 w 46967"/>
              <a:gd name="connsiteY4" fmla="*/ 68266 h 124035"/>
              <a:gd name="connsiteX5" fmla="*/ 35004 w 46967"/>
              <a:gd name="connsiteY5" fmla="*/ 3 h 1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67" h="124035">
                <a:moveTo>
                  <a:pt x="35004" y="3"/>
                </a:moveTo>
                <a:cubicBezTo>
                  <a:pt x="29448" y="532"/>
                  <a:pt x="-1773" y="50804"/>
                  <a:pt x="79" y="71441"/>
                </a:cubicBezTo>
                <a:cubicBezTo>
                  <a:pt x="1931" y="92079"/>
                  <a:pt x="41089" y="120918"/>
                  <a:pt x="46116" y="123828"/>
                </a:cubicBezTo>
                <a:cubicBezTo>
                  <a:pt x="51143" y="126738"/>
                  <a:pt x="32358" y="98163"/>
                  <a:pt x="30241" y="88903"/>
                </a:cubicBezTo>
                <a:cubicBezTo>
                  <a:pt x="28124" y="79643"/>
                  <a:pt x="32887" y="80172"/>
                  <a:pt x="33416" y="68266"/>
                </a:cubicBezTo>
                <a:cubicBezTo>
                  <a:pt x="33945" y="56360"/>
                  <a:pt x="40560" y="-526"/>
                  <a:pt x="35004" y="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F364DCE2-164A-4AAA-A23C-2C4633CE3C2E}"/>
              </a:ext>
            </a:extLst>
          </p:cNvPr>
          <p:cNvSpPr/>
          <p:nvPr/>
        </p:nvSpPr>
        <p:spPr>
          <a:xfrm>
            <a:off x="2460618" y="4898245"/>
            <a:ext cx="29882" cy="261522"/>
          </a:xfrm>
          <a:custGeom>
            <a:avLst/>
            <a:gdLst>
              <a:gd name="connsiteX0" fmla="*/ 25407 w 29882"/>
              <a:gd name="connsiteY0" fmla="*/ 780 h 261522"/>
              <a:gd name="connsiteX1" fmla="*/ 28582 w 29882"/>
              <a:gd name="connsiteY1" fmla="*/ 250018 h 261522"/>
              <a:gd name="connsiteX2" fmla="*/ 11120 w 29882"/>
              <a:gd name="connsiteY2" fmla="*/ 215093 h 261522"/>
              <a:gd name="connsiteX3" fmla="*/ 7 w 29882"/>
              <a:gd name="connsiteY3" fmla="*/ 172230 h 261522"/>
              <a:gd name="connsiteX4" fmla="*/ 25407 w 29882"/>
              <a:gd name="connsiteY4" fmla="*/ 780 h 26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82" h="261522">
                <a:moveTo>
                  <a:pt x="25407" y="780"/>
                </a:moveTo>
                <a:cubicBezTo>
                  <a:pt x="30170" y="13745"/>
                  <a:pt x="30963" y="214299"/>
                  <a:pt x="28582" y="250018"/>
                </a:cubicBezTo>
                <a:cubicBezTo>
                  <a:pt x="26201" y="285737"/>
                  <a:pt x="15882" y="228058"/>
                  <a:pt x="11120" y="215093"/>
                </a:cubicBezTo>
                <a:cubicBezTo>
                  <a:pt x="6357" y="202128"/>
                  <a:pt x="-258" y="204245"/>
                  <a:pt x="7" y="172230"/>
                </a:cubicBezTo>
                <a:cubicBezTo>
                  <a:pt x="271" y="140215"/>
                  <a:pt x="20644" y="-12185"/>
                  <a:pt x="25407" y="78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5D9A5252-547D-4B27-A998-35D606D0556B}"/>
              </a:ext>
            </a:extLst>
          </p:cNvPr>
          <p:cNvSpPr/>
          <p:nvPr/>
        </p:nvSpPr>
        <p:spPr>
          <a:xfrm>
            <a:off x="2487463" y="4903721"/>
            <a:ext cx="184887" cy="263254"/>
          </a:xfrm>
          <a:custGeom>
            <a:avLst/>
            <a:gdLst>
              <a:gd name="connsiteX0" fmla="*/ 150 w 184887"/>
              <a:gd name="connsiteY0" fmla="*/ 67 h 263254"/>
              <a:gd name="connsiteX1" fmla="*/ 133500 w 184887"/>
              <a:gd name="connsiteY1" fmla="*/ 28642 h 263254"/>
              <a:gd name="connsiteX2" fmla="*/ 170012 w 184887"/>
              <a:gd name="connsiteY2" fmla="*/ 109604 h 263254"/>
              <a:gd name="connsiteX3" fmla="*/ 170012 w 184887"/>
              <a:gd name="connsiteY3" fmla="*/ 201679 h 263254"/>
              <a:gd name="connsiteX4" fmla="*/ 122387 w 184887"/>
              <a:gd name="connsiteY4" fmla="*/ 250892 h 263254"/>
              <a:gd name="connsiteX5" fmla="*/ 20787 w 184887"/>
              <a:gd name="connsiteY5" fmla="*/ 262004 h 263254"/>
              <a:gd name="connsiteX6" fmla="*/ 135087 w 184887"/>
              <a:gd name="connsiteY6" fmla="*/ 228667 h 263254"/>
              <a:gd name="connsiteX7" fmla="*/ 165250 w 184887"/>
              <a:gd name="connsiteY7" fmla="*/ 185804 h 263254"/>
              <a:gd name="connsiteX8" fmla="*/ 184300 w 184887"/>
              <a:gd name="connsiteY8" fmla="*/ 108017 h 263254"/>
              <a:gd name="connsiteX9" fmla="*/ 162075 w 184887"/>
              <a:gd name="connsiteY9" fmla="*/ 34992 h 263254"/>
              <a:gd name="connsiteX10" fmla="*/ 150 w 184887"/>
              <a:gd name="connsiteY10" fmla="*/ 67 h 26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887" h="263254">
                <a:moveTo>
                  <a:pt x="150" y="67"/>
                </a:moveTo>
                <a:cubicBezTo>
                  <a:pt x="-4612" y="-991"/>
                  <a:pt x="105190" y="10386"/>
                  <a:pt x="133500" y="28642"/>
                </a:cubicBezTo>
                <a:cubicBezTo>
                  <a:pt x="161810" y="46898"/>
                  <a:pt x="163927" y="80765"/>
                  <a:pt x="170012" y="109604"/>
                </a:cubicBezTo>
                <a:cubicBezTo>
                  <a:pt x="176097" y="138444"/>
                  <a:pt x="177949" y="178131"/>
                  <a:pt x="170012" y="201679"/>
                </a:cubicBezTo>
                <a:cubicBezTo>
                  <a:pt x="162075" y="225227"/>
                  <a:pt x="147258" y="240838"/>
                  <a:pt x="122387" y="250892"/>
                </a:cubicBezTo>
                <a:cubicBezTo>
                  <a:pt x="97516" y="260946"/>
                  <a:pt x="18670" y="265708"/>
                  <a:pt x="20787" y="262004"/>
                </a:cubicBezTo>
                <a:cubicBezTo>
                  <a:pt x="22904" y="258300"/>
                  <a:pt x="111010" y="241367"/>
                  <a:pt x="135087" y="228667"/>
                </a:cubicBezTo>
                <a:cubicBezTo>
                  <a:pt x="159164" y="215967"/>
                  <a:pt x="157048" y="205912"/>
                  <a:pt x="165250" y="185804"/>
                </a:cubicBezTo>
                <a:cubicBezTo>
                  <a:pt x="173452" y="165696"/>
                  <a:pt x="184829" y="133152"/>
                  <a:pt x="184300" y="108017"/>
                </a:cubicBezTo>
                <a:cubicBezTo>
                  <a:pt x="183771" y="82882"/>
                  <a:pt x="191708" y="54042"/>
                  <a:pt x="162075" y="34992"/>
                </a:cubicBezTo>
                <a:cubicBezTo>
                  <a:pt x="132442" y="15942"/>
                  <a:pt x="4912" y="1125"/>
                  <a:pt x="150" y="6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8EF86440-4EBA-46C4-B75A-8FA0BB9A1706}"/>
              </a:ext>
            </a:extLst>
          </p:cNvPr>
          <p:cNvSpPr/>
          <p:nvPr/>
        </p:nvSpPr>
        <p:spPr>
          <a:xfrm>
            <a:off x="2534722" y="4962520"/>
            <a:ext cx="71928" cy="135650"/>
          </a:xfrm>
          <a:custGeom>
            <a:avLst/>
            <a:gdLst>
              <a:gd name="connsiteX0" fmla="*/ 2103 w 71928"/>
              <a:gd name="connsiteY0" fmla="*/ 5 h 135650"/>
              <a:gd name="connsiteX1" fmla="*/ 13216 w 71928"/>
              <a:gd name="connsiteY1" fmla="*/ 103193 h 135650"/>
              <a:gd name="connsiteX2" fmla="*/ 16391 w 71928"/>
              <a:gd name="connsiteY2" fmla="*/ 127005 h 135650"/>
              <a:gd name="connsiteX3" fmla="*/ 60841 w 71928"/>
              <a:gd name="connsiteY3" fmla="*/ 111130 h 135650"/>
              <a:gd name="connsiteX4" fmla="*/ 70366 w 71928"/>
              <a:gd name="connsiteY4" fmla="*/ 84143 h 135650"/>
              <a:gd name="connsiteX5" fmla="*/ 35441 w 71928"/>
              <a:gd name="connsiteY5" fmla="*/ 134943 h 135650"/>
              <a:gd name="connsiteX6" fmla="*/ 3691 w 71928"/>
              <a:gd name="connsiteY6" fmla="*/ 107955 h 135650"/>
              <a:gd name="connsiteX7" fmla="*/ 2103 w 71928"/>
              <a:gd name="connsiteY7" fmla="*/ 5 h 13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28" h="135650">
                <a:moveTo>
                  <a:pt x="2103" y="5"/>
                </a:moveTo>
                <a:cubicBezTo>
                  <a:pt x="3691" y="-789"/>
                  <a:pt x="10835" y="82026"/>
                  <a:pt x="13216" y="103193"/>
                </a:cubicBezTo>
                <a:cubicBezTo>
                  <a:pt x="15597" y="124360"/>
                  <a:pt x="8454" y="125682"/>
                  <a:pt x="16391" y="127005"/>
                </a:cubicBezTo>
                <a:cubicBezTo>
                  <a:pt x="24329" y="128328"/>
                  <a:pt x="51845" y="118274"/>
                  <a:pt x="60841" y="111130"/>
                </a:cubicBezTo>
                <a:cubicBezTo>
                  <a:pt x="69837" y="103986"/>
                  <a:pt x="74599" y="80174"/>
                  <a:pt x="70366" y="84143"/>
                </a:cubicBezTo>
                <a:cubicBezTo>
                  <a:pt x="66133" y="88112"/>
                  <a:pt x="46553" y="130974"/>
                  <a:pt x="35441" y="134943"/>
                </a:cubicBezTo>
                <a:cubicBezTo>
                  <a:pt x="24329" y="138912"/>
                  <a:pt x="9776" y="125682"/>
                  <a:pt x="3691" y="107955"/>
                </a:cubicBezTo>
                <a:cubicBezTo>
                  <a:pt x="-2394" y="90228"/>
                  <a:pt x="515" y="799"/>
                  <a:pt x="2103" y="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0E666BDC-6523-4258-B3FB-5FDF251B6D3B}"/>
              </a:ext>
            </a:extLst>
          </p:cNvPr>
          <p:cNvSpPr/>
          <p:nvPr/>
        </p:nvSpPr>
        <p:spPr>
          <a:xfrm>
            <a:off x="2535214" y="4961615"/>
            <a:ext cx="74750" cy="100987"/>
          </a:xfrm>
          <a:custGeom>
            <a:avLst/>
            <a:gdLst>
              <a:gd name="connsiteX0" fmla="*/ 24 w 74750"/>
              <a:gd name="connsiteY0" fmla="*/ 910 h 100987"/>
              <a:gd name="connsiteX1" fmla="*/ 69874 w 74750"/>
              <a:gd name="connsiteY1" fmla="*/ 39010 h 100987"/>
              <a:gd name="connsiteX2" fmla="*/ 68286 w 74750"/>
              <a:gd name="connsiteY2" fmla="*/ 100923 h 100987"/>
              <a:gd name="connsiteX3" fmla="*/ 74636 w 74750"/>
              <a:gd name="connsiteY3" fmla="*/ 50123 h 100987"/>
              <a:gd name="connsiteX4" fmla="*/ 61936 w 74750"/>
              <a:gd name="connsiteY4" fmla="*/ 15198 h 100987"/>
              <a:gd name="connsiteX5" fmla="*/ 24 w 74750"/>
              <a:gd name="connsiteY5" fmla="*/ 910 h 10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50" h="100987">
                <a:moveTo>
                  <a:pt x="24" y="910"/>
                </a:moveTo>
                <a:cubicBezTo>
                  <a:pt x="1347" y="4879"/>
                  <a:pt x="58497" y="22341"/>
                  <a:pt x="69874" y="39010"/>
                </a:cubicBezTo>
                <a:cubicBezTo>
                  <a:pt x="81251" y="55679"/>
                  <a:pt x="67492" y="99071"/>
                  <a:pt x="68286" y="100923"/>
                </a:cubicBezTo>
                <a:cubicBezTo>
                  <a:pt x="69080" y="102775"/>
                  <a:pt x="75694" y="64410"/>
                  <a:pt x="74636" y="50123"/>
                </a:cubicBezTo>
                <a:cubicBezTo>
                  <a:pt x="73578" y="35836"/>
                  <a:pt x="73313" y="23665"/>
                  <a:pt x="61936" y="15198"/>
                </a:cubicBezTo>
                <a:cubicBezTo>
                  <a:pt x="50559" y="6731"/>
                  <a:pt x="-1299" y="-3059"/>
                  <a:pt x="24" y="91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B8E84A05-3FE9-43F2-9FC6-9A03FAF54AF4}"/>
              </a:ext>
            </a:extLst>
          </p:cNvPr>
          <p:cNvSpPr/>
          <p:nvPr/>
        </p:nvSpPr>
        <p:spPr>
          <a:xfrm>
            <a:off x="2673326" y="4975198"/>
            <a:ext cx="79415" cy="190255"/>
          </a:xfrm>
          <a:custGeom>
            <a:avLst/>
            <a:gdLst>
              <a:gd name="connsiteX0" fmla="*/ 50824 w 79415"/>
              <a:gd name="connsiteY0" fmla="*/ 27 h 190255"/>
              <a:gd name="connsiteX1" fmla="*/ 9549 w 79415"/>
              <a:gd name="connsiteY1" fmla="*/ 98452 h 190255"/>
              <a:gd name="connsiteX2" fmla="*/ 79399 w 79415"/>
              <a:gd name="connsiteY2" fmla="*/ 188940 h 190255"/>
              <a:gd name="connsiteX3" fmla="*/ 15899 w 79415"/>
              <a:gd name="connsiteY3" fmla="*/ 149252 h 190255"/>
              <a:gd name="connsiteX4" fmla="*/ 1612 w 79415"/>
              <a:gd name="connsiteY4" fmla="*/ 107977 h 190255"/>
              <a:gd name="connsiteX5" fmla="*/ 50824 w 79415"/>
              <a:gd name="connsiteY5" fmla="*/ 27 h 1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15" h="190255">
                <a:moveTo>
                  <a:pt x="50824" y="27"/>
                </a:moveTo>
                <a:cubicBezTo>
                  <a:pt x="52147" y="-1560"/>
                  <a:pt x="4787" y="66967"/>
                  <a:pt x="9549" y="98452"/>
                </a:cubicBezTo>
                <a:cubicBezTo>
                  <a:pt x="14311" y="129937"/>
                  <a:pt x="78341" y="180473"/>
                  <a:pt x="79399" y="188940"/>
                </a:cubicBezTo>
                <a:cubicBezTo>
                  <a:pt x="80457" y="197407"/>
                  <a:pt x="28863" y="162746"/>
                  <a:pt x="15899" y="149252"/>
                </a:cubicBezTo>
                <a:cubicBezTo>
                  <a:pt x="2935" y="135758"/>
                  <a:pt x="-3150" y="131525"/>
                  <a:pt x="1612" y="107977"/>
                </a:cubicBezTo>
                <a:cubicBezTo>
                  <a:pt x="6374" y="84429"/>
                  <a:pt x="49501" y="1614"/>
                  <a:pt x="50824" y="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: 図形 523">
            <a:extLst>
              <a:ext uri="{FF2B5EF4-FFF2-40B4-BE49-F238E27FC236}">
                <a16:creationId xmlns:a16="http://schemas.microsoft.com/office/drawing/2014/main" id="{9E7F6884-5AD1-4B16-A7F5-ABE65D0D8678}"/>
              </a:ext>
            </a:extLst>
          </p:cNvPr>
          <p:cNvSpPr/>
          <p:nvPr/>
        </p:nvSpPr>
        <p:spPr>
          <a:xfrm>
            <a:off x="2699083" y="4961729"/>
            <a:ext cx="139563" cy="196060"/>
          </a:xfrm>
          <a:custGeom>
            <a:avLst/>
            <a:gdLst>
              <a:gd name="connsiteX0" fmla="*/ 2842 w 139563"/>
              <a:gd name="connsiteY0" fmla="*/ 67471 h 196060"/>
              <a:gd name="connsiteX1" fmla="*/ 72692 w 139563"/>
              <a:gd name="connsiteY1" fmla="*/ 13496 h 196060"/>
              <a:gd name="connsiteX2" fmla="*/ 104442 w 139563"/>
              <a:gd name="connsiteY2" fmla="*/ 45246 h 196060"/>
              <a:gd name="connsiteX3" fmla="*/ 117142 w 139563"/>
              <a:gd name="connsiteY3" fmla="*/ 146846 h 196060"/>
              <a:gd name="connsiteX4" fmla="*/ 88567 w 139563"/>
              <a:gd name="connsiteY4" fmla="*/ 196059 h 196060"/>
              <a:gd name="connsiteX5" fmla="*/ 126667 w 139563"/>
              <a:gd name="connsiteY5" fmla="*/ 148434 h 196060"/>
              <a:gd name="connsiteX6" fmla="*/ 137780 w 139563"/>
              <a:gd name="connsiteY6" fmla="*/ 86521 h 196060"/>
              <a:gd name="connsiteX7" fmla="*/ 93330 w 139563"/>
              <a:gd name="connsiteY7" fmla="*/ 3971 h 196060"/>
              <a:gd name="connsiteX8" fmla="*/ 20305 w 139563"/>
              <a:gd name="connsiteY8" fmla="*/ 16671 h 196060"/>
              <a:gd name="connsiteX9" fmla="*/ 2842 w 139563"/>
              <a:gd name="connsiteY9" fmla="*/ 67471 h 19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563" h="196060">
                <a:moveTo>
                  <a:pt x="2842" y="67471"/>
                </a:moveTo>
                <a:cubicBezTo>
                  <a:pt x="11573" y="66942"/>
                  <a:pt x="55759" y="17200"/>
                  <a:pt x="72692" y="13496"/>
                </a:cubicBezTo>
                <a:cubicBezTo>
                  <a:pt x="89625" y="9792"/>
                  <a:pt x="97034" y="23021"/>
                  <a:pt x="104442" y="45246"/>
                </a:cubicBezTo>
                <a:cubicBezTo>
                  <a:pt x="111850" y="67471"/>
                  <a:pt x="119788" y="121711"/>
                  <a:pt x="117142" y="146846"/>
                </a:cubicBezTo>
                <a:cubicBezTo>
                  <a:pt x="114496" y="171982"/>
                  <a:pt x="86980" y="195794"/>
                  <a:pt x="88567" y="196059"/>
                </a:cubicBezTo>
                <a:cubicBezTo>
                  <a:pt x="90155" y="196324"/>
                  <a:pt x="118465" y="166690"/>
                  <a:pt x="126667" y="148434"/>
                </a:cubicBezTo>
                <a:cubicBezTo>
                  <a:pt x="134869" y="130178"/>
                  <a:pt x="143336" y="110598"/>
                  <a:pt x="137780" y="86521"/>
                </a:cubicBezTo>
                <a:cubicBezTo>
                  <a:pt x="132224" y="62444"/>
                  <a:pt x="112909" y="15613"/>
                  <a:pt x="93330" y="3971"/>
                </a:cubicBezTo>
                <a:cubicBezTo>
                  <a:pt x="73751" y="-7671"/>
                  <a:pt x="33534" y="9263"/>
                  <a:pt x="20305" y="16671"/>
                </a:cubicBezTo>
                <a:cubicBezTo>
                  <a:pt x="7076" y="24079"/>
                  <a:pt x="-5889" y="68000"/>
                  <a:pt x="2842" y="674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B7784FD5-F638-4379-886A-76767D33BAA7}"/>
              </a:ext>
            </a:extLst>
          </p:cNvPr>
          <p:cNvSpPr/>
          <p:nvPr/>
        </p:nvSpPr>
        <p:spPr>
          <a:xfrm>
            <a:off x="2739740" y="5038705"/>
            <a:ext cx="64404" cy="55042"/>
          </a:xfrm>
          <a:custGeom>
            <a:avLst/>
            <a:gdLst>
              <a:gd name="connsiteX0" fmla="*/ 285 w 64404"/>
              <a:gd name="connsiteY0" fmla="*/ 20 h 55042"/>
              <a:gd name="connsiteX1" fmla="*/ 63785 w 64404"/>
              <a:gd name="connsiteY1" fmla="*/ 30183 h 55042"/>
              <a:gd name="connsiteX2" fmla="*/ 32035 w 64404"/>
              <a:gd name="connsiteY2" fmla="*/ 53995 h 55042"/>
              <a:gd name="connsiteX3" fmla="*/ 22510 w 64404"/>
              <a:gd name="connsiteY3" fmla="*/ 49233 h 55042"/>
              <a:gd name="connsiteX4" fmla="*/ 38385 w 64404"/>
              <a:gd name="connsiteY4" fmla="*/ 34945 h 55042"/>
              <a:gd name="connsiteX5" fmla="*/ 285 w 64404"/>
              <a:gd name="connsiteY5" fmla="*/ 20 h 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04" h="55042">
                <a:moveTo>
                  <a:pt x="285" y="20"/>
                </a:moveTo>
                <a:cubicBezTo>
                  <a:pt x="4518" y="-774"/>
                  <a:pt x="58493" y="21187"/>
                  <a:pt x="63785" y="30183"/>
                </a:cubicBezTo>
                <a:cubicBezTo>
                  <a:pt x="69077" y="39179"/>
                  <a:pt x="38914" y="50820"/>
                  <a:pt x="32035" y="53995"/>
                </a:cubicBezTo>
                <a:cubicBezTo>
                  <a:pt x="25156" y="57170"/>
                  <a:pt x="21452" y="52408"/>
                  <a:pt x="22510" y="49233"/>
                </a:cubicBezTo>
                <a:cubicBezTo>
                  <a:pt x="23568" y="46058"/>
                  <a:pt x="36533" y="42353"/>
                  <a:pt x="38385" y="34945"/>
                </a:cubicBezTo>
                <a:cubicBezTo>
                  <a:pt x="40237" y="27537"/>
                  <a:pt x="-3948" y="814"/>
                  <a:pt x="285" y="2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: 図形 525">
            <a:extLst>
              <a:ext uri="{FF2B5EF4-FFF2-40B4-BE49-F238E27FC236}">
                <a16:creationId xmlns:a16="http://schemas.microsoft.com/office/drawing/2014/main" id="{A4F57641-D714-4C17-A875-6EA5B727F6A9}"/>
              </a:ext>
            </a:extLst>
          </p:cNvPr>
          <p:cNvSpPr/>
          <p:nvPr/>
        </p:nvSpPr>
        <p:spPr>
          <a:xfrm>
            <a:off x="2841448" y="4978262"/>
            <a:ext cx="49516" cy="187992"/>
          </a:xfrm>
          <a:custGeom>
            <a:avLst/>
            <a:gdLst>
              <a:gd name="connsiteX0" fmla="*/ 9702 w 49516"/>
              <a:gd name="connsiteY0" fmla="*/ 138 h 187992"/>
              <a:gd name="connsiteX1" fmla="*/ 9702 w 49516"/>
              <a:gd name="connsiteY1" fmla="*/ 157301 h 187992"/>
              <a:gd name="connsiteX2" fmla="*/ 46215 w 49516"/>
              <a:gd name="connsiteY2" fmla="*/ 185876 h 187992"/>
              <a:gd name="connsiteX3" fmla="*/ 47802 w 49516"/>
              <a:gd name="connsiteY3" fmla="*/ 185876 h 187992"/>
              <a:gd name="connsiteX4" fmla="*/ 9702 w 49516"/>
              <a:gd name="connsiteY4" fmla="*/ 176351 h 187992"/>
              <a:gd name="connsiteX5" fmla="*/ 177 w 49516"/>
              <a:gd name="connsiteY5" fmla="*/ 130313 h 187992"/>
              <a:gd name="connsiteX6" fmla="*/ 9702 w 49516"/>
              <a:gd name="connsiteY6" fmla="*/ 138 h 18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16" h="187992">
                <a:moveTo>
                  <a:pt x="9702" y="138"/>
                </a:moveTo>
                <a:cubicBezTo>
                  <a:pt x="11290" y="4636"/>
                  <a:pt x="3617" y="126345"/>
                  <a:pt x="9702" y="157301"/>
                </a:cubicBezTo>
                <a:cubicBezTo>
                  <a:pt x="15787" y="188257"/>
                  <a:pt x="39865" y="181114"/>
                  <a:pt x="46215" y="185876"/>
                </a:cubicBezTo>
                <a:cubicBezTo>
                  <a:pt x="52565" y="190638"/>
                  <a:pt x="47802" y="185876"/>
                  <a:pt x="47802" y="185876"/>
                </a:cubicBezTo>
                <a:cubicBezTo>
                  <a:pt x="41717" y="184289"/>
                  <a:pt x="17639" y="185611"/>
                  <a:pt x="9702" y="176351"/>
                </a:cubicBezTo>
                <a:cubicBezTo>
                  <a:pt x="1765" y="167091"/>
                  <a:pt x="1764" y="158888"/>
                  <a:pt x="177" y="130313"/>
                </a:cubicBezTo>
                <a:cubicBezTo>
                  <a:pt x="-1411" y="101738"/>
                  <a:pt x="8114" y="-4360"/>
                  <a:pt x="9702" y="13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: 図形 526">
            <a:extLst>
              <a:ext uri="{FF2B5EF4-FFF2-40B4-BE49-F238E27FC236}">
                <a16:creationId xmlns:a16="http://schemas.microsoft.com/office/drawing/2014/main" id="{6B72CA02-FECB-4E76-ABCF-209EA2E05629}"/>
              </a:ext>
            </a:extLst>
          </p:cNvPr>
          <p:cNvSpPr/>
          <p:nvPr/>
        </p:nvSpPr>
        <p:spPr>
          <a:xfrm>
            <a:off x="2848493" y="4975166"/>
            <a:ext cx="233489" cy="198271"/>
          </a:xfrm>
          <a:custGeom>
            <a:avLst/>
            <a:gdLst>
              <a:gd name="connsiteX0" fmla="*/ 1070 w 233489"/>
              <a:gd name="connsiteY0" fmla="*/ 59 h 198271"/>
              <a:gd name="connsiteX1" fmla="*/ 59807 w 233489"/>
              <a:gd name="connsiteY1" fmla="*/ 14347 h 198271"/>
              <a:gd name="connsiteX2" fmla="*/ 88382 w 233489"/>
              <a:gd name="connsiteY2" fmla="*/ 59 h 198271"/>
              <a:gd name="connsiteX3" fmla="*/ 134420 w 233489"/>
              <a:gd name="connsiteY3" fmla="*/ 9584 h 198271"/>
              <a:gd name="connsiteX4" fmla="*/ 166170 w 233489"/>
              <a:gd name="connsiteY4" fmla="*/ 17522 h 198271"/>
              <a:gd name="connsiteX5" fmla="*/ 194745 w 233489"/>
              <a:gd name="connsiteY5" fmla="*/ 4822 h 198271"/>
              <a:gd name="connsiteX6" fmla="*/ 221732 w 233489"/>
              <a:gd name="connsiteY6" fmla="*/ 20697 h 198271"/>
              <a:gd name="connsiteX7" fmla="*/ 231257 w 233489"/>
              <a:gd name="connsiteY7" fmla="*/ 100072 h 198271"/>
              <a:gd name="connsiteX8" fmla="*/ 229670 w 233489"/>
              <a:gd name="connsiteY8" fmla="*/ 182622 h 198271"/>
              <a:gd name="connsiteX9" fmla="*/ 191570 w 233489"/>
              <a:gd name="connsiteY9" fmla="*/ 195322 h 198271"/>
              <a:gd name="connsiteX10" fmla="*/ 223320 w 233489"/>
              <a:gd name="connsiteY10" fmla="*/ 146109 h 198271"/>
              <a:gd name="connsiteX11" fmla="*/ 228082 w 233489"/>
              <a:gd name="connsiteY11" fmla="*/ 71497 h 198271"/>
              <a:gd name="connsiteX12" fmla="*/ 201095 w 233489"/>
              <a:gd name="connsiteY12" fmla="*/ 12759 h 198271"/>
              <a:gd name="connsiteX13" fmla="*/ 185220 w 233489"/>
              <a:gd name="connsiteY13" fmla="*/ 3234 h 198271"/>
              <a:gd name="connsiteX14" fmla="*/ 115370 w 233489"/>
              <a:gd name="connsiteY14" fmla="*/ 20697 h 198271"/>
              <a:gd name="connsiteX15" fmla="*/ 1070 w 233489"/>
              <a:gd name="connsiteY15" fmla="*/ 59 h 19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3489" h="198271">
                <a:moveTo>
                  <a:pt x="1070" y="59"/>
                </a:moveTo>
                <a:cubicBezTo>
                  <a:pt x="-8190" y="-999"/>
                  <a:pt x="45255" y="14347"/>
                  <a:pt x="59807" y="14347"/>
                </a:cubicBezTo>
                <a:cubicBezTo>
                  <a:pt x="74359" y="14347"/>
                  <a:pt x="75947" y="853"/>
                  <a:pt x="88382" y="59"/>
                </a:cubicBezTo>
                <a:cubicBezTo>
                  <a:pt x="100817" y="-735"/>
                  <a:pt x="121455" y="6674"/>
                  <a:pt x="134420" y="9584"/>
                </a:cubicBezTo>
                <a:cubicBezTo>
                  <a:pt x="147385" y="12495"/>
                  <a:pt x="156116" y="18316"/>
                  <a:pt x="166170" y="17522"/>
                </a:cubicBezTo>
                <a:cubicBezTo>
                  <a:pt x="176224" y="16728"/>
                  <a:pt x="185485" y="4293"/>
                  <a:pt x="194745" y="4822"/>
                </a:cubicBezTo>
                <a:cubicBezTo>
                  <a:pt x="204005" y="5351"/>
                  <a:pt x="215647" y="4822"/>
                  <a:pt x="221732" y="20697"/>
                </a:cubicBezTo>
                <a:cubicBezTo>
                  <a:pt x="227817" y="36572"/>
                  <a:pt x="229934" y="73085"/>
                  <a:pt x="231257" y="100072"/>
                </a:cubicBezTo>
                <a:cubicBezTo>
                  <a:pt x="232580" y="127059"/>
                  <a:pt x="236284" y="166747"/>
                  <a:pt x="229670" y="182622"/>
                </a:cubicBezTo>
                <a:cubicBezTo>
                  <a:pt x="223056" y="198497"/>
                  <a:pt x="192628" y="201408"/>
                  <a:pt x="191570" y="195322"/>
                </a:cubicBezTo>
                <a:cubicBezTo>
                  <a:pt x="190512" y="189237"/>
                  <a:pt x="217235" y="166746"/>
                  <a:pt x="223320" y="146109"/>
                </a:cubicBezTo>
                <a:cubicBezTo>
                  <a:pt x="229405" y="125472"/>
                  <a:pt x="231786" y="93722"/>
                  <a:pt x="228082" y="71497"/>
                </a:cubicBezTo>
                <a:cubicBezTo>
                  <a:pt x="224378" y="49272"/>
                  <a:pt x="208239" y="24136"/>
                  <a:pt x="201095" y="12759"/>
                </a:cubicBezTo>
                <a:cubicBezTo>
                  <a:pt x="193951" y="1382"/>
                  <a:pt x="199507" y="1911"/>
                  <a:pt x="185220" y="3234"/>
                </a:cubicBezTo>
                <a:cubicBezTo>
                  <a:pt x="170933" y="4557"/>
                  <a:pt x="143680" y="18845"/>
                  <a:pt x="115370" y="20697"/>
                </a:cubicBezTo>
                <a:cubicBezTo>
                  <a:pt x="87060" y="22549"/>
                  <a:pt x="10330" y="1117"/>
                  <a:pt x="1070" y="5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F5EA4665-BF52-403B-A5E7-A00C3F93AF2D}"/>
              </a:ext>
            </a:extLst>
          </p:cNvPr>
          <p:cNvSpPr/>
          <p:nvPr/>
        </p:nvSpPr>
        <p:spPr>
          <a:xfrm>
            <a:off x="2892322" y="5049838"/>
            <a:ext cx="6453" cy="93688"/>
          </a:xfrm>
          <a:custGeom>
            <a:avLst/>
            <a:gdLst>
              <a:gd name="connsiteX0" fmla="*/ 6453 w 6453"/>
              <a:gd name="connsiteY0" fmla="*/ 0 h 93688"/>
              <a:gd name="connsiteX1" fmla="*/ 103 w 6453"/>
              <a:gd name="connsiteY1" fmla="*/ 93662 h 93688"/>
              <a:gd name="connsiteX2" fmla="*/ 6453 w 6453"/>
              <a:gd name="connsiteY2" fmla="*/ 0 h 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3" h="93688">
                <a:moveTo>
                  <a:pt x="6453" y="0"/>
                </a:moveTo>
                <a:cubicBezTo>
                  <a:pt x="6453" y="0"/>
                  <a:pt x="1161" y="91810"/>
                  <a:pt x="103" y="93662"/>
                </a:cubicBezTo>
                <a:cubicBezTo>
                  <a:pt x="-955" y="95514"/>
                  <a:pt x="6453" y="0"/>
                  <a:pt x="6453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: 図形 528">
            <a:extLst>
              <a:ext uri="{FF2B5EF4-FFF2-40B4-BE49-F238E27FC236}">
                <a16:creationId xmlns:a16="http://schemas.microsoft.com/office/drawing/2014/main" id="{FFB87278-54E0-4A37-AF3A-79E295EF35CA}"/>
              </a:ext>
            </a:extLst>
          </p:cNvPr>
          <p:cNvSpPr/>
          <p:nvPr/>
        </p:nvSpPr>
        <p:spPr>
          <a:xfrm>
            <a:off x="2914780" y="5041671"/>
            <a:ext cx="48959" cy="119570"/>
          </a:xfrm>
          <a:custGeom>
            <a:avLst/>
            <a:gdLst>
              <a:gd name="connsiteX0" fmla="*/ 1458 w 48959"/>
              <a:gd name="connsiteY0" fmla="*/ 229 h 119570"/>
              <a:gd name="connsiteX1" fmla="*/ 14158 w 48959"/>
              <a:gd name="connsiteY1" fmla="*/ 52617 h 119570"/>
              <a:gd name="connsiteX2" fmla="*/ 41145 w 48959"/>
              <a:gd name="connsiteY2" fmla="*/ 119292 h 119570"/>
              <a:gd name="connsiteX3" fmla="*/ 47495 w 48959"/>
              <a:gd name="connsiteY3" fmla="*/ 73254 h 119570"/>
              <a:gd name="connsiteX4" fmla="*/ 1458 w 48959"/>
              <a:gd name="connsiteY4" fmla="*/ 229 h 1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9" h="119570">
                <a:moveTo>
                  <a:pt x="1458" y="229"/>
                </a:moveTo>
                <a:cubicBezTo>
                  <a:pt x="-4098" y="-3210"/>
                  <a:pt x="7543" y="32773"/>
                  <a:pt x="14158" y="52617"/>
                </a:cubicBezTo>
                <a:cubicBezTo>
                  <a:pt x="20773" y="72461"/>
                  <a:pt x="35589" y="115853"/>
                  <a:pt x="41145" y="119292"/>
                </a:cubicBezTo>
                <a:cubicBezTo>
                  <a:pt x="46701" y="122731"/>
                  <a:pt x="51464" y="93627"/>
                  <a:pt x="47495" y="73254"/>
                </a:cubicBezTo>
                <a:cubicBezTo>
                  <a:pt x="43526" y="52881"/>
                  <a:pt x="7014" y="3668"/>
                  <a:pt x="1458" y="22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71504297-A152-4C00-B9F5-CE3D5F0EB47D}"/>
              </a:ext>
            </a:extLst>
          </p:cNvPr>
          <p:cNvSpPr/>
          <p:nvPr/>
        </p:nvSpPr>
        <p:spPr>
          <a:xfrm>
            <a:off x="2986083" y="5038584"/>
            <a:ext cx="9537" cy="136117"/>
          </a:xfrm>
          <a:custGeom>
            <a:avLst/>
            <a:gdLst>
              <a:gd name="connsiteX0" fmla="*/ 9530 w 9537"/>
              <a:gd name="connsiteY0" fmla="*/ 141 h 136117"/>
              <a:gd name="connsiteX1" fmla="*/ 1592 w 9537"/>
              <a:gd name="connsiteY1" fmla="*/ 130316 h 136117"/>
              <a:gd name="connsiteX2" fmla="*/ 5 w 9537"/>
              <a:gd name="connsiteY2" fmla="*/ 104916 h 136117"/>
              <a:gd name="connsiteX3" fmla="*/ 9530 w 9537"/>
              <a:gd name="connsiteY3" fmla="*/ 141 h 13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7" h="136117">
                <a:moveTo>
                  <a:pt x="9530" y="141"/>
                </a:moveTo>
                <a:cubicBezTo>
                  <a:pt x="9794" y="4374"/>
                  <a:pt x="3179" y="112854"/>
                  <a:pt x="1592" y="130316"/>
                </a:cubicBezTo>
                <a:cubicBezTo>
                  <a:pt x="5" y="147778"/>
                  <a:pt x="269" y="121849"/>
                  <a:pt x="5" y="104916"/>
                </a:cubicBezTo>
                <a:cubicBezTo>
                  <a:pt x="-260" y="87983"/>
                  <a:pt x="9266" y="-4092"/>
                  <a:pt x="9530" y="1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CDA0B6AD-01DF-4E48-A4B4-3A1C241C2C96}"/>
              </a:ext>
            </a:extLst>
          </p:cNvPr>
          <p:cNvSpPr/>
          <p:nvPr/>
        </p:nvSpPr>
        <p:spPr>
          <a:xfrm>
            <a:off x="2883298" y="5038624"/>
            <a:ext cx="36115" cy="130021"/>
          </a:xfrm>
          <a:custGeom>
            <a:avLst/>
            <a:gdLst>
              <a:gd name="connsiteX0" fmla="*/ 36115 w 36115"/>
              <a:gd name="connsiteY0" fmla="*/ 1689 h 130021"/>
              <a:gd name="connsiteX1" fmla="*/ 10715 w 36115"/>
              <a:gd name="connsiteY1" fmla="*/ 117576 h 130021"/>
              <a:gd name="connsiteX2" fmla="*/ 1190 w 36115"/>
              <a:gd name="connsiteY2" fmla="*/ 123926 h 130021"/>
              <a:gd name="connsiteX3" fmla="*/ 1190 w 36115"/>
              <a:gd name="connsiteY3" fmla="*/ 92176 h 130021"/>
              <a:gd name="connsiteX4" fmla="*/ 10715 w 36115"/>
              <a:gd name="connsiteY4" fmla="*/ 50901 h 130021"/>
              <a:gd name="connsiteX5" fmla="*/ 36115 w 36115"/>
              <a:gd name="connsiteY5" fmla="*/ 1689 h 1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15" h="130021">
                <a:moveTo>
                  <a:pt x="36115" y="1689"/>
                </a:moveTo>
                <a:cubicBezTo>
                  <a:pt x="36115" y="12801"/>
                  <a:pt x="16536" y="97203"/>
                  <a:pt x="10715" y="117576"/>
                </a:cubicBezTo>
                <a:cubicBezTo>
                  <a:pt x="4894" y="137949"/>
                  <a:pt x="2777" y="128159"/>
                  <a:pt x="1190" y="123926"/>
                </a:cubicBezTo>
                <a:cubicBezTo>
                  <a:pt x="-397" y="119693"/>
                  <a:pt x="-397" y="104347"/>
                  <a:pt x="1190" y="92176"/>
                </a:cubicBezTo>
                <a:cubicBezTo>
                  <a:pt x="2777" y="80005"/>
                  <a:pt x="7540" y="64395"/>
                  <a:pt x="10715" y="50901"/>
                </a:cubicBezTo>
                <a:cubicBezTo>
                  <a:pt x="13890" y="37407"/>
                  <a:pt x="36115" y="-9423"/>
                  <a:pt x="36115" y="168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3444827F-26ED-4FC8-90A7-F308F1FF4E61}"/>
              </a:ext>
            </a:extLst>
          </p:cNvPr>
          <p:cNvSpPr/>
          <p:nvPr/>
        </p:nvSpPr>
        <p:spPr>
          <a:xfrm>
            <a:off x="3006624" y="5041900"/>
            <a:ext cx="32216" cy="96838"/>
          </a:xfrm>
          <a:custGeom>
            <a:avLst/>
            <a:gdLst>
              <a:gd name="connsiteX0" fmla="*/ 101 w 32216"/>
              <a:gd name="connsiteY0" fmla="*/ 0 h 96838"/>
              <a:gd name="connsiteX1" fmla="*/ 31851 w 32216"/>
              <a:gd name="connsiteY1" fmla="*/ 65088 h 96838"/>
              <a:gd name="connsiteX2" fmla="*/ 17564 w 32216"/>
              <a:gd name="connsiteY2" fmla="*/ 96838 h 96838"/>
              <a:gd name="connsiteX3" fmla="*/ 20739 w 32216"/>
              <a:gd name="connsiteY3" fmla="*/ 65088 h 96838"/>
              <a:gd name="connsiteX4" fmla="*/ 101 w 32216"/>
              <a:gd name="connsiteY4" fmla="*/ 0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16" h="96838">
                <a:moveTo>
                  <a:pt x="101" y="0"/>
                </a:moveTo>
                <a:cubicBezTo>
                  <a:pt x="1953" y="0"/>
                  <a:pt x="28941" y="48948"/>
                  <a:pt x="31851" y="65088"/>
                </a:cubicBezTo>
                <a:cubicBezTo>
                  <a:pt x="34761" y="81228"/>
                  <a:pt x="19416" y="96838"/>
                  <a:pt x="17564" y="96838"/>
                </a:cubicBezTo>
                <a:cubicBezTo>
                  <a:pt x="15712" y="96838"/>
                  <a:pt x="19152" y="76730"/>
                  <a:pt x="20739" y="65088"/>
                </a:cubicBezTo>
                <a:cubicBezTo>
                  <a:pt x="22326" y="53446"/>
                  <a:pt x="-1751" y="0"/>
                  <a:pt x="101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: 図形 532">
            <a:extLst>
              <a:ext uri="{FF2B5EF4-FFF2-40B4-BE49-F238E27FC236}">
                <a16:creationId xmlns:a16="http://schemas.microsoft.com/office/drawing/2014/main" id="{CA98F6F0-0C75-4D5A-827E-C94C3184F36F}"/>
              </a:ext>
            </a:extLst>
          </p:cNvPr>
          <p:cNvSpPr/>
          <p:nvPr/>
        </p:nvSpPr>
        <p:spPr>
          <a:xfrm>
            <a:off x="3095273" y="4984524"/>
            <a:ext cx="53312" cy="201467"/>
          </a:xfrm>
          <a:custGeom>
            <a:avLst/>
            <a:gdLst>
              <a:gd name="connsiteX0" fmla="*/ 6702 w 53312"/>
              <a:gd name="connsiteY0" fmla="*/ 226 h 201467"/>
              <a:gd name="connsiteX1" fmla="*/ 3527 w 53312"/>
              <a:gd name="connsiteY1" fmla="*/ 189139 h 201467"/>
              <a:gd name="connsiteX2" fmla="*/ 52740 w 53312"/>
              <a:gd name="connsiteY2" fmla="*/ 179614 h 201467"/>
              <a:gd name="connsiteX3" fmla="*/ 28927 w 53312"/>
              <a:gd name="connsiteY3" fmla="*/ 151039 h 201467"/>
              <a:gd name="connsiteX4" fmla="*/ 6702 w 53312"/>
              <a:gd name="connsiteY4" fmla="*/ 226 h 20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12" h="201467">
                <a:moveTo>
                  <a:pt x="6702" y="226"/>
                </a:moveTo>
                <a:cubicBezTo>
                  <a:pt x="2469" y="6576"/>
                  <a:pt x="-4146" y="159241"/>
                  <a:pt x="3527" y="189139"/>
                </a:cubicBezTo>
                <a:cubicBezTo>
                  <a:pt x="11200" y="219037"/>
                  <a:pt x="48507" y="185964"/>
                  <a:pt x="52740" y="179614"/>
                </a:cubicBezTo>
                <a:cubicBezTo>
                  <a:pt x="56973" y="173264"/>
                  <a:pt x="36600" y="179350"/>
                  <a:pt x="28927" y="151039"/>
                </a:cubicBezTo>
                <a:cubicBezTo>
                  <a:pt x="21254" y="122728"/>
                  <a:pt x="10935" y="-6124"/>
                  <a:pt x="6702" y="2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5F09CF19-3CC6-4B19-B1C9-BFF984A8B1AE}"/>
              </a:ext>
            </a:extLst>
          </p:cNvPr>
          <p:cNvSpPr/>
          <p:nvPr/>
        </p:nvSpPr>
        <p:spPr>
          <a:xfrm>
            <a:off x="3105150" y="4982795"/>
            <a:ext cx="61130" cy="161771"/>
          </a:xfrm>
          <a:custGeom>
            <a:avLst/>
            <a:gdLst>
              <a:gd name="connsiteX0" fmla="*/ 0 w 61130"/>
              <a:gd name="connsiteY0" fmla="*/ 6718 h 161771"/>
              <a:gd name="connsiteX1" fmla="*/ 60325 w 61130"/>
              <a:gd name="connsiteY1" fmla="*/ 14655 h 161771"/>
              <a:gd name="connsiteX2" fmla="*/ 34925 w 61130"/>
              <a:gd name="connsiteY2" fmla="*/ 160705 h 161771"/>
              <a:gd name="connsiteX3" fmla="*/ 38100 w 61130"/>
              <a:gd name="connsiteY3" fmla="*/ 78155 h 161771"/>
              <a:gd name="connsiteX4" fmla="*/ 58738 w 61130"/>
              <a:gd name="connsiteY4" fmla="*/ 28943 h 161771"/>
              <a:gd name="connsiteX5" fmla="*/ 0 w 61130"/>
              <a:gd name="connsiteY5" fmla="*/ 6718 h 1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30" h="161771">
                <a:moveTo>
                  <a:pt x="0" y="6718"/>
                </a:moveTo>
                <a:cubicBezTo>
                  <a:pt x="264" y="4337"/>
                  <a:pt x="54504" y="-11009"/>
                  <a:pt x="60325" y="14655"/>
                </a:cubicBezTo>
                <a:cubicBezTo>
                  <a:pt x="66146" y="40319"/>
                  <a:pt x="38629" y="150122"/>
                  <a:pt x="34925" y="160705"/>
                </a:cubicBezTo>
                <a:cubicBezTo>
                  <a:pt x="31221" y="171288"/>
                  <a:pt x="34131" y="100115"/>
                  <a:pt x="38100" y="78155"/>
                </a:cubicBezTo>
                <a:cubicBezTo>
                  <a:pt x="42069" y="56195"/>
                  <a:pt x="61648" y="39791"/>
                  <a:pt x="58738" y="28943"/>
                </a:cubicBezTo>
                <a:cubicBezTo>
                  <a:pt x="55828" y="18095"/>
                  <a:pt x="-264" y="9099"/>
                  <a:pt x="0" y="67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12A56847-FFEF-455D-AB0E-743D9F8A1B1B}"/>
              </a:ext>
            </a:extLst>
          </p:cNvPr>
          <p:cNvSpPr/>
          <p:nvPr/>
        </p:nvSpPr>
        <p:spPr>
          <a:xfrm>
            <a:off x="3096255" y="4902017"/>
            <a:ext cx="74081" cy="65979"/>
          </a:xfrm>
          <a:custGeom>
            <a:avLst/>
            <a:gdLst>
              <a:gd name="connsiteX0" fmla="*/ 8895 w 74081"/>
              <a:gd name="connsiteY0" fmla="*/ 183 h 65979"/>
              <a:gd name="connsiteX1" fmla="*/ 73983 w 74081"/>
              <a:gd name="connsiteY1" fmla="*/ 35108 h 65979"/>
              <a:gd name="connsiteX2" fmla="*/ 23183 w 74081"/>
              <a:gd name="connsiteY2" fmla="*/ 65271 h 65979"/>
              <a:gd name="connsiteX3" fmla="*/ 4133 w 74081"/>
              <a:gd name="connsiteY3" fmla="*/ 50983 h 65979"/>
              <a:gd name="connsiteX4" fmla="*/ 8895 w 74081"/>
              <a:gd name="connsiteY4" fmla="*/ 183 h 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81" h="65979">
                <a:moveTo>
                  <a:pt x="8895" y="183"/>
                </a:moveTo>
                <a:cubicBezTo>
                  <a:pt x="20537" y="-2463"/>
                  <a:pt x="71602" y="24260"/>
                  <a:pt x="73983" y="35108"/>
                </a:cubicBezTo>
                <a:cubicBezTo>
                  <a:pt x="76364" y="45956"/>
                  <a:pt x="34825" y="62625"/>
                  <a:pt x="23183" y="65271"/>
                </a:cubicBezTo>
                <a:cubicBezTo>
                  <a:pt x="11541" y="67917"/>
                  <a:pt x="9689" y="63154"/>
                  <a:pt x="4133" y="50983"/>
                </a:cubicBezTo>
                <a:cubicBezTo>
                  <a:pt x="-1423" y="38812"/>
                  <a:pt x="-2747" y="2829"/>
                  <a:pt x="8895" y="18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DA71FAA0-1687-4392-98FC-922513535825}"/>
              </a:ext>
            </a:extLst>
          </p:cNvPr>
          <p:cNvSpPr/>
          <p:nvPr/>
        </p:nvSpPr>
        <p:spPr>
          <a:xfrm>
            <a:off x="3167580" y="4988638"/>
            <a:ext cx="70929" cy="190691"/>
          </a:xfrm>
          <a:custGeom>
            <a:avLst/>
            <a:gdLst>
              <a:gd name="connsiteX0" fmla="*/ 2658 w 70929"/>
              <a:gd name="connsiteY0" fmla="*/ 875 h 190691"/>
              <a:gd name="connsiteX1" fmla="*/ 5833 w 70929"/>
              <a:gd name="connsiteY1" fmla="*/ 178675 h 190691"/>
              <a:gd name="connsiteX2" fmla="*/ 64570 w 70929"/>
              <a:gd name="connsiteY2" fmla="*/ 164387 h 190691"/>
              <a:gd name="connsiteX3" fmla="*/ 69333 w 70929"/>
              <a:gd name="connsiteY3" fmla="*/ 81837 h 190691"/>
              <a:gd name="connsiteX4" fmla="*/ 64570 w 70929"/>
              <a:gd name="connsiteY4" fmla="*/ 167562 h 190691"/>
              <a:gd name="connsiteX5" fmla="*/ 45520 w 70929"/>
              <a:gd name="connsiteY5" fmla="*/ 165975 h 190691"/>
              <a:gd name="connsiteX6" fmla="*/ 10595 w 70929"/>
              <a:gd name="connsiteY6" fmla="*/ 112000 h 190691"/>
              <a:gd name="connsiteX7" fmla="*/ 2658 w 70929"/>
              <a:gd name="connsiteY7" fmla="*/ 875 h 19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29" h="190691">
                <a:moveTo>
                  <a:pt x="2658" y="875"/>
                </a:moveTo>
                <a:cubicBezTo>
                  <a:pt x="1864" y="11987"/>
                  <a:pt x="-4486" y="151423"/>
                  <a:pt x="5833" y="178675"/>
                </a:cubicBezTo>
                <a:cubicBezTo>
                  <a:pt x="16152" y="205927"/>
                  <a:pt x="53987" y="180527"/>
                  <a:pt x="64570" y="164387"/>
                </a:cubicBezTo>
                <a:cubicBezTo>
                  <a:pt x="75153" y="148247"/>
                  <a:pt x="69333" y="81308"/>
                  <a:pt x="69333" y="81837"/>
                </a:cubicBezTo>
                <a:cubicBezTo>
                  <a:pt x="69333" y="82366"/>
                  <a:pt x="68539" y="153539"/>
                  <a:pt x="64570" y="167562"/>
                </a:cubicBezTo>
                <a:cubicBezTo>
                  <a:pt x="60601" y="181585"/>
                  <a:pt x="54516" y="175235"/>
                  <a:pt x="45520" y="165975"/>
                </a:cubicBezTo>
                <a:cubicBezTo>
                  <a:pt x="36524" y="156715"/>
                  <a:pt x="16416" y="136342"/>
                  <a:pt x="10595" y="112000"/>
                </a:cubicBezTo>
                <a:cubicBezTo>
                  <a:pt x="4774" y="87658"/>
                  <a:pt x="3452" y="-10237"/>
                  <a:pt x="2658" y="8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16599FA0-6E36-45A9-A64F-8A8728DC635F}"/>
              </a:ext>
            </a:extLst>
          </p:cNvPr>
          <p:cNvSpPr/>
          <p:nvPr/>
        </p:nvSpPr>
        <p:spPr>
          <a:xfrm>
            <a:off x="3162299" y="4979091"/>
            <a:ext cx="174342" cy="200149"/>
          </a:xfrm>
          <a:custGeom>
            <a:avLst/>
            <a:gdLst>
              <a:gd name="connsiteX0" fmla="*/ 1 w 174342"/>
              <a:gd name="connsiteY0" fmla="*/ 2484 h 200149"/>
              <a:gd name="connsiteX1" fmla="*/ 147639 w 174342"/>
              <a:gd name="connsiteY1" fmla="*/ 18359 h 200149"/>
              <a:gd name="connsiteX2" fmla="*/ 171451 w 174342"/>
              <a:gd name="connsiteY2" fmla="*/ 154884 h 200149"/>
              <a:gd name="connsiteX3" fmla="*/ 168276 w 174342"/>
              <a:gd name="connsiteY3" fmla="*/ 192984 h 200149"/>
              <a:gd name="connsiteX4" fmla="*/ 120651 w 174342"/>
              <a:gd name="connsiteY4" fmla="*/ 194572 h 200149"/>
              <a:gd name="connsiteX5" fmla="*/ 163514 w 174342"/>
              <a:gd name="connsiteY5" fmla="*/ 134247 h 200149"/>
              <a:gd name="connsiteX6" fmla="*/ 169864 w 174342"/>
              <a:gd name="connsiteY6" fmla="*/ 70747 h 200149"/>
              <a:gd name="connsiteX7" fmla="*/ 144464 w 174342"/>
              <a:gd name="connsiteY7" fmla="*/ 8834 h 200149"/>
              <a:gd name="connsiteX8" fmla="*/ 1 w 174342"/>
              <a:gd name="connsiteY8" fmla="*/ 2484 h 20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42" h="200149">
                <a:moveTo>
                  <a:pt x="1" y="2484"/>
                </a:moveTo>
                <a:cubicBezTo>
                  <a:pt x="530" y="4071"/>
                  <a:pt x="119064" y="-7041"/>
                  <a:pt x="147639" y="18359"/>
                </a:cubicBezTo>
                <a:cubicBezTo>
                  <a:pt x="176214" y="43759"/>
                  <a:pt x="168012" y="125780"/>
                  <a:pt x="171451" y="154884"/>
                </a:cubicBezTo>
                <a:cubicBezTo>
                  <a:pt x="174890" y="183988"/>
                  <a:pt x="176743" y="186369"/>
                  <a:pt x="168276" y="192984"/>
                </a:cubicBezTo>
                <a:cubicBezTo>
                  <a:pt x="159809" y="199599"/>
                  <a:pt x="121445" y="204361"/>
                  <a:pt x="120651" y="194572"/>
                </a:cubicBezTo>
                <a:cubicBezTo>
                  <a:pt x="119857" y="184783"/>
                  <a:pt x="155312" y="154885"/>
                  <a:pt x="163514" y="134247"/>
                </a:cubicBezTo>
                <a:cubicBezTo>
                  <a:pt x="171716" y="113610"/>
                  <a:pt x="173039" y="91649"/>
                  <a:pt x="169864" y="70747"/>
                </a:cubicBezTo>
                <a:cubicBezTo>
                  <a:pt x="166689" y="49845"/>
                  <a:pt x="168012" y="22328"/>
                  <a:pt x="144464" y="8834"/>
                </a:cubicBezTo>
                <a:cubicBezTo>
                  <a:pt x="120916" y="-4660"/>
                  <a:pt x="-528" y="897"/>
                  <a:pt x="1" y="248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: 図形 537">
            <a:extLst>
              <a:ext uri="{FF2B5EF4-FFF2-40B4-BE49-F238E27FC236}">
                <a16:creationId xmlns:a16="http://schemas.microsoft.com/office/drawing/2014/main" id="{E9E931F8-8526-415D-A384-B6B58B23238F}"/>
              </a:ext>
            </a:extLst>
          </p:cNvPr>
          <p:cNvSpPr/>
          <p:nvPr/>
        </p:nvSpPr>
        <p:spPr>
          <a:xfrm>
            <a:off x="3223986" y="5015815"/>
            <a:ext cx="71349" cy="149955"/>
          </a:xfrm>
          <a:custGeom>
            <a:avLst/>
            <a:gdLst>
              <a:gd name="connsiteX0" fmla="*/ 58964 w 71349"/>
              <a:gd name="connsiteY0" fmla="*/ 149910 h 149955"/>
              <a:gd name="connsiteX1" fmla="*/ 55789 w 71349"/>
              <a:gd name="connsiteY1" fmla="*/ 45135 h 149955"/>
              <a:gd name="connsiteX2" fmla="*/ 25627 w 71349"/>
              <a:gd name="connsiteY2" fmla="*/ 32435 h 149955"/>
              <a:gd name="connsiteX3" fmla="*/ 9752 w 71349"/>
              <a:gd name="connsiteY3" fmla="*/ 135623 h 149955"/>
              <a:gd name="connsiteX4" fmla="*/ 227 w 71349"/>
              <a:gd name="connsiteY4" fmla="*/ 113398 h 149955"/>
              <a:gd name="connsiteX5" fmla="*/ 3402 w 71349"/>
              <a:gd name="connsiteY5" fmla="*/ 73710 h 149955"/>
              <a:gd name="connsiteX6" fmla="*/ 8164 w 71349"/>
              <a:gd name="connsiteY6" fmla="*/ 29260 h 149955"/>
              <a:gd name="connsiteX7" fmla="*/ 39914 w 71349"/>
              <a:gd name="connsiteY7" fmla="*/ 685 h 149955"/>
              <a:gd name="connsiteX8" fmla="*/ 70077 w 71349"/>
              <a:gd name="connsiteY8" fmla="*/ 57835 h 149955"/>
              <a:gd name="connsiteX9" fmla="*/ 58964 w 71349"/>
              <a:gd name="connsiteY9" fmla="*/ 149910 h 14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49" h="149955">
                <a:moveTo>
                  <a:pt x="58964" y="149910"/>
                </a:moveTo>
                <a:cubicBezTo>
                  <a:pt x="56583" y="147793"/>
                  <a:pt x="61345" y="64714"/>
                  <a:pt x="55789" y="45135"/>
                </a:cubicBezTo>
                <a:cubicBezTo>
                  <a:pt x="50233" y="25556"/>
                  <a:pt x="33300" y="17354"/>
                  <a:pt x="25627" y="32435"/>
                </a:cubicBezTo>
                <a:cubicBezTo>
                  <a:pt x="17954" y="47516"/>
                  <a:pt x="13985" y="122129"/>
                  <a:pt x="9752" y="135623"/>
                </a:cubicBezTo>
                <a:cubicBezTo>
                  <a:pt x="5519" y="149117"/>
                  <a:pt x="1285" y="123717"/>
                  <a:pt x="227" y="113398"/>
                </a:cubicBezTo>
                <a:cubicBezTo>
                  <a:pt x="-831" y="103079"/>
                  <a:pt x="2079" y="87733"/>
                  <a:pt x="3402" y="73710"/>
                </a:cubicBezTo>
                <a:cubicBezTo>
                  <a:pt x="4725" y="59687"/>
                  <a:pt x="2079" y="41431"/>
                  <a:pt x="8164" y="29260"/>
                </a:cubicBezTo>
                <a:cubicBezTo>
                  <a:pt x="14249" y="17089"/>
                  <a:pt x="29595" y="-4077"/>
                  <a:pt x="39914" y="685"/>
                </a:cubicBezTo>
                <a:cubicBezTo>
                  <a:pt x="50233" y="5447"/>
                  <a:pt x="64521" y="36668"/>
                  <a:pt x="70077" y="57835"/>
                </a:cubicBezTo>
                <a:cubicBezTo>
                  <a:pt x="75633" y="79002"/>
                  <a:pt x="61345" y="152027"/>
                  <a:pt x="58964" y="14991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: 図形 538">
            <a:extLst>
              <a:ext uri="{FF2B5EF4-FFF2-40B4-BE49-F238E27FC236}">
                <a16:creationId xmlns:a16="http://schemas.microsoft.com/office/drawing/2014/main" id="{E089D3B1-1C8A-4EE1-AB3F-740C6AB4E11A}"/>
              </a:ext>
            </a:extLst>
          </p:cNvPr>
          <p:cNvSpPr/>
          <p:nvPr/>
        </p:nvSpPr>
        <p:spPr>
          <a:xfrm>
            <a:off x="3444711" y="4993541"/>
            <a:ext cx="60834" cy="158880"/>
          </a:xfrm>
          <a:custGeom>
            <a:avLst/>
            <a:gdLst>
              <a:gd name="connsiteX0" fmla="*/ 164 w 60834"/>
              <a:gd name="connsiteY0" fmla="*/ 734 h 158880"/>
              <a:gd name="connsiteX1" fmla="*/ 60489 w 60834"/>
              <a:gd name="connsiteY1" fmla="*/ 145197 h 158880"/>
              <a:gd name="connsiteX2" fmla="*/ 25564 w 60834"/>
              <a:gd name="connsiteY2" fmla="*/ 146784 h 158880"/>
              <a:gd name="connsiteX3" fmla="*/ 41439 w 60834"/>
              <a:gd name="connsiteY3" fmla="*/ 91222 h 158880"/>
              <a:gd name="connsiteX4" fmla="*/ 164 w 60834"/>
              <a:gd name="connsiteY4" fmla="*/ 734 h 15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34" h="158880">
                <a:moveTo>
                  <a:pt x="164" y="734"/>
                </a:moveTo>
                <a:cubicBezTo>
                  <a:pt x="3339" y="9730"/>
                  <a:pt x="56256" y="120855"/>
                  <a:pt x="60489" y="145197"/>
                </a:cubicBezTo>
                <a:cubicBezTo>
                  <a:pt x="64722" y="169539"/>
                  <a:pt x="28739" y="155780"/>
                  <a:pt x="25564" y="146784"/>
                </a:cubicBezTo>
                <a:cubicBezTo>
                  <a:pt x="22389" y="137788"/>
                  <a:pt x="41968" y="114505"/>
                  <a:pt x="41439" y="91222"/>
                </a:cubicBezTo>
                <a:cubicBezTo>
                  <a:pt x="40910" y="67939"/>
                  <a:pt x="-3011" y="-8262"/>
                  <a:pt x="164" y="7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: 図形 539">
            <a:extLst>
              <a:ext uri="{FF2B5EF4-FFF2-40B4-BE49-F238E27FC236}">
                <a16:creationId xmlns:a16="http://schemas.microsoft.com/office/drawing/2014/main" id="{FB63C1BC-9255-4DA6-B51E-3E9FE6884636}"/>
              </a:ext>
            </a:extLst>
          </p:cNvPr>
          <p:cNvSpPr/>
          <p:nvPr/>
        </p:nvSpPr>
        <p:spPr>
          <a:xfrm>
            <a:off x="3336882" y="4971521"/>
            <a:ext cx="169393" cy="198970"/>
          </a:xfrm>
          <a:custGeom>
            <a:avLst/>
            <a:gdLst>
              <a:gd name="connsiteX0" fmla="*/ 166731 w 169393"/>
              <a:gd name="connsiteY0" fmla="*/ 87842 h 198970"/>
              <a:gd name="connsiteX1" fmla="*/ 138156 w 169393"/>
              <a:gd name="connsiteY1" fmla="*/ 40217 h 198970"/>
              <a:gd name="connsiteX2" fmla="*/ 57193 w 169393"/>
              <a:gd name="connsiteY2" fmla="*/ 8467 h 198970"/>
              <a:gd name="connsiteX3" fmla="*/ 19093 w 169393"/>
              <a:gd name="connsiteY3" fmla="*/ 67204 h 198970"/>
              <a:gd name="connsiteX4" fmla="*/ 39731 w 169393"/>
              <a:gd name="connsiteY4" fmla="*/ 178329 h 198970"/>
              <a:gd name="connsiteX5" fmla="*/ 123868 w 169393"/>
              <a:gd name="connsiteY5" fmla="*/ 198967 h 198970"/>
              <a:gd name="connsiteX6" fmla="*/ 154031 w 169393"/>
              <a:gd name="connsiteY6" fmla="*/ 179917 h 198970"/>
              <a:gd name="connsiteX7" fmla="*/ 27031 w 169393"/>
              <a:gd name="connsiteY7" fmla="*/ 175154 h 198970"/>
              <a:gd name="connsiteX8" fmla="*/ 43 w 169393"/>
              <a:gd name="connsiteY8" fmla="*/ 113242 h 198970"/>
              <a:gd name="connsiteX9" fmla="*/ 22268 w 169393"/>
              <a:gd name="connsiteY9" fmla="*/ 27517 h 198970"/>
              <a:gd name="connsiteX10" fmla="*/ 77831 w 169393"/>
              <a:gd name="connsiteY10" fmla="*/ 529 h 198970"/>
              <a:gd name="connsiteX11" fmla="*/ 166731 w 169393"/>
              <a:gd name="connsiteY11" fmla="*/ 87842 h 19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393" h="198970">
                <a:moveTo>
                  <a:pt x="166731" y="87842"/>
                </a:moveTo>
                <a:cubicBezTo>
                  <a:pt x="176785" y="94457"/>
                  <a:pt x="156412" y="53446"/>
                  <a:pt x="138156" y="40217"/>
                </a:cubicBezTo>
                <a:cubicBezTo>
                  <a:pt x="119900" y="26988"/>
                  <a:pt x="77037" y="3969"/>
                  <a:pt x="57193" y="8467"/>
                </a:cubicBezTo>
                <a:cubicBezTo>
                  <a:pt x="37349" y="12965"/>
                  <a:pt x="22003" y="38894"/>
                  <a:pt x="19093" y="67204"/>
                </a:cubicBezTo>
                <a:cubicBezTo>
                  <a:pt x="16183" y="95514"/>
                  <a:pt x="22269" y="156369"/>
                  <a:pt x="39731" y="178329"/>
                </a:cubicBezTo>
                <a:cubicBezTo>
                  <a:pt x="57193" y="200289"/>
                  <a:pt x="104818" y="198702"/>
                  <a:pt x="123868" y="198967"/>
                </a:cubicBezTo>
                <a:cubicBezTo>
                  <a:pt x="142918" y="199232"/>
                  <a:pt x="170171" y="183886"/>
                  <a:pt x="154031" y="179917"/>
                </a:cubicBezTo>
                <a:cubicBezTo>
                  <a:pt x="137891" y="175948"/>
                  <a:pt x="52696" y="186266"/>
                  <a:pt x="27031" y="175154"/>
                </a:cubicBezTo>
                <a:cubicBezTo>
                  <a:pt x="1366" y="164042"/>
                  <a:pt x="837" y="137848"/>
                  <a:pt x="43" y="113242"/>
                </a:cubicBezTo>
                <a:cubicBezTo>
                  <a:pt x="-751" y="88636"/>
                  <a:pt x="9303" y="46302"/>
                  <a:pt x="22268" y="27517"/>
                </a:cubicBezTo>
                <a:cubicBezTo>
                  <a:pt x="35233" y="8732"/>
                  <a:pt x="57987" y="-2646"/>
                  <a:pt x="77831" y="529"/>
                </a:cubicBezTo>
                <a:cubicBezTo>
                  <a:pt x="97675" y="3704"/>
                  <a:pt x="156677" y="81227"/>
                  <a:pt x="166731" y="8784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: 図形 540">
            <a:extLst>
              <a:ext uri="{FF2B5EF4-FFF2-40B4-BE49-F238E27FC236}">
                <a16:creationId xmlns:a16="http://schemas.microsoft.com/office/drawing/2014/main" id="{5B9CA256-CFE7-49E5-AF4B-D509977569A5}"/>
              </a:ext>
            </a:extLst>
          </p:cNvPr>
          <p:cNvSpPr/>
          <p:nvPr/>
        </p:nvSpPr>
        <p:spPr>
          <a:xfrm>
            <a:off x="3359150" y="5029974"/>
            <a:ext cx="66973" cy="92026"/>
          </a:xfrm>
          <a:custGeom>
            <a:avLst/>
            <a:gdLst>
              <a:gd name="connsiteX0" fmla="*/ 66675 w 66973"/>
              <a:gd name="connsiteY0" fmla="*/ 91301 h 92026"/>
              <a:gd name="connsiteX1" fmla="*/ 25400 w 66973"/>
              <a:gd name="connsiteY1" fmla="*/ 51614 h 92026"/>
              <a:gd name="connsiteX2" fmla="*/ 46038 w 66973"/>
              <a:gd name="connsiteY2" fmla="*/ 2401 h 92026"/>
              <a:gd name="connsiteX3" fmla="*/ 0 w 66973"/>
              <a:gd name="connsiteY3" fmla="*/ 16689 h 92026"/>
              <a:gd name="connsiteX4" fmla="*/ 66675 w 66973"/>
              <a:gd name="connsiteY4" fmla="*/ 91301 h 9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3" h="92026">
                <a:moveTo>
                  <a:pt x="66675" y="91301"/>
                </a:moveTo>
                <a:cubicBezTo>
                  <a:pt x="70908" y="97122"/>
                  <a:pt x="28839" y="66431"/>
                  <a:pt x="25400" y="51614"/>
                </a:cubicBezTo>
                <a:cubicBezTo>
                  <a:pt x="21961" y="36797"/>
                  <a:pt x="50271" y="8222"/>
                  <a:pt x="46038" y="2401"/>
                </a:cubicBezTo>
                <a:cubicBezTo>
                  <a:pt x="41805" y="-3420"/>
                  <a:pt x="265" y="1343"/>
                  <a:pt x="0" y="16689"/>
                </a:cubicBezTo>
                <a:cubicBezTo>
                  <a:pt x="-265" y="32035"/>
                  <a:pt x="62442" y="85480"/>
                  <a:pt x="66675" y="913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: 図形 541">
            <a:extLst>
              <a:ext uri="{FF2B5EF4-FFF2-40B4-BE49-F238E27FC236}">
                <a16:creationId xmlns:a16="http://schemas.microsoft.com/office/drawing/2014/main" id="{AE018A7E-5DE9-42FB-8908-A376F41DA71F}"/>
              </a:ext>
            </a:extLst>
          </p:cNvPr>
          <p:cNvSpPr/>
          <p:nvPr/>
        </p:nvSpPr>
        <p:spPr>
          <a:xfrm>
            <a:off x="3405187" y="5038600"/>
            <a:ext cx="62972" cy="85874"/>
          </a:xfrm>
          <a:custGeom>
            <a:avLst/>
            <a:gdLst>
              <a:gd name="connsiteX0" fmla="*/ 1 w 62972"/>
              <a:gd name="connsiteY0" fmla="*/ 125 h 85874"/>
              <a:gd name="connsiteX1" fmla="*/ 57151 w 62972"/>
              <a:gd name="connsiteY1" fmla="*/ 36638 h 85874"/>
              <a:gd name="connsiteX2" fmla="*/ 44451 w 62972"/>
              <a:gd name="connsiteY2" fmla="*/ 85850 h 85874"/>
              <a:gd name="connsiteX3" fmla="*/ 58738 w 62972"/>
              <a:gd name="connsiteY3" fmla="*/ 42988 h 85874"/>
              <a:gd name="connsiteX4" fmla="*/ 58738 w 62972"/>
              <a:gd name="connsiteY4" fmla="*/ 25525 h 85874"/>
              <a:gd name="connsiteX5" fmla="*/ 1 w 62972"/>
              <a:gd name="connsiteY5" fmla="*/ 125 h 8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2" h="85874">
                <a:moveTo>
                  <a:pt x="1" y="125"/>
                </a:moveTo>
                <a:cubicBezTo>
                  <a:pt x="-263" y="1977"/>
                  <a:pt x="49743" y="22351"/>
                  <a:pt x="57151" y="36638"/>
                </a:cubicBezTo>
                <a:cubicBezTo>
                  <a:pt x="64559" y="50925"/>
                  <a:pt x="44187" y="84792"/>
                  <a:pt x="44451" y="85850"/>
                </a:cubicBezTo>
                <a:cubicBezTo>
                  <a:pt x="44716" y="86908"/>
                  <a:pt x="56357" y="53042"/>
                  <a:pt x="58738" y="42988"/>
                </a:cubicBezTo>
                <a:cubicBezTo>
                  <a:pt x="61119" y="32934"/>
                  <a:pt x="66940" y="33727"/>
                  <a:pt x="58738" y="25525"/>
                </a:cubicBezTo>
                <a:cubicBezTo>
                  <a:pt x="50536" y="17323"/>
                  <a:pt x="265" y="-1727"/>
                  <a:pt x="1" y="12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: 図形 542">
            <a:extLst>
              <a:ext uri="{FF2B5EF4-FFF2-40B4-BE49-F238E27FC236}">
                <a16:creationId xmlns:a16="http://schemas.microsoft.com/office/drawing/2014/main" id="{78E9C980-96D4-4AED-AF51-7CBA32B2F105}"/>
              </a:ext>
            </a:extLst>
          </p:cNvPr>
          <p:cNvSpPr/>
          <p:nvPr/>
        </p:nvSpPr>
        <p:spPr>
          <a:xfrm>
            <a:off x="3453420" y="4906521"/>
            <a:ext cx="123449" cy="127646"/>
          </a:xfrm>
          <a:custGeom>
            <a:avLst/>
            <a:gdLst>
              <a:gd name="connsiteX0" fmla="*/ 34318 w 123449"/>
              <a:gd name="connsiteY0" fmla="*/ 2029 h 127646"/>
              <a:gd name="connsiteX1" fmla="*/ 123218 w 123449"/>
              <a:gd name="connsiteY1" fmla="*/ 32192 h 127646"/>
              <a:gd name="connsiteX2" fmla="*/ 2568 w 123449"/>
              <a:gd name="connsiteY2" fmla="*/ 124267 h 127646"/>
              <a:gd name="connsiteX3" fmla="*/ 43843 w 123449"/>
              <a:gd name="connsiteY3" fmla="*/ 105217 h 127646"/>
              <a:gd name="connsiteX4" fmla="*/ 80355 w 123449"/>
              <a:gd name="connsiteY4" fmla="*/ 81404 h 127646"/>
              <a:gd name="connsiteX5" fmla="*/ 34318 w 123449"/>
              <a:gd name="connsiteY5" fmla="*/ 2029 h 12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49" h="127646">
                <a:moveTo>
                  <a:pt x="34318" y="2029"/>
                </a:moveTo>
                <a:cubicBezTo>
                  <a:pt x="41462" y="-6173"/>
                  <a:pt x="128510" y="11819"/>
                  <a:pt x="123218" y="32192"/>
                </a:cubicBezTo>
                <a:cubicBezTo>
                  <a:pt x="117926" y="52565"/>
                  <a:pt x="15797" y="112096"/>
                  <a:pt x="2568" y="124267"/>
                </a:cubicBezTo>
                <a:cubicBezTo>
                  <a:pt x="-10661" y="136438"/>
                  <a:pt x="30879" y="112361"/>
                  <a:pt x="43843" y="105217"/>
                </a:cubicBezTo>
                <a:cubicBezTo>
                  <a:pt x="56807" y="98073"/>
                  <a:pt x="83001" y="90929"/>
                  <a:pt x="80355" y="81404"/>
                </a:cubicBezTo>
                <a:cubicBezTo>
                  <a:pt x="77709" y="71879"/>
                  <a:pt x="27174" y="10231"/>
                  <a:pt x="34318" y="202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: 図形 543">
            <a:extLst>
              <a:ext uri="{FF2B5EF4-FFF2-40B4-BE49-F238E27FC236}">
                <a16:creationId xmlns:a16="http://schemas.microsoft.com/office/drawing/2014/main" id="{ECE7F3BE-D207-48CC-A2FB-4F616C9C4D8F}"/>
              </a:ext>
            </a:extLst>
          </p:cNvPr>
          <p:cNvSpPr/>
          <p:nvPr/>
        </p:nvSpPr>
        <p:spPr>
          <a:xfrm>
            <a:off x="3494658" y="5030843"/>
            <a:ext cx="220996" cy="144641"/>
          </a:xfrm>
          <a:custGeom>
            <a:avLst/>
            <a:gdLst>
              <a:gd name="connsiteX0" fmla="*/ 169292 w 220996"/>
              <a:gd name="connsiteY0" fmla="*/ 12645 h 144641"/>
              <a:gd name="connsiteX1" fmla="*/ 77217 w 220996"/>
              <a:gd name="connsiteY1" fmla="*/ 6295 h 144641"/>
              <a:gd name="connsiteX2" fmla="*/ 188342 w 220996"/>
              <a:gd name="connsiteY2" fmla="*/ 60270 h 144641"/>
              <a:gd name="connsiteX3" fmla="*/ 156592 w 220996"/>
              <a:gd name="connsiteY3" fmla="*/ 133295 h 144641"/>
              <a:gd name="connsiteX4" fmla="*/ 77217 w 220996"/>
              <a:gd name="connsiteY4" fmla="*/ 138057 h 144641"/>
              <a:gd name="connsiteX5" fmla="*/ 1017 w 220996"/>
              <a:gd name="connsiteY5" fmla="*/ 125357 h 144641"/>
              <a:gd name="connsiteX6" fmla="*/ 134367 w 220996"/>
              <a:gd name="connsiteY6" fmla="*/ 144407 h 144641"/>
              <a:gd name="connsiteX7" fmla="*/ 220092 w 220996"/>
              <a:gd name="connsiteY7" fmla="*/ 109482 h 144641"/>
              <a:gd name="connsiteX8" fmla="*/ 169292 w 220996"/>
              <a:gd name="connsiteY8" fmla="*/ 12645 h 14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96" h="144641">
                <a:moveTo>
                  <a:pt x="169292" y="12645"/>
                </a:moveTo>
                <a:cubicBezTo>
                  <a:pt x="145480" y="-4553"/>
                  <a:pt x="74042" y="-1643"/>
                  <a:pt x="77217" y="6295"/>
                </a:cubicBezTo>
                <a:cubicBezTo>
                  <a:pt x="80392" y="14233"/>
                  <a:pt x="175113" y="39103"/>
                  <a:pt x="188342" y="60270"/>
                </a:cubicBezTo>
                <a:cubicBezTo>
                  <a:pt x="201571" y="81437"/>
                  <a:pt x="175113" y="120331"/>
                  <a:pt x="156592" y="133295"/>
                </a:cubicBezTo>
                <a:cubicBezTo>
                  <a:pt x="138071" y="146260"/>
                  <a:pt x="103146" y="139380"/>
                  <a:pt x="77217" y="138057"/>
                </a:cubicBezTo>
                <a:cubicBezTo>
                  <a:pt x="51288" y="136734"/>
                  <a:pt x="-8508" y="124299"/>
                  <a:pt x="1017" y="125357"/>
                </a:cubicBezTo>
                <a:cubicBezTo>
                  <a:pt x="10542" y="126415"/>
                  <a:pt x="97855" y="147053"/>
                  <a:pt x="134367" y="144407"/>
                </a:cubicBezTo>
                <a:cubicBezTo>
                  <a:pt x="170879" y="141761"/>
                  <a:pt x="213213" y="124828"/>
                  <a:pt x="220092" y="109482"/>
                </a:cubicBezTo>
                <a:cubicBezTo>
                  <a:pt x="226971" y="94136"/>
                  <a:pt x="193104" y="29843"/>
                  <a:pt x="169292" y="1264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: 図形 544">
            <a:extLst>
              <a:ext uri="{FF2B5EF4-FFF2-40B4-BE49-F238E27FC236}">
                <a16:creationId xmlns:a16="http://schemas.microsoft.com/office/drawing/2014/main" id="{41462542-43C9-44A7-9342-13627796C2D1}"/>
              </a:ext>
            </a:extLst>
          </p:cNvPr>
          <p:cNvSpPr/>
          <p:nvPr/>
        </p:nvSpPr>
        <p:spPr>
          <a:xfrm>
            <a:off x="3528710" y="4973624"/>
            <a:ext cx="138433" cy="177912"/>
          </a:xfrm>
          <a:custGeom>
            <a:avLst/>
            <a:gdLst>
              <a:gd name="connsiteX0" fmla="*/ 138415 w 138433"/>
              <a:gd name="connsiteY0" fmla="*/ 33351 h 177912"/>
              <a:gd name="connsiteX1" fmla="*/ 46340 w 138433"/>
              <a:gd name="connsiteY1" fmla="*/ 14 h 177912"/>
              <a:gd name="connsiteX2" fmla="*/ 303 w 138433"/>
              <a:gd name="connsiteY2" fmla="*/ 38114 h 177912"/>
              <a:gd name="connsiteX3" fmla="*/ 66978 w 138433"/>
              <a:gd name="connsiteY3" fmla="*/ 117489 h 177912"/>
              <a:gd name="connsiteX4" fmla="*/ 93965 w 138433"/>
              <a:gd name="connsiteY4" fmla="*/ 141301 h 177912"/>
              <a:gd name="connsiteX5" fmla="*/ 25703 w 138433"/>
              <a:gd name="connsiteY5" fmla="*/ 165114 h 177912"/>
              <a:gd name="connsiteX6" fmla="*/ 3478 w 138433"/>
              <a:gd name="connsiteY6" fmla="*/ 177814 h 177912"/>
              <a:gd name="connsiteX7" fmla="*/ 16178 w 138433"/>
              <a:gd name="connsiteY7" fmla="*/ 158764 h 177912"/>
              <a:gd name="connsiteX8" fmla="*/ 68565 w 138433"/>
              <a:gd name="connsiteY8" fmla="*/ 104789 h 177912"/>
              <a:gd name="connsiteX9" fmla="*/ 3478 w 138433"/>
              <a:gd name="connsiteY9" fmla="*/ 65101 h 177912"/>
              <a:gd name="connsiteX10" fmla="*/ 38403 w 138433"/>
              <a:gd name="connsiteY10" fmla="*/ 12714 h 177912"/>
              <a:gd name="connsiteX11" fmla="*/ 138415 w 138433"/>
              <a:gd name="connsiteY11" fmla="*/ 33351 h 17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433" h="177912">
                <a:moveTo>
                  <a:pt x="138415" y="33351"/>
                </a:moveTo>
                <a:cubicBezTo>
                  <a:pt x="139738" y="31234"/>
                  <a:pt x="69359" y="-780"/>
                  <a:pt x="46340" y="14"/>
                </a:cubicBezTo>
                <a:cubicBezTo>
                  <a:pt x="23321" y="808"/>
                  <a:pt x="-3137" y="18535"/>
                  <a:pt x="303" y="38114"/>
                </a:cubicBezTo>
                <a:cubicBezTo>
                  <a:pt x="3743" y="57693"/>
                  <a:pt x="51368" y="100291"/>
                  <a:pt x="66978" y="117489"/>
                </a:cubicBezTo>
                <a:cubicBezTo>
                  <a:pt x="82588" y="134687"/>
                  <a:pt x="100844" y="133363"/>
                  <a:pt x="93965" y="141301"/>
                </a:cubicBezTo>
                <a:cubicBezTo>
                  <a:pt x="87086" y="149239"/>
                  <a:pt x="40784" y="159029"/>
                  <a:pt x="25703" y="165114"/>
                </a:cubicBezTo>
                <a:cubicBezTo>
                  <a:pt x="10622" y="171199"/>
                  <a:pt x="5066" y="178872"/>
                  <a:pt x="3478" y="177814"/>
                </a:cubicBezTo>
                <a:cubicBezTo>
                  <a:pt x="1890" y="176756"/>
                  <a:pt x="5330" y="170935"/>
                  <a:pt x="16178" y="158764"/>
                </a:cubicBezTo>
                <a:cubicBezTo>
                  <a:pt x="27026" y="146593"/>
                  <a:pt x="70682" y="120399"/>
                  <a:pt x="68565" y="104789"/>
                </a:cubicBezTo>
                <a:cubicBezTo>
                  <a:pt x="66448" y="89179"/>
                  <a:pt x="8505" y="80447"/>
                  <a:pt x="3478" y="65101"/>
                </a:cubicBezTo>
                <a:cubicBezTo>
                  <a:pt x="-1549" y="49755"/>
                  <a:pt x="17766" y="18535"/>
                  <a:pt x="38403" y="12714"/>
                </a:cubicBezTo>
                <a:cubicBezTo>
                  <a:pt x="59040" y="6893"/>
                  <a:pt x="137092" y="35468"/>
                  <a:pt x="138415" y="3335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47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バイクのハンドル部分&#10;&#10;自動的に生成された説明" hidden="1">
            <a:extLst>
              <a:ext uri="{FF2B5EF4-FFF2-40B4-BE49-F238E27FC236}">
                <a16:creationId xmlns:a16="http://schemas.microsoft.com/office/drawing/2014/main" id="{D8360223-7BDF-488A-9700-98CC1452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0062" r="17556" b="6290"/>
          <a:stretch/>
        </p:blipFill>
        <p:spPr>
          <a:xfrm>
            <a:off x="1981200" y="739463"/>
            <a:ext cx="9131300" cy="8832458"/>
          </a:xfrm>
          <a:prstGeom prst="rect">
            <a:avLst/>
          </a:prstGeom>
        </p:spPr>
      </p:pic>
      <p:grpSp>
        <p:nvGrpSpPr>
          <p:cNvPr id="448" name="グループ化 447">
            <a:extLst>
              <a:ext uri="{FF2B5EF4-FFF2-40B4-BE49-F238E27FC236}">
                <a16:creationId xmlns:a16="http://schemas.microsoft.com/office/drawing/2014/main" id="{D69E3611-DA0A-4D5E-B232-840229B1BABB}"/>
              </a:ext>
            </a:extLst>
          </p:cNvPr>
          <p:cNvGrpSpPr/>
          <p:nvPr/>
        </p:nvGrpSpPr>
        <p:grpSpPr>
          <a:xfrm>
            <a:off x="104050" y="961032"/>
            <a:ext cx="8846910" cy="8508650"/>
            <a:chOff x="2136050" y="961032"/>
            <a:chExt cx="8846910" cy="8508650"/>
          </a:xfrm>
        </p:grpSpPr>
        <p:grpSp>
          <p:nvGrpSpPr>
            <p:cNvPr id="282" name="グループ化 281">
              <a:extLst>
                <a:ext uri="{FF2B5EF4-FFF2-40B4-BE49-F238E27FC236}">
                  <a16:creationId xmlns:a16="http://schemas.microsoft.com/office/drawing/2014/main" id="{3170F788-98BB-4252-B9F8-CB3BDF945BE4}"/>
                </a:ext>
              </a:extLst>
            </p:cNvPr>
            <p:cNvGrpSpPr/>
            <p:nvPr/>
          </p:nvGrpSpPr>
          <p:grpSpPr>
            <a:xfrm>
              <a:off x="2136050" y="961032"/>
              <a:ext cx="8529499" cy="7553490"/>
              <a:chOff x="2165042" y="961032"/>
              <a:chExt cx="8529499" cy="7553490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E15D3BCF-261A-480D-9DAD-EA1D06ED9DFE}"/>
                  </a:ext>
                </a:extLst>
              </p:cNvPr>
              <p:cNvSpPr/>
              <p:nvPr/>
            </p:nvSpPr>
            <p:spPr>
              <a:xfrm>
                <a:off x="3709898" y="1098495"/>
                <a:ext cx="1494375" cy="90589"/>
              </a:xfrm>
              <a:custGeom>
                <a:avLst/>
                <a:gdLst>
                  <a:gd name="connsiteX0" fmla="*/ 90 w 1494375"/>
                  <a:gd name="connsiteY0" fmla="*/ 55 h 90589"/>
                  <a:gd name="connsiteX1" fmla="*/ 68352 w 1494375"/>
                  <a:gd name="connsiteY1" fmla="*/ 82605 h 90589"/>
                  <a:gd name="connsiteX2" fmla="*/ 90577 w 1494375"/>
                  <a:gd name="connsiteY2" fmla="*/ 87368 h 90589"/>
                  <a:gd name="connsiteX3" fmla="*/ 112802 w 1494375"/>
                  <a:gd name="connsiteY3" fmla="*/ 82605 h 90589"/>
                  <a:gd name="connsiteX4" fmla="*/ 352515 w 1494375"/>
                  <a:gd name="connsiteY4" fmla="*/ 82605 h 90589"/>
                  <a:gd name="connsiteX5" fmla="*/ 1493927 w 1494375"/>
                  <a:gd name="connsiteY5" fmla="*/ 69905 h 90589"/>
                  <a:gd name="connsiteX6" fmla="*/ 501740 w 1494375"/>
                  <a:gd name="connsiteY6" fmla="*/ 73080 h 90589"/>
                  <a:gd name="connsiteX7" fmla="*/ 84227 w 1494375"/>
                  <a:gd name="connsiteY7" fmla="*/ 69905 h 90589"/>
                  <a:gd name="connsiteX8" fmla="*/ 90 w 1494375"/>
                  <a:gd name="connsiteY8" fmla="*/ 55 h 9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4375" h="90589">
                    <a:moveTo>
                      <a:pt x="90" y="55"/>
                    </a:moveTo>
                    <a:cubicBezTo>
                      <a:pt x="-2556" y="2172"/>
                      <a:pt x="53271" y="68053"/>
                      <a:pt x="68352" y="82605"/>
                    </a:cubicBezTo>
                    <a:cubicBezTo>
                      <a:pt x="83433" y="97157"/>
                      <a:pt x="83169" y="87368"/>
                      <a:pt x="90577" y="87368"/>
                    </a:cubicBezTo>
                    <a:cubicBezTo>
                      <a:pt x="97985" y="87368"/>
                      <a:pt x="69146" y="83399"/>
                      <a:pt x="112802" y="82605"/>
                    </a:cubicBezTo>
                    <a:cubicBezTo>
                      <a:pt x="156458" y="81811"/>
                      <a:pt x="352515" y="82605"/>
                      <a:pt x="352515" y="82605"/>
                    </a:cubicBezTo>
                    <a:lnTo>
                      <a:pt x="1493927" y="69905"/>
                    </a:lnTo>
                    <a:cubicBezTo>
                      <a:pt x="1518798" y="68318"/>
                      <a:pt x="501740" y="73080"/>
                      <a:pt x="501740" y="73080"/>
                    </a:cubicBezTo>
                    <a:cubicBezTo>
                      <a:pt x="266790" y="73080"/>
                      <a:pt x="166513" y="82605"/>
                      <a:pt x="84227" y="69905"/>
                    </a:cubicBezTo>
                    <a:cubicBezTo>
                      <a:pt x="1942" y="57205"/>
                      <a:pt x="2736" y="-2062"/>
                      <a:pt x="90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F4BBDEE4-8F6E-4145-9565-D64E888487B7}"/>
                  </a:ext>
                </a:extLst>
              </p:cNvPr>
              <p:cNvSpPr/>
              <p:nvPr/>
            </p:nvSpPr>
            <p:spPr>
              <a:xfrm>
                <a:off x="4940610" y="1176397"/>
                <a:ext cx="1800170" cy="398508"/>
              </a:xfrm>
              <a:custGeom>
                <a:avLst/>
                <a:gdLst>
                  <a:gd name="connsiteX0" fmla="*/ 72715 w 1800170"/>
                  <a:gd name="connsiteY0" fmla="*/ 4703 h 398508"/>
                  <a:gd name="connsiteX1" fmla="*/ 129865 w 1800170"/>
                  <a:gd name="connsiteY1" fmla="*/ 4703 h 398508"/>
                  <a:gd name="connsiteX2" fmla="*/ 606115 w 1800170"/>
                  <a:gd name="connsiteY2" fmla="*/ 4703 h 398508"/>
                  <a:gd name="connsiteX3" fmla="*/ 1234765 w 1800170"/>
                  <a:gd name="connsiteY3" fmla="*/ 68203 h 398508"/>
                  <a:gd name="connsiteX4" fmla="*/ 1723715 w 1800170"/>
                  <a:gd name="connsiteY4" fmla="*/ 280928 h 398508"/>
                  <a:gd name="connsiteX5" fmla="*/ 1733240 w 1800170"/>
                  <a:gd name="connsiteY5" fmla="*/ 319028 h 398508"/>
                  <a:gd name="connsiteX6" fmla="*/ 1730065 w 1800170"/>
                  <a:gd name="connsiteY6" fmla="*/ 357128 h 398508"/>
                  <a:gd name="connsiteX7" fmla="*/ 1799915 w 1800170"/>
                  <a:gd name="connsiteY7" fmla="*/ 398403 h 398508"/>
                  <a:gd name="connsiteX8" fmla="*/ 1749115 w 1800170"/>
                  <a:gd name="connsiteY8" fmla="*/ 344428 h 398508"/>
                  <a:gd name="connsiteX9" fmla="*/ 1637990 w 1800170"/>
                  <a:gd name="connsiteY9" fmla="*/ 236478 h 398508"/>
                  <a:gd name="connsiteX10" fmla="*/ 1282390 w 1800170"/>
                  <a:gd name="connsiteY10" fmla="*/ 42803 h 398508"/>
                  <a:gd name="connsiteX11" fmla="*/ 72715 w 1800170"/>
                  <a:gd name="connsiteY11" fmla="*/ 4703 h 39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0170" h="398508">
                    <a:moveTo>
                      <a:pt x="72715" y="4703"/>
                    </a:moveTo>
                    <a:cubicBezTo>
                      <a:pt x="-119372" y="-1647"/>
                      <a:pt x="129865" y="4703"/>
                      <a:pt x="129865" y="4703"/>
                    </a:cubicBezTo>
                    <a:cubicBezTo>
                      <a:pt x="218765" y="4703"/>
                      <a:pt x="421965" y="-5880"/>
                      <a:pt x="606115" y="4703"/>
                    </a:cubicBezTo>
                    <a:cubicBezTo>
                      <a:pt x="790265" y="15286"/>
                      <a:pt x="1048498" y="22165"/>
                      <a:pt x="1234765" y="68203"/>
                    </a:cubicBezTo>
                    <a:cubicBezTo>
                      <a:pt x="1421032" y="114241"/>
                      <a:pt x="1640636" y="239124"/>
                      <a:pt x="1723715" y="280928"/>
                    </a:cubicBezTo>
                    <a:cubicBezTo>
                      <a:pt x="1806794" y="322732"/>
                      <a:pt x="1732182" y="306328"/>
                      <a:pt x="1733240" y="319028"/>
                    </a:cubicBezTo>
                    <a:cubicBezTo>
                      <a:pt x="1734298" y="331728"/>
                      <a:pt x="1718953" y="343899"/>
                      <a:pt x="1730065" y="357128"/>
                    </a:cubicBezTo>
                    <a:cubicBezTo>
                      <a:pt x="1741177" y="370357"/>
                      <a:pt x="1796740" y="400520"/>
                      <a:pt x="1799915" y="398403"/>
                    </a:cubicBezTo>
                    <a:cubicBezTo>
                      <a:pt x="1803090" y="396286"/>
                      <a:pt x="1776102" y="371415"/>
                      <a:pt x="1749115" y="344428"/>
                    </a:cubicBezTo>
                    <a:cubicBezTo>
                      <a:pt x="1722128" y="317441"/>
                      <a:pt x="1715778" y="286749"/>
                      <a:pt x="1637990" y="236478"/>
                    </a:cubicBezTo>
                    <a:cubicBezTo>
                      <a:pt x="1560203" y="186207"/>
                      <a:pt x="1540094" y="83549"/>
                      <a:pt x="1282390" y="42803"/>
                    </a:cubicBezTo>
                    <a:cubicBezTo>
                      <a:pt x="1024686" y="2057"/>
                      <a:pt x="264802" y="11053"/>
                      <a:pt x="72715" y="47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B2A9C2B0-5A03-45BC-9A07-1F8FB488FE39}"/>
                  </a:ext>
                </a:extLst>
              </p:cNvPr>
              <p:cNvSpPr/>
              <p:nvPr/>
            </p:nvSpPr>
            <p:spPr>
              <a:xfrm>
                <a:off x="3718658" y="1101549"/>
                <a:ext cx="2315008" cy="38358"/>
              </a:xfrm>
              <a:custGeom>
                <a:avLst/>
                <a:gdLst>
                  <a:gd name="connsiteX0" fmla="*/ 5617 w 2315008"/>
                  <a:gd name="connsiteY0" fmla="*/ 6526 h 38358"/>
                  <a:gd name="connsiteX1" fmla="*/ 1428017 w 2315008"/>
                  <a:gd name="connsiteY1" fmla="*/ 12876 h 38358"/>
                  <a:gd name="connsiteX2" fmla="*/ 2256692 w 2315008"/>
                  <a:gd name="connsiteY2" fmla="*/ 38276 h 38358"/>
                  <a:gd name="connsiteX3" fmla="*/ 1999517 w 2315008"/>
                  <a:gd name="connsiteY3" fmla="*/ 3351 h 38358"/>
                  <a:gd name="connsiteX4" fmla="*/ 5617 w 2315008"/>
                  <a:gd name="connsiteY4" fmla="*/ 6526 h 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008" h="38358">
                    <a:moveTo>
                      <a:pt x="5617" y="6526"/>
                    </a:moveTo>
                    <a:cubicBezTo>
                      <a:pt x="-89633" y="8113"/>
                      <a:pt x="1052838" y="7584"/>
                      <a:pt x="1428017" y="12876"/>
                    </a:cubicBezTo>
                    <a:cubicBezTo>
                      <a:pt x="1803196" y="18168"/>
                      <a:pt x="2161442" y="39863"/>
                      <a:pt x="2256692" y="38276"/>
                    </a:cubicBezTo>
                    <a:cubicBezTo>
                      <a:pt x="2351942" y="36689"/>
                      <a:pt x="2369934" y="11818"/>
                      <a:pt x="1999517" y="3351"/>
                    </a:cubicBezTo>
                    <a:cubicBezTo>
                      <a:pt x="1629100" y="-5116"/>
                      <a:pt x="100867" y="4939"/>
                      <a:pt x="5617" y="65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F0AAD7AA-D674-4FF9-B96A-62780DD003CF}"/>
                  </a:ext>
                </a:extLst>
              </p:cNvPr>
              <p:cNvSpPr/>
              <p:nvPr/>
            </p:nvSpPr>
            <p:spPr>
              <a:xfrm>
                <a:off x="6022040" y="1138439"/>
                <a:ext cx="735304" cy="322843"/>
              </a:xfrm>
              <a:custGeom>
                <a:avLst/>
                <a:gdLst>
                  <a:gd name="connsiteX0" fmla="*/ 4110 w 735304"/>
                  <a:gd name="connsiteY0" fmla="*/ 1386 h 322843"/>
                  <a:gd name="connsiteX1" fmla="*/ 534335 w 735304"/>
                  <a:gd name="connsiteY1" fmla="*/ 169661 h 322843"/>
                  <a:gd name="connsiteX2" fmla="*/ 728010 w 735304"/>
                  <a:gd name="connsiteY2" fmla="*/ 322061 h 322843"/>
                  <a:gd name="connsiteX3" fmla="*/ 312085 w 735304"/>
                  <a:gd name="connsiteY3" fmla="*/ 102986 h 322843"/>
                  <a:gd name="connsiteX4" fmla="*/ 4110 w 735304"/>
                  <a:gd name="connsiteY4" fmla="*/ 1386 h 32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04" h="322843">
                    <a:moveTo>
                      <a:pt x="4110" y="1386"/>
                    </a:moveTo>
                    <a:cubicBezTo>
                      <a:pt x="41152" y="12498"/>
                      <a:pt x="413685" y="116215"/>
                      <a:pt x="534335" y="169661"/>
                    </a:cubicBezTo>
                    <a:cubicBezTo>
                      <a:pt x="654985" y="223107"/>
                      <a:pt x="765052" y="333173"/>
                      <a:pt x="728010" y="322061"/>
                    </a:cubicBezTo>
                    <a:cubicBezTo>
                      <a:pt x="690968" y="310949"/>
                      <a:pt x="434852" y="158019"/>
                      <a:pt x="312085" y="102986"/>
                    </a:cubicBezTo>
                    <a:cubicBezTo>
                      <a:pt x="189318" y="47953"/>
                      <a:pt x="-32932" y="-9726"/>
                      <a:pt x="4110" y="13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28A6F760-21D9-4C57-9563-57A38D9941E5}"/>
                  </a:ext>
                </a:extLst>
              </p:cNvPr>
              <p:cNvSpPr/>
              <p:nvPr/>
            </p:nvSpPr>
            <p:spPr>
              <a:xfrm>
                <a:off x="6015979" y="1122236"/>
                <a:ext cx="790115" cy="329060"/>
              </a:xfrm>
              <a:custGeom>
                <a:avLst/>
                <a:gdLst>
                  <a:gd name="connsiteX0" fmla="*/ 10171 w 790115"/>
                  <a:gd name="connsiteY0" fmla="*/ 8064 h 329060"/>
                  <a:gd name="connsiteX1" fmla="*/ 218134 w 790115"/>
                  <a:gd name="connsiteY1" fmla="*/ 44577 h 329060"/>
                  <a:gd name="connsiteX2" fmla="*/ 699146 w 790115"/>
                  <a:gd name="connsiteY2" fmla="*/ 235077 h 329060"/>
                  <a:gd name="connsiteX3" fmla="*/ 789634 w 790115"/>
                  <a:gd name="connsiteY3" fmla="*/ 328739 h 329060"/>
                  <a:gd name="connsiteX4" fmla="*/ 724546 w 790115"/>
                  <a:gd name="connsiteY4" fmla="*/ 262064 h 329060"/>
                  <a:gd name="connsiteX5" fmla="*/ 516584 w 790115"/>
                  <a:gd name="connsiteY5" fmla="*/ 163639 h 329060"/>
                  <a:gd name="connsiteX6" fmla="*/ 10171 w 790115"/>
                  <a:gd name="connsiteY6" fmla="*/ 8064 h 32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115" h="329060">
                    <a:moveTo>
                      <a:pt x="10171" y="8064"/>
                    </a:moveTo>
                    <a:cubicBezTo>
                      <a:pt x="-39571" y="-11780"/>
                      <a:pt x="103305" y="6742"/>
                      <a:pt x="218134" y="44577"/>
                    </a:cubicBezTo>
                    <a:cubicBezTo>
                      <a:pt x="332963" y="82412"/>
                      <a:pt x="603896" y="187717"/>
                      <a:pt x="699146" y="235077"/>
                    </a:cubicBezTo>
                    <a:cubicBezTo>
                      <a:pt x="794396" y="282437"/>
                      <a:pt x="785401" y="324241"/>
                      <a:pt x="789634" y="328739"/>
                    </a:cubicBezTo>
                    <a:cubicBezTo>
                      <a:pt x="793867" y="333237"/>
                      <a:pt x="770054" y="289581"/>
                      <a:pt x="724546" y="262064"/>
                    </a:cubicBezTo>
                    <a:cubicBezTo>
                      <a:pt x="679038" y="234547"/>
                      <a:pt x="630090" y="206237"/>
                      <a:pt x="516584" y="163639"/>
                    </a:cubicBezTo>
                    <a:cubicBezTo>
                      <a:pt x="403078" y="121041"/>
                      <a:pt x="59913" y="27908"/>
                      <a:pt x="10171" y="80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E92D0223-E69F-4BCC-8335-20FC206401ED}"/>
                  </a:ext>
                </a:extLst>
              </p:cNvPr>
              <p:cNvSpPr/>
              <p:nvPr/>
            </p:nvSpPr>
            <p:spPr>
              <a:xfrm>
                <a:off x="6753146" y="1454482"/>
                <a:ext cx="74703" cy="118731"/>
              </a:xfrm>
              <a:custGeom>
                <a:avLst/>
                <a:gdLst>
                  <a:gd name="connsiteX0" fmla="*/ 74692 w 74703"/>
                  <a:gd name="connsiteY0" fmla="*/ 2843 h 118731"/>
                  <a:gd name="connsiteX1" fmla="*/ 23892 w 74703"/>
                  <a:gd name="connsiteY1" fmla="*/ 13956 h 118731"/>
                  <a:gd name="connsiteX2" fmla="*/ 12779 w 74703"/>
                  <a:gd name="connsiteY2" fmla="*/ 59993 h 118731"/>
                  <a:gd name="connsiteX3" fmla="*/ 79 w 74703"/>
                  <a:gd name="connsiteY3" fmla="*/ 118731 h 118731"/>
                  <a:gd name="connsiteX4" fmla="*/ 19129 w 74703"/>
                  <a:gd name="connsiteY4" fmla="*/ 59993 h 118731"/>
                  <a:gd name="connsiteX5" fmla="*/ 74692 w 74703"/>
                  <a:gd name="connsiteY5" fmla="*/ 2843 h 1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03" h="118731">
                    <a:moveTo>
                      <a:pt x="74692" y="2843"/>
                    </a:moveTo>
                    <a:cubicBezTo>
                      <a:pt x="75486" y="-4830"/>
                      <a:pt x="34211" y="4431"/>
                      <a:pt x="23892" y="13956"/>
                    </a:cubicBezTo>
                    <a:cubicBezTo>
                      <a:pt x="13573" y="23481"/>
                      <a:pt x="16748" y="42531"/>
                      <a:pt x="12779" y="59993"/>
                    </a:cubicBezTo>
                    <a:cubicBezTo>
                      <a:pt x="8810" y="77456"/>
                      <a:pt x="-979" y="118731"/>
                      <a:pt x="79" y="118731"/>
                    </a:cubicBezTo>
                    <a:cubicBezTo>
                      <a:pt x="1137" y="118731"/>
                      <a:pt x="13573" y="75868"/>
                      <a:pt x="19129" y="59993"/>
                    </a:cubicBezTo>
                    <a:cubicBezTo>
                      <a:pt x="24685" y="44118"/>
                      <a:pt x="73898" y="10516"/>
                      <a:pt x="74692" y="28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B74D2B89-4F9B-49F2-815D-0687033573A3}"/>
                  </a:ext>
                </a:extLst>
              </p:cNvPr>
              <p:cNvSpPr/>
              <p:nvPr/>
            </p:nvSpPr>
            <p:spPr>
              <a:xfrm>
                <a:off x="6832348" y="1277845"/>
                <a:ext cx="1250019" cy="236647"/>
              </a:xfrm>
              <a:custGeom>
                <a:avLst/>
                <a:gdLst>
                  <a:gd name="connsiteX0" fmla="*/ 252 w 1250019"/>
                  <a:gd name="connsiteY0" fmla="*/ 236630 h 236647"/>
                  <a:gd name="connsiteX1" fmla="*/ 187577 w 1250019"/>
                  <a:gd name="connsiteY1" fmla="*/ 96930 h 236647"/>
                  <a:gd name="connsiteX2" fmla="*/ 473327 w 1250019"/>
                  <a:gd name="connsiteY2" fmla="*/ 20730 h 236647"/>
                  <a:gd name="connsiteX3" fmla="*/ 749552 w 1250019"/>
                  <a:gd name="connsiteY3" fmla="*/ 1680 h 236647"/>
                  <a:gd name="connsiteX4" fmla="*/ 940052 w 1250019"/>
                  <a:gd name="connsiteY4" fmla="*/ 11205 h 236647"/>
                  <a:gd name="connsiteX5" fmla="*/ 1114677 w 1250019"/>
                  <a:gd name="connsiteY5" fmla="*/ 62005 h 236647"/>
                  <a:gd name="connsiteX6" fmla="*/ 1244852 w 1250019"/>
                  <a:gd name="connsiteY6" fmla="*/ 141380 h 236647"/>
                  <a:gd name="connsiteX7" fmla="*/ 933702 w 1250019"/>
                  <a:gd name="connsiteY7" fmla="*/ 23905 h 236647"/>
                  <a:gd name="connsiteX8" fmla="*/ 578102 w 1250019"/>
                  <a:gd name="connsiteY8" fmla="*/ 4855 h 236647"/>
                  <a:gd name="connsiteX9" fmla="*/ 225677 w 1250019"/>
                  <a:gd name="connsiteY9" fmla="*/ 87405 h 236647"/>
                  <a:gd name="connsiteX10" fmla="*/ 252 w 1250019"/>
                  <a:gd name="connsiteY10" fmla="*/ 236630 h 23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0019" h="236647">
                    <a:moveTo>
                      <a:pt x="252" y="236630"/>
                    </a:moveTo>
                    <a:cubicBezTo>
                      <a:pt x="-6098" y="238218"/>
                      <a:pt x="108731" y="132913"/>
                      <a:pt x="187577" y="96930"/>
                    </a:cubicBezTo>
                    <a:cubicBezTo>
                      <a:pt x="266423" y="60947"/>
                      <a:pt x="379665" y="36605"/>
                      <a:pt x="473327" y="20730"/>
                    </a:cubicBezTo>
                    <a:cubicBezTo>
                      <a:pt x="566989" y="4855"/>
                      <a:pt x="671765" y="3267"/>
                      <a:pt x="749552" y="1680"/>
                    </a:cubicBezTo>
                    <a:cubicBezTo>
                      <a:pt x="827339" y="93"/>
                      <a:pt x="879198" y="1151"/>
                      <a:pt x="940052" y="11205"/>
                    </a:cubicBezTo>
                    <a:cubicBezTo>
                      <a:pt x="1000906" y="21259"/>
                      <a:pt x="1063877" y="40309"/>
                      <a:pt x="1114677" y="62005"/>
                    </a:cubicBezTo>
                    <a:cubicBezTo>
                      <a:pt x="1165477" y="83701"/>
                      <a:pt x="1275014" y="147730"/>
                      <a:pt x="1244852" y="141380"/>
                    </a:cubicBezTo>
                    <a:cubicBezTo>
                      <a:pt x="1214690" y="135030"/>
                      <a:pt x="1044827" y="46659"/>
                      <a:pt x="933702" y="23905"/>
                    </a:cubicBezTo>
                    <a:cubicBezTo>
                      <a:pt x="822577" y="1151"/>
                      <a:pt x="696106" y="-5728"/>
                      <a:pt x="578102" y="4855"/>
                    </a:cubicBezTo>
                    <a:cubicBezTo>
                      <a:pt x="460098" y="15438"/>
                      <a:pt x="317223" y="47188"/>
                      <a:pt x="225677" y="87405"/>
                    </a:cubicBezTo>
                    <a:cubicBezTo>
                      <a:pt x="134131" y="127622"/>
                      <a:pt x="6602" y="235042"/>
                      <a:pt x="252" y="2366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AA6539D1-5BC6-4A2F-A16D-B5723B3A8CAC}"/>
                  </a:ext>
                </a:extLst>
              </p:cNvPr>
              <p:cNvSpPr/>
              <p:nvPr/>
            </p:nvSpPr>
            <p:spPr>
              <a:xfrm>
                <a:off x="3727432" y="968375"/>
                <a:ext cx="2476518" cy="117475"/>
              </a:xfrm>
              <a:custGeom>
                <a:avLst/>
                <a:gdLst>
                  <a:gd name="connsiteX0" fmla="*/ 18 w 2476518"/>
                  <a:gd name="connsiteY0" fmla="*/ 117475 h 117475"/>
                  <a:gd name="connsiteX1" fmla="*/ 406418 w 2476518"/>
                  <a:gd name="connsiteY1" fmla="*/ 82550 h 117475"/>
                  <a:gd name="connsiteX2" fmla="*/ 2476518 w 2476518"/>
                  <a:gd name="connsiteY2" fmla="*/ 0 h 117475"/>
                  <a:gd name="connsiteX3" fmla="*/ 1016018 w 2476518"/>
                  <a:gd name="connsiteY3" fmla="*/ 53975 h 117475"/>
                  <a:gd name="connsiteX4" fmla="*/ 18 w 2476518"/>
                  <a:gd name="connsiteY4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18" h="117475">
                    <a:moveTo>
                      <a:pt x="18" y="117475"/>
                    </a:moveTo>
                    <a:cubicBezTo>
                      <a:pt x="-3157" y="109802"/>
                      <a:pt x="406418" y="82550"/>
                      <a:pt x="406418" y="82550"/>
                    </a:cubicBezTo>
                    <a:lnTo>
                      <a:pt x="2476518" y="0"/>
                    </a:lnTo>
                    <a:lnTo>
                      <a:pt x="1016018" y="53975"/>
                    </a:lnTo>
                    <a:cubicBezTo>
                      <a:pt x="606443" y="72496"/>
                      <a:pt x="312755" y="91810"/>
                      <a:pt x="18" y="117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08810B0-CDC8-4FB6-AFAB-5F56F7B82537}"/>
                  </a:ext>
                </a:extLst>
              </p:cNvPr>
              <p:cNvSpPr/>
              <p:nvPr/>
            </p:nvSpPr>
            <p:spPr>
              <a:xfrm>
                <a:off x="6167007" y="961032"/>
                <a:ext cx="1900600" cy="438442"/>
              </a:xfrm>
              <a:custGeom>
                <a:avLst/>
                <a:gdLst>
                  <a:gd name="connsiteX0" fmla="*/ 40118 w 1900600"/>
                  <a:gd name="connsiteY0" fmla="*/ 993 h 438442"/>
                  <a:gd name="connsiteX1" fmla="*/ 1049768 w 1900600"/>
                  <a:gd name="connsiteY1" fmla="*/ 77193 h 438442"/>
                  <a:gd name="connsiteX2" fmla="*/ 1624443 w 1900600"/>
                  <a:gd name="connsiteY2" fmla="*/ 229593 h 438442"/>
                  <a:gd name="connsiteX3" fmla="*/ 1891143 w 1900600"/>
                  <a:gd name="connsiteY3" fmla="*/ 432793 h 438442"/>
                  <a:gd name="connsiteX4" fmla="*/ 1814943 w 1900600"/>
                  <a:gd name="connsiteY4" fmla="*/ 366118 h 438442"/>
                  <a:gd name="connsiteX5" fmla="*/ 1567293 w 1900600"/>
                  <a:gd name="connsiteY5" fmla="*/ 201018 h 438442"/>
                  <a:gd name="connsiteX6" fmla="*/ 967218 w 1900600"/>
                  <a:gd name="connsiteY6" fmla="*/ 74018 h 438442"/>
                  <a:gd name="connsiteX7" fmla="*/ 275068 w 1900600"/>
                  <a:gd name="connsiteY7" fmla="*/ 35918 h 438442"/>
                  <a:gd name="connsiteX8" fmla="*/ 40118 w 1900600"/>
                  <a:gd name="connsiteY8" fmla="*/ 993 h 4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0600" h="438442">
                    <a:moveTo>
                      <a:pt x="40118" y="993"/>
                    </a:moveTo>
                    <a:cubicBezTo>
                      <a:pt x="169235" y="7872"/>
                      <a:pt x="785714" y="39093"/>
                      <a:pt x="1049768" y="77193"/>
                    </a:cubicBezTo>
                    <a:cubicBezTo>
                      <a:pt x="1313822" y="115293"/>
                      <a:pt x="1484214" y="170326"/>
                      <a:pt x="1624443" y="229593"/>
                    </a:cubicBezTo>
                    <a:cubicBezTo>
                      <a:pt x="1764672" y="288860"/>
                      <a:pt x="1859393" y="410039"/>
                      <a:pt x="1891143" y="432793"/>
                    </a:cubicBezTo>
                    <a:cubicBezTo>
                      <a:pt x="1922893" y="455547"/>
                      <a:pt x="1868918" y="404747"/>
                      <a:pt x="1814943" y="366118"/>
                    </a:cubicBezTo>
                    <a:cubicBezTo>
                      <a:pt x="1760968" y="327489"/>
                      <a:pt x="1708581" y="249701"/>
                      <a:pt x="1567293" y="201018"/>
                    </a:cubicBezTo>
                    <a:cubicBezTo>
                      <a:pt x="1426006" y="152335"/>
                      <a:pt x="1182589" y="101535"/>
                      <a:pt x="967218" y="74018"/>
                    </a:cubicBezTo>
                    <a:cubicBezTo>
                      <a:pt x="751847" y="46501"/>
                      <a:pt x="428526" y="47031"/>
                      <a:pt x="275068" y="35918"/>
                    </a:cubicBezTo>
                    <a:cubicBezTo>
                      <a:pt x="121610" y="24805"/>
                      <a:pt x="-88999" y="-5886"/>
                      <a:pt x="40118" y="9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FE0C8878-49DF-4881-9E7C-14C1346979F0}"/>
                  </a:ext>
                </a:extLst>
              </p:cNvPr>
              <p:cNvSpPr/>
              <p:nvPr/>
            </p:nvSpPr>
            <p:spPr>
              <a:xfrm>
                <a:off x="6751370" y="1577651"/>
                <a:ext cx="874787" cy="1433404"/>
              </a:xfrm>
              <a:custGeom>
                <a:avLst/>
                <a:gdLst>
                  <a:gd name="connsiteX0" fmla="*/ 5030 w 874787"/>
                  <a:gd name="connsiteY0" fmla="*/ 9849 h 1433404"/>
                  <a:gd name="connsiteX1" fmla="*/ 233630 w 874787"/>
                  <a:gd name="connsiteY1" fmla="*/ 222574 h 1433404"/>
                  <a:gd name="connsiteX2" fmla="*/ 659080 w 874787"/>
                  <a:gd name="connsiteY2" fmla="*/ 949649 h 1433404"/>
                  <a:gd name="connsiteX3" fmla="*/ 865455 w 874787"/>
                  <a:gd name="connsiteY3" fmla="*/ 1422724 h 1433404"/>
                  <a:gd name="connsiteX4" fmla="*/ 798780 w 874787"/>
                  <a:gd name="connsiteY4" fmla="*/ 1213174 h 1433404"/>
                  <a:gd name="connsiteX5" fmla="*/ 443180 w 874787"/>
                  <a:gd name="connsiteY5" fmla="*/ 476574 h 1433404"/>
                  <a:gd name="connsiteX6" fmla="*/ 5030 w 874787"/>
                  <a:gd name="connsiteY6" fmla="*/ 9849 h 143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787" h="1433404">
                    <a:moveTo>
                      <a:pt x="5030" y="9849"/>
                    </a:moveTo>
                    <a:cubicBezTo>
                      <a:pt x="-29895" y="-32484"/>
                      <a:pt x="124622" y="65941"/>
                      <a:pt x="233630" y="222574"/>
                    </a:cubicBezTo>
                    <a:cubicBezTo>
                      <a:pt x="342638" y="379207"/>
                      <a:pt x="553776" y="749624"/>
                      <a:pt x="659080" y="949649"/>
                    </a:cubicBezTo>
                    <a:cubicBezTo>
                      <a:pt x="764384" y="1149674"/>
                      <a:pt x="842172" y="1378803"/>
                      <a:pt x="865455" y="1422724"/>
                    </a:cubicBezTo>
                    <a:cubicBezTo>
                      <a:pt x="888738" y="1466645"/>
                      <a:pt x="869159" y="1370866"/>
                      <a:pt x="798780" y="1213174"/>
                    </a:cubicBezTo>
                    <a:cubicBezTo>
                      <a:pt x="728401" y="1055482"/>
                      <a:pt x="570180" y="678186"/>
                      <a:pt x="443180" y="476574"/>
                    </a:cubicBezTo>
                    <a:cubicBezTo>
                      <a:pt x="316180" y="274962"/>
                      <a:pt x="39955" y="52182"/>
                      <a:pt x="5030" y="98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403B0D08-AC4A-4338-A2CA-4D4C617994CA}"/>
                  </a:ext>
                </a:extLst>
              </p:cNvPr>
              <p:cNvSpPr/>
              <p:nvPr/>
            </p:nvSpPr>
            <p:spPr>
              <a:xfrm>
                <a:off x="7615800" y="2992766"/>
                <a:ext cx="411689" cy="945975"/>
              </a:xfrm>
              <a:custGeom>
                <a:avLst/>
                <a:gdLst>
                  <a:gd name="connsiteX0" fmla="*/ 1025 w 411689"/>
                  <a:gd name="connsiteY0" fmla="*/ 1259 h 945975"/>
                  <a:gd name="connsiteX1" fmla="*/ 270900 w 411689"/>
                  <a:gd name="connsiteY1" fmla="*/ 661659 h 945975"/>
                  <a:gd name="connsiteX2" fmla="*/ 385200 w 411689"/>
                  <a:gd name="connsiteY2" fmla="*/ 912484 h 945975"/>
                  <a:gd name="connsiteX3" fmla="*/ 378850 w 411689"/>
                  <a:gd name="connsiteY3" fmla="*/ 845809 h 945975"/>
                  <a:gd name="connsiteX4" fmla="*/ 1025 w 411689"/>
                  <a:gd name="connsiteY4" fmla="*/ 1259 h 94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689" h="945975">
                    <a:moveTo>
                      <a:pt x="1025" y="1259"/>
                    </a:moveTo>
                    <a:cubicBezTo>
                      <a:pt x="-16967" y="-29433"/>
                      <a:pt x="206871" y="509788"/>
                      <a:pt x="270900" y="661659"/>
                    </a:cubicBezTo>
                    <a:cubicBezTo>
                      <a:pt x="334929" y="813530"/>
                      <a:pt x="367208" y="881792"/>
                      <a:pt x="385200" y="912484"/>
                    </a:cubicBezTo>
                    <a:cubicBezTo>
                      <a:pt x="403192" y="943176"/>
                      <a:pt x="437588" y="992917"/>
                      <a:pt x="378850" y="845809"/>
                    </a:cubicBezTo>
                    <a:cubicBezTo>
                      <a:pt x="320112" y="698701"/>
                      <a:pt x="19017" y="31951"/>
                      <a:pt x="1025" y="12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3E7C8FAA-BB4A-4B16-8747-372CADE58421}"/>
                  </a:ext>
                </a:extLst>
              </p:cNvPr>
              <p:cNvSpPr/>
              <p:nvPr/>
            </p:nvSpPr>
            <p:spPr>
              <a:xfrm>
                <a:off x="6777041" y="1500674"/>
                <a:ext cx="671477" cy="1005074"/>
              </a:xfrm>
              <a:custGeom>
                <a:avLst/>
                <a:gdLst>
                  <a:gd name="connsiteX0" fmla="*/ 2642 w 671477"/>
                  <a:gd name="connsiteY0" fmla="*/ 2159 h 1005074"/>
                  <a:gd name="connsiteX1" fmla="*/ 262992 w 671477"/>
                  <a:gd name="connsiteY1" fmla="*/ 285793 h 1005074"/>
                  <a:gd name="connsiteX2" fmla="*/ 489476 w 671477"/>
                  <a:gd name="connsiteY2" fmla="*/ 620226 h 1005074"/>
                  <a:gd name="connsiteX3" fmla="*/ 665159 w 671477"/>
                  <a:gd name="connsiteY3" fmla="*/ 994876 h 1005074"/>
                  <a:gd name="connsiteX4" fmla="*/ 603776 w 671477"/>
                  <a:gd name="connsiteY4" fmla="*/ 855176 h 1005074"/>
                  <a:gd name="connsiteX5" fmla="*/ 332842 w 671477"/>
                  <a:gd name="connsiteY5" fmla="*/ 397976 h 1005074"/>
                  <a:gd name="connsiteX6" fmla="*/ 140226 w 671477"/>
                  <a:gd name="connsiteY6" fmla="*/ 167259 h 1005074"/>
                  <a:gd name="connsiteX7" fmla="*/ 2642 w 671477"/>
                  <a:gd name="connsiteY7" fmla="*/ 2159 h 10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1477" h="1005074">
                    <a:moveTo>
                      <a:pt x="2642" y="2159"/>
                    </a:moveTo>
                    <a:cubicBezTo>
                      <a:pt x="23103" y="21915"/>
                      <a:pt x="181853" y="182782"/>
                      <a:pt x="262992" y="285793"/>
                    </a:cubicBezTo>
                    <a:cubicBezTo>
                      <a:pt x="344131" y="388804"/>
                      <a:pt x="422448" y="502046"/>
                      <a:pt x="489476" y="620226"/>
                    </a:cubicBezTo>
                    <a:cubicBezTo>
                      <a:pt x="556504" y="738407"/>
                      <a:pt x="646109" y="955718"/>
                      <a:pt x="665159" y="994876"/>
                    </a:cubicBezTo>
                    <a:cubicBezTo>
                      <a:pt x="684209" y="1034034"/>
                      <a:pt x="659162" y="954659"/>
                      <a:pt x="603776" y="855176"/>
                    </a:cubicBezTo>
                    <a:cubicBezTo>
                      <a:pt x="548390" y="755693"/>
                      <a:pt x="410100" y="512629"/>
                      <a:pt x="332842" y="397976"/>
                    </a:cubicBezTo>
                    <a:cubicBezTo>
                      <a:pt x="255584" y="283323"/>
                      <a:pt x="194906" y="231464"/>
                      <a:pt x="140226" y="167259"/>
                    </a:cubicBezTo>
                    <a:cubicBezTo>
                      <a:pt x="85546" y="103054"/>
                      <a:pt x="-17819" y="-17597"/>
                      <a:pt x="2642" y="21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F556B01A-4263-4288-ABDC-6568DB6BD4BE}"/>
                  </a:ext>
                </a:extLst>
              </p:cNvPr>
              <p:cNvSpPr/>
              <p:nvPr/>
            </p:nvSpPr>
            <p:spPr>
              <a:xfrm>
                <a:off x="7441400" y="2494002"/>
                <a:ext cx="422029" cy="968876"/>
              </a:xfrm>
              <a:custGeom>
                <a:avLst/>
                <a:gdLst>
                  <a:gd name="connsiteX0" fmla="*/ 2917 w 422029"/>
                  <a:gd name="connsiteY0" fmla="*/ 5781 h 968876"/>
                  <a:gd name="connsiteX1" fmla="*/ 290783 w 422029"/>
                  <a:gd name="connsiteY1" fmla="*/ 666181 h 968876"/>
                  <a:gd name="connsiteX2" fmla="*/ 415667 w 422029"/>
                  <a:gd name="connsiteY2" fmla="*/ 949815 h 968876"/>
                  <a:gd name="connsiteX3" fmla="*/ 377567 w 422029"/>
                  <a:gd name="connsiteY3" fmla="*/ 879965 h 968876"/>
                  <a:gd name="connsiteX4" fmla="*/ 155317 w 422029"/>
                  <a:gd name="connsiteY4" fmla="*/ 374081 h 968876"/>
                  <a:gd name="connsiteX5" fmla="*/ 2917 w 422029"/>
                  <a:gd name="connsiteY5" fmla="*/ 5781 h 96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029" h="968876">
                    <a:moveTo>
                      <a:pt x="2917" y="5781"/>
                    </a:moveTo>
                    <a:cubicBezTo>
                      <a:pt x="25495" y="54464"/>
                      <a:pt x="221991" y="508842"/>
                      <a:pt x="290783" y="666181"/>
                    </a:cubicBezTo>
                    <a:cubicBezTo>
                      <a:pt x="359575" y="823520"/>
                      <a:pt x="401203" y="914184"/>
                      <a:pt x="415667" y="949815"/>
                    </a:cubicBezTo>
                    <a:cubicBezTo>
                      <a:pt x="430131" y="985446"/>
                      <a:pt x="420959" y="975921"/>
                      <a:pt x="377567" y="879965"/>
                    </a:cubicBezTo>
                    <a:cubicBezTo>
                      <a:pt x="334175" y="784009"/>
                      <a:pt x="216348" y="520484"/>
                      <a:pt x="155317" y="374081"/>
                    </a:cubicBezTo>
                    <a:cubicBezTo>
                      <a:pt x="94286" y="227678"/>
                      <a:pt x="-19661" y="-42902"/>
                      <a:pt x="2917" y="57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9EFC9C09-9EE9-4C58-939A-03E113F269ED}"/>
                  </a:ext>
                </a:extLst>
              </p:cNvPr>
              <p:cNvSpPr/>
              <p:nvPr/>
            </p:nvSpPr>
            <p:spPr>
              <a:xfrm>
                <a:off x="7855282" y="3428798"/>
                <a:ext cx="200225" cy="510871"/>
              </a:xfrm>
              <a:custGeom>
                <a:avLst/>
                <a:gdLst>
                  <a:gd name="connsiteX0" fmla="*/ 1785 w 200225"/>
                  <a:gd name="connsiteY0" fmla="*/ 2319 h 510871"/>
                  <a:gd name="connsiteX1" fmla="*/ 190168 w 200225"/>
                  <a:gd name="connsiteY1" fmla="*/ 482802 h 510871"/>
                  <a:gd name="connsiteX2" fmla="*/ 173235 w 200225"/>
                  <a:gd name="connsiteY2" fmla="*/ 446819 h 510871"/>
                  <a:gd name="connsiteX3" fmla="*/ 162651 w 200225"/>
                  <a:gd name="connsiteY3" fmla="*/ 387552 h 510871"/>
                  <a:gd name="connsiteX4" fmla="*/ 99151 w 200225"/>
                  <a:gd name="connsiteY4" fmla="*/ 302885 h 510871"/>
                  <a:gd name="connsiteX5" fmla="*/ 1785 w 200225"/>
                  <a:gd name="connsiteY5" fmla="*/ 2319 h 5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225" h="510871">
                    <a:moveTo>
                      <a:pt x="1785" y="2319"/>
                    </a:moveTo>
                    <a:cubicBezTo>
                      <a:pt x="16954" y="32305"/>
                      <a:pt x="161593" y="408719"/>
                      <a:pt x="190168" y="482802"/>
                    </a:cubicBezTo>
                    <a:cubicBezTo>
                      <a:pt x="218743" y="556885"/>
                      <a:pt x="177821" y="462694"/>
                      <a:pt x="173235" y="446819"/>
                    </a:cubicBezTo>
                    <a:cubicBezTo>
                      <a:pt x="168649" y="430944"/>
                      <a:pt x="174998" y="411541"/>
                      <a:pt x="162651" y="387552"/>
                    </a:cubicBezTo>
                    <a:cubicBezTo>
                      <a:pt x="150304" y="363563"/>
                      <a:pt x="125962" y="363915"/>
                      <a:pt x="99151" y="302885"/>
                    </a:cubicBezTo>
                    <a:cubicBezTo>
                      <a:pt x="72340" y="241855"/>
                      <a:pt x="-13384" y="-27667"/>
                      <a:pt x="1785" y="23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8298A5A8-39AF-4FC2-B96E-50466EB651F2}"/>
                  </a:ext>
                </a:extLst>
              </p:cNvPr>
              <p:cNvSpPr/>
              <p:nvPr/>
            </p:nvSpPr>
            <p:spPr>
              <a:xfrm>
                <a:off x="6807200" y="1485763"/>
                <a:ext cx="651491" cy="920222"/>
              </a:xfrm>
              <a:custGeom>
                <a:avLst/>
                <a:gdLst>
                  <a:gd name="connsiteX0" fmla="*/ 0 w 651491"/>
                  <a:gd name="connsiteY0" fmla="*/ 137 h 920222"/>
                  <a:gd name="connsiteX1" fmla="*/ 249767 w 651491"/>
                  <a:gd name="connsiteY1" fmla="*/ 254137 h 920222"/>
                  <a:gd name="connsiteX2" fmla="*/ 626533 w 651491"/>
                  <a:gd name="connsiteY2" fmla="*/ 889137 h 920222"/>
                  <a:gd name="connsiteX3" fmla="*/ 575733 w 651491"/>
                  <a:gd name="connsiteY3" fmla="*/ 766370 h 920222"/>
                  <a:gd name="connsiteX4" fmla="*/ 249767 w 651491"/>
                  <a:gd name="connsiteY4" fmla="*/ 281654 h 920222"/>
                  <a:gd name="connsiteX5" fmla="*/ 0 w 651491"/>
                  <a:gd name="connsiteY5" fmla="*/ 137 h 9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491" h="920222">
                    <a:moveTo>
                      <a:pt x="0" y="137"/>
                    </a:moveTo>
                    <a:cubicBezTo>
                      <a:pt x="0" y="-4449"/>
                      <a:pt x="145345" y="105970"/>
                      <a:pt x="249767" y="254137"/>
                    </a:cubicBezTo>
                    <a:cubicBezTo>
                      <a:pt x="354189" y="402304"/>
                      <a:pt x="572205" y="803765"/>
                      <a:pt x="626533" y="889137"/>
                    </a:cubicBezTo>
                    <a:cubicBezTo>
                      <a:pt x="680861" y="974509"/>
                      <a:pt x="638527" y="867617"/>
                      <a:pt x="575733" y="766370"/>
                    </a:cubicBezTo>
                    <a:cubicBezTo>
                      <a:pt x="512939" y="665123"/>
                      <a:pt x="343253" y="406185"/>
                      <a:pt x="249767" y="281654"/>
                    </a:cubicBezTo>
                    <a:cubicBezTo>
                      <a:pt x="156281" y="157124"/>
                      <a:pt x="0" y="4723"/>
                      <a:pt x="0" y="1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760772AC-D0A3-4F1F-B0DF-1D6B6F9FFC0D}"/>
                  </a:ext>
                </a:extLst>
              </p:cNvPr>
              <p:cNvSpPr/>
              <p:nvPr/>
            </p:nvSpPr>
            <p:spPr>
              <a:xfrm>
                <a:off x="7441682" y="2382803"/>
                <a:ext cx="409717" cy="930845"/>
              </a:xfrm>
              <a:custGeom>
                <a:avLst/>
                <a:gdLst>
                  <a:gd name="connsiteX0" fmla="*/ 518 w 409717"/>
                  <a:gd name="connsiteY0" fmla="*/ 2680 h 930845"/>
                  <a:gd name="connsiteX1" fmla="*/ 389985 w 409717"/>
                  <a:gd name="connsiteY1" fmla="*/ 891680 h 930845"/>
                  <a:gd name="connsiteX2" fmla="*/ 347651 w 409717"/>
                  <a:gd name="connsiteY2" fmla="*/ 758330 h 930845"/>
                  <a:gd name="connsiteX3" fmla="*/ 307435 w 409717"/>
                  <a:gd name="connsiteY3" fmla="*/ 620747 h 930845"/>
                  <a:gd name="connsiteX4" fmla="*/ 518 w 409717"/>
                  <a:gd name="connsiteY4" fmla="*/ 2680 h 93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717" h="930845">
                    <a:moveTo>
                      <a:pt x="518" y="2680"/>
                    </a:moveTo>
                    <a:cubicBezTo>
                      <a:pt x="14276" y="47836"/>
                      <a:pt x="332130" y="765738"/>
                      <a:pt x="389985" y="891680"/>
                    </a:cubicBezTo>
                    <a:cubicBezTo>
                      <a:pt x="447840" y="1017622"/>
                      <a:pt x="361409" y="803486"/>
                      <a:pt x="347651" y="758330"/>
                    </a:cubicBezTo>
                    <a:cubicBezTo>
                      <a:pt x="333893" y="713175"/>
                      <a:pt x="364232" y="745277"/>
                      <a:pt x="307435" y="620747"/>
                    </a:cubicBezTo>
                    <a:cubicBezTo>
                      <a:pt x="250638" y="496217"/>
                      <a:pt x="-13240" y="-42476"/>
                      <a:pt x="518" y="26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6708D438-4F84-4F38-A740-82B1AEAB17F7}"/>
                  </a:ext>
                </a:extLst>
              </p:cNvPr>
              <p:cNvSpPr/>
              <p:nvPr/>
            </p:nvSpPr>
            <p:spPr>
              <a:xfrm>
                <a:off x="7846347" y="3295255"/>
                <a:ext cx="244433" cy="626976"/>
              </a:xfrm>
              <a:custGeom>
                <a:avLst/>
                <a:gdLst>
                  <a:gd name="connsiteX0" fmla="*/ 136 w 244433"/>
                  <a:gd name="connsiteY0" fmla="*/ 395 h 626976"/>
                  <a:gd name="connsiteX1" fmla="*/ 235086 w 244433"/>
                  <a:gd name="connsiteY1" fmla="*/ 603645 h 626976"/>
                  <a:gd name="connsiteX2" fmla="*/ 201220 w 244433"/>
                  <a:gd name="connsiteY2" fmla="*/ 512628 h 626976"/>
                  <a:gd name="connsiteX3" fmla="*/ 136 w 244433"/>
                  <a:gd name="connsiteY3" fmla="*/ 395 h 62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433" h="626976">
                    <a:moveTo>
                      <a:pt x="136" y="395"/>
                    </a:moveTo>
                    <a:cubicBezTo>
                      <a:pt x="5780" y="15565"/>
                      <a:pt x="201572" y="518273"/>
                      <a:pt x="235086" y="603645"/>
                    </a:cubicBezTo>
                    <a:cubicBezTo>
                      <a:pt x="268600" y="689017"/>
                      <a:pt x="201220" y="512628"/>
                      <a:pt x="201220" y="512628"/>
                    </a:cubicBezTo>
                    <a:cubicBezTo>
                      <a:pt x="165237" y="410675"/>
                      <a:pt x="-5508" y="-14775"/>
                      <a:pt x="136" y="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788D505C-1594-42CB-8B04-FA714EF05A29}"/>
                  </a:ext>
                </a:extLst>
              </p:cNvPr>
              <p:cNvSpPr/>
              <p:nvPr/>
            </p:nvSpPr>
            <p:spPr>
              <a:xfrm>
                <a:off x="8041095" y="1394255"/>
                <a:ext cx="464524" cy="509158"/>
              </a:xfrm>
              <a:custGeom>
                <a:avLst/>
                <a:gdLst>
                  <a:gd name="connsiteX0" fmla="*/ 17055 w 464524"/>
                  <a:gd name="connsiteY0" fmla="*/ 23912 h 509158"/>
                  <a:gd name="connsiteX1" fmla="*/ 463672 w 464524"/>
                  <a:gd name="connsiteY1" fmla="*/ 508628 h 509158"/>
                  <a:gd name="connsiteX2" fmla="*/ 127122 w 464524"/>
                  <a:gd name="connsiteY2" fmla="*/ 117045 h 509158"/>
                  <a:gd name="connsiteX3" fmla="*/ 17055 w 464524"/>
                  <a:gd name="connsiteY3" fmla="*/ 23912 h 50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524" h="509158">
                    <a:moveTo>
                      <a:pt x="17055" y="23912"/>
                    </a:moveTo>
                    <a:cubicBezTo>
                      <a:pt x="73147" y="89176"/>
                      <a:pt x="445328" y="493106"/>
                      <a:pt x="463672" y="508628"/>
                    </a:cubicBezTo>
                    <a:cubicBezTo>
                      <a:pt x="482016" y="524150"/>
                      <a:pt x="199089" y="194656"/>
                      <a:pt x="127122" y="117045"/>
                    </a:cubicBezTo>
                    <a:cubicBezTo>
                      <a:pt x="55155" y="39434"/>
                      <a:pt x="-39037" y="-41352"/>
                      <a:pt x="17055" y="239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894A8DAC-B0EF-4F14-89C5-1514A3ADE173}"/>
                  </a:ext>
                </a:extLst>
              </p:cNvPr>
              <p:cNvSpPr/>
              <p:nvPr/>
            </p:nvSpPr>
            <p:spPr>
              <a:xfrm>
                <a:off x="7810589" y="1315143"/>
                <a:ext cx="771346" cy="1024874"/>
              </a:xfrm>
              <a:custGeom>
                <a:avLst/>
                <a:gdLst>
                  <a:gd name="connsiteX0" fmla="*/ 6261 w 771346"/>
                  <a:gd name="connsiteY0" fmla="*/ 12007 h 1024874"/>
                  <a:gd name="connsiteX1" fmla="*/ 241211 w 771346"/>
                  <a:gd name="connsiteY1" fmla="*/ 196157 h 1024874"/>
                  <a:gd name="connsiteX2" fmla="*/ 573528 w 771346"/>
                  <a:gd name="connsiteY2" fmla="*/ 636424 h 1024874"/>
                  <a:gd name="connsiteX3" fmla="*/ 770378 w 771346"/>
                  <a:gd name="connsiteY3" fmla="*/ 1023774 h 1024874"/>
                  <a:gd name="connsiteX4" fmla="*/ 495211 w 771346"/>
                  <a:gd name="connsiteY4" fmla="*/ 513657 h 1024874"/>
                  <a:gd name="connsiteX5" fmla="*/ 6261 w 771346"/>
                  <a:gd name="connsiteY5" fmla="*/ 12007 h 10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346" h="1024874">
                    <a:moveTo>
                      <a:pt x="6261" y="12007"/>
                    </a:moveTo>
                    <a:cubicBezTo>
                      <a:pt x="-36072" y="-40910"/>
                      <a:pt x="146667" y="92088"/>
                      <a:pt x="241211" y="196157"/>
                    </a:cubicBezTo>
                    <a:cubicBezTo>
                      <a:pt x="335756" y="300227"/>
                      <a:pt x="485334" y="498488"/>
                      <a:pt x="573528" y="636424"/>
                    </a:cubicBezTo>
                    <a:cubicBezTo>
                      <a:pt x="661722" y="774360"/>
                      <a:pt x="783431" y="1044235"/>
                      <a:pt x="770378" y="1023774"/>
                    </a:cubicBezTo>
                    <a:cubicBezTo>
                      <a:pt x="757325" y="1003313"/>
                      <a:pt x="620094" y="681227"/>
                      <a:pt x="495211" y="513657"/>
                    </a:cubicBezTo>
                    <a:cubicBezTo>
                      <a:pt x="370328" y="346088"/>
                      <a:pt x="48594" y="64924"/>
                      <a:pt x="6261" y="120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30CE304-F06E-4DCD-B4BC-48B4B17B6B5C}"/>
                  </a:ext>
                </a:extLst>
              </p:cNvPr>
              <p:cNvSpPr/>
              <p:nvPr/>
            </p:nvSpPr>
            <p:spPr>
              <a:xfrm>
                <a:off x="8434339" y="1895462"/>
                <a:ext cx="215949" cy="466801"/>
              </a:xfrm>
              <a:custGeom>
                <a:avLst/>
                <a:gdLst>
                  <a:gd name="connsiteX0" fmla="*/ 79424 w 215949"/>
                  <a:gd name="connsiteY0" fmla="*/ 13 h 466801"/>
                  <a:gd name="connsiteX1" fmla="*/ 9574 w 215949"/>
                  <a:gd name="connsiteY1" fmla="*/ 53988 h 466801"/>
                  <a:gd name="connsiteX2" fmla="*/ 52436 w 215949"/>
                  <a:gd name="connsiteY2" fmla="*/ 114313 h 466801"/>
                  <a:gd name="connsiteX3" fmla="*/ 63549 w 215949"/>
                  <a:gd name="connsiteY3" fmla="*/ 147651 h 466801"/>
                  <a:gd name="connsiteX4" fmla="*/ 58786 w 215949"/>
                  <a:gd name="connsiteY4" fmla="*/ 179401 h 466801"/>
                  <a:gd name="connsiteX5" fmla="*/ 215949 w 215949"/>
                  <a:gd name="connsiteY5" fmla="*/ 466738 h 466801"/>
                  <a:gd name="connsiteX6" fmla="*/ 58786 w 215949"/>
                  <a:gd name="connsiteY6" fmla="*/ 204801 h 466801"/>
                  <a:gd name="connsiteX7" fmla="*/ 58786 w 215949"/>
                  <a:gd name="connsiteY7" fmla="*/ 125426 h 466801"/>
                  <a:gd name="connsiteX8" fmla="*/ 49 w 215949"/>
                  <a:gd name="connsiteY8" fmla="*/ 58751 h 466801"/>
                  <a:gd name="connsiteX9" fmla="*/ 79424 w 215949"/>
                  <a:gd name="connsiteY9" fmla="*/ 13 h 466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949" h="466801">
                    <a:moveTo>
                      <a:pt x="79424" y="13"/>
                    </a:moveTo>
                    <a:cubicBezTo>
                      <a:pt x="81011" y="-781"/>
                      <a:pt x="14072" y="34938"/>
                      <a:pt x="9574" y="53988"/>
                    </a:cubicBezTo>
                    <a:cubicBezTo>
                      <a:pt x="5076" y="73038"/>
                      <a:pt x="43440" y="98703"/>
                      <a:pt x="52436" y="114313"/>
                    </a:cubicBezTo>
                    <a:cubicBezTo>
                      <a:pt x="61432" y="129923"/>
                      <a:pt x="62491" y="136803"/>
                      <a:pt x="63549" y="147651"/>
                    </a:cubicBezTo>
                    <a:cubicBezTo>
                      <a:pt x="64607" y="158499"/>
                      <a:pt x="33386" y="126220"/>
                      <a:pt x="58786" y="179401"/>
                    </a:cubicBezTo>
                    <a:cubicBezTo>
                      <a:pt x="84186" y="232582"/>
                      <a:pt x="215949" y="462505"/>
                      <a:pt x="215949" y="466738"/>
                    </a:cubicBezTo>
                    <a:cubicBezTo>
                      <a:pt x="215949" y="470971"/>
                      <a:pt x="84980" y="261686"/>
                      <a:pt x="58786" y="204801"/>
                    </a:cubicBezTo>
                    <a:cubicBezTo>
                      <a:pt x="32592" y="147916"/>
                      <a:pt x="68575" y="149768"/>
                      <a:pt x="58786" y="125426"/>
                    </a:cubicBezTo>
                    <a:cubicBezTo>
                      <a:pt x="48997" y="101084"/>
                      <a:pt x="-1803" y="80182"/>
                      <a:pt x="49" y="58751"/>
                    </a:cubicBezTo>
                    <a:cubicBezTo>
                      <a:pt x="1901" y="37320"/>
                      <a:pt x="77837" y="807"/>
                      <a:pt x="79424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3B34350-C737-4790-8423-51FC0957F33C}"/>
                  </a:ext>
                </a:extLst>
              </p:cNvPr>
              <p:cNvSpPr/>
              <p:nvPr/>
            </p:nvSpPr>
            <p:spPr>
              <a:xfrm>
                <a:off x="8453063" y="1901329"/>
                <a:ext cx="72005" cy="38912"/>
              </a:xfrm>
              <a:custGeom>
                <a:avLst/>
                <a:gdLst>
                  <a:gd name="connsiteX0" fmla="*/ 71812 w 72005"/>
                  <a:gd name="connsiteY0" fmla="*/ 496 h 38912"/>
                  <a:gd name="connsiteX1" fmla="*/ 1962 w 72005"/>
                  <a:gd name="connsiteY1" fmla="*/ 38596 h 38912"/>
                  <a:gd name="connsiteX2" fmla="*/ 22600 w 72005"/>
                  <a:gd name="connsiteY2" fmla="*/ 17959 h 38912"/>
                  <a:gd name="connsiteX3" fmla="*/ 71812 w 72005"/>
                  <a:gd name="connsiteY3" fmla="*/ 496 h 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05" h="38912">
                    <a:moveTo>
                      <a:pt x="71812" y="496"/>
                    </a:moveTo>
                    <a:cubicBezTo>
                      <a:pt x="68372" y="3935"/>
                      <a:pt x="10164" y="35686"/>
                      <a:pt x="1962" y="38596"/>
                    </a:cubicBezTo>
                    <a:cubicBezTo>
                      <a:pt x="-6240" y="41507"/>
                      <a:pt x="13340" y="23515"/>
                      <a:pt x="22600" y="17959"/>
                    </a:cubicBezTo>
                    <a:cubicBezTo>
                      <a:pt x="31860" y="12403"/>
                      <a:pt x="75252" y="-2943"/>
                      <a:pt x="71812" y="4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D255FD77-152C-4492-8883-CED19D945BFE}"/>
                  </a:ext>
                </a:extLst>
              </p:cNvPr>
              <p:cNvSpPr/>
              <p:nvPr/>
            </p:nvSpPr>
            <p:spPr>
              <a:xfrm>
                <a:off x="8481049" y="1949216"/>
                <a:ext cx="185791" cy="326002"/>
              </a:xfrm>
              <a:custGeom>
                <a:avLst/>
                <a:gdLst>
                  <a:gd name="connsiteX0" fmla="*/ 2551 w 185791"/>
                  <a:gd name="connsiteY0" fmla="*/ 6584 h 326002"/>
                  <a:gd name="connsiteX1" fmla="*/ 178764 w 185791"/>
                  <a:gd name="connsiteY1" fmla="*/ 314559 h 326002"/>
                  <a:gd name="connsiteX2" fmla="*/ 143839 w 185791"/>
                  <a:gd name="connsiteY2" fmla="*/ 246297 h 326002"/>
                  <a:gd name="connsiteX3" fmla="*/ 78751 w 185791"/>
                  <a:gd name="connsiteY3" fmla="*/ 114534 h 326002"/>
                  <a:gd name="connsiteX4" fmla="*/ 2551 w 185791"/>
                  <a:gd name="connsiteY4" fmla="*/ 6584 h 32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791" h="326002">
                    <a:moveTo>
                      <a:pt x="2551" y="6584"/>
                    </a:moveTo>
                    <a:cubicBezTo>
                      <a:pt x="19220" y="39921"/>
                      <a:pt x="155216" y="274607"/>
                      <a:pt x="178764" y="314559"/>
                    </a:cubicBezTo>
                    <a:cubicBezTo>
                      <a:pt x="202312" y="354511"/>
                      <a:pt x="160508" y="279634"/>
                      <a:pt x="143839" y="246297"/>
                    </a:cubicBezTo>
                    <a:cubicBezTo>
                      <a:pt x="127170" y="212960"/>
                      <a:pt x="102034" y="153692"/>
                      <a:pt x="78751" y="114534"/>
                    </a:cubicBezTo>
                    <a:cubicBezTo>
                      <a:pt x="55468" y="75376"/>
                      <a:pt x="-14118" y="-26753"/>
                      <a:pt x="2551" y="65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BB4A1BED-0464-4BC4-955A-D3BC915F747E}"/>
                  </a:ext>
                </a:extLst>
              </p:cNvPr>
              <p:cNvSpPr/>
              <p:nvPr/>
            </p:nvSpPr>
            <p:spPr>
              <a:xfrm>
                <a:off x="8511825" y="1931731"/>
                <a:ext cx="191058" cy="336904"/>
              </a:xfrm>
              <a:custGeom>
                <a:avLst/>
                <a:gdLst>
                  <a:gd name="connsiteX0" fmla="*/ 350 w 191058"/>
                  <a:gd name="connsiteY0" fmla="*/ 257 h 336904"/>
                  <a:gd name="connsiteX1" fmla="*/ 94013 w 191058"/>
                  <a:gd name="connsiteY1" fmla="*/ 133607 h 336904"/>
                  <a:gd name="connsiteX2" fmla="*/ 190850 w 191058"/>
                  <a:gd name="connsiteY2" fmla="*/ 336807 h 336904"/>
                  <a:gd name="connsiteX3" fmla="*/ 67025 w 191058"/>
                  <a:gd name="connsiteY3" fmla="*/ 106619 h 336904"/>
                  <a:gd name="connsiteX4" fmla="*/ 350 w 191058"/>
                  <a:gd name="connsiteY4" fmla="*/ 257 h 33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58" h="336904">
                    <a:moveTo>
                      <a:pt x="350" y="257"/>
                    </a:moveTo>
                    <a:cubicBezTo>
                      <a:pt x="4848" y="4755"/>
                      <a:pt x="62263" y="77515"/>
                      <a:pt x="94013" y="133607"/>
                    </a:cubicBezTo>
                    <a:cubicBezTo>
                      <a:pt x="125763" y="189699"/>
                      <a:pt x="195348" y="341305"/>
                      <a:pt x="190850" y="336807"/>
                    </a:cubicBezTo>
                    <a:cubicBezTo>
                      <a:pt x="186352" y="332309"/>
                      <a:pt x="98510" y="162181"/>
                      <a:pt x="67025" y="106619"/>
                    </a:cubicBezTo>
                    <a:cubicBezTo>
                      <a:pt x="35540" y="51057"/>
                      <a:pt x="-4148" y="-4241"/>
                      <a:pt x="350" y="2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85611B3E-5DA2-4B6D-927C-D6266685AC9C}"/>
                  </a:ext>
                </a:extLst>
              </p:cNvPr>
              <p:cNvSpPr/>
              <p:nvPr/>
            </p:nvSpPr>
            <p:spPr>
              <a:xfrm>
                <a:off x="8595212" y="2039015"/>
                <a:ext cx="179326" cy="210860"/>
              </a:xfrm>
              <a:custGeom>
                <a:avLst/>
                <a:gdLst>
                  <a:gd name="connsiteX0" fmla="*/ 1101 w 179326"/>
                  <a:gd name="connsiteY0" fmla="*/ 2510 h 210860"/>
                  <a:gd name="connsiteX1" fmla="*/ 110638 w 179326"/>
                  <a:gd name="connsiteY1" fmla="*/ 162848 h 210860"/>
                  <a:gd name="connsiteX2" fmla="*/ 136038 w 179326"/>
                  <a:gd name="connsiteY2" fmla="*/ 197773 h 210860"/>
                  <a:gd name="connsiteX3" fmla="*/ 178901 w 179326"/>
                  <a:gd name="connsiteY3" fmla="*/ 210473 h 210860"/>
                  <a:gd name="connsiteX4" fmla="*/ 151913 w 179326"/>
                  <a:gd name="connsiteY4" fmla="*/ 185073 h 210860"/>
                  <a:gd name="connsiteX5" fmla="*/ 59838 w 179326"/>
                  <a:gd name="connsiteY5" fmla="*/ 72360 h 210860"/>
                  <a:gd name="connsiteX6" fmla="*/ 1101 w 179326"/>
                  <a:gd name="connsiteY6" fmla="*/ 2510 h 21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326" h="210860">
                    <a:moveTo>
                      <a:pt x="1101" y="2510"/>
                    </a:moveTo>
                    <a:cubicBezTo>
                      <a:pt x="9568" y="17591"/>
                      <a:pt x="110638" y="162848"/>
                      <a:pt x="110638" y="162848"/>
                    </a:cubicBezTo>
                    <a:cubicBezTo>
                      <a:pt x="133127" y="195392"/>
                      <a:pt x="124661" y="189836"/>
                      <a:pt x="136038" y="197773"/>
                    </a:cubicBezTo>
                    <a:cubicBezTo>
                      <a:pt x="147415" y="205710"/>
                      <a:pt x="176255" y="212590"/>
                      <a:pt x="178901" y="210473"/>
                    </a:cubicBezTo>
                    <a:cubicBezTo>
                      <a:pt x="181547" y="208356"/>
                      <a:pt x="171757" y="208092"/>
                      <a:pt x="151913" y="185073"/>
                    </a:cubicBezTo>
                    <a:cubicBezTo>
                      <a:pt x="132069" y="162054"/>
                      <a:pt x="84709" y="100670"/>
                      <a:pt x="59838" y="72360"/>
                    </a:cubicBezTo>
                    <a:cubicBezTo>
                      <a:pt x="34967" y="44050"/>
                      <a:pt x="-7366" y="-12571"/>
                      <a:pt x="1101" y="25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C8B7CD5C-86D3-42B2-8ABE-5EBB59E7E021}"/>
                  </a:ext>
                </a:extLst>
              </p:cNvPr>
              <p:cNvSpPr/>
              <p:nvPr/>
            </p:nvSpPr>
            <p:spPr>
              <a:xfrm>
                <a:off x="8534393" y="1930299"/>
                <a:ext cx="250063" cy="322034"/>
              </a:xfrm>
              <a:custGeom>
                <a:avLst/>
                <a:gdLst>
                  <a:gd name="connsiteX0" fmla="*/ 7 w 250063"/>
                  <a:gd name="connsiteY0" fmla="*/ 101 h 322034"/>
                  <a:gd name="connsiteX1" fmla="*/ 227020 w 250063"/>
                  <a:gd name="connsiteY1" fmla="*/ 300139 h 322034"/>
                  <a:gd name="connsiteX2" fmla="*/ 219082 w 250063"/>
                  <a:gd name="connsiteY2" fmla="*/ 266801 h 322034"/>
                  <a:gd name="connsiteX3" fmla="*/ 7 w 250063"/>
                  <a:gd name="connsiteY3" fmla="*/ 101 h 32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63" h="322034">
                    <a:moveTo>
                      <a:pt x="7" y="101"/>
                    </a:moveTo>
                    <a:cubicBezTo>
                      <a:pt x="1330" y="5657"/>
                      <a:pt x="190508" y="255689"/>
                      <a:pt x="227020" y="300139"/>
                    </a:cubicBezTo>
                    <a:cubicBezTo>
                      <a:pt x="263532" y="344589"/>
                      <a:pt x="253478" y="315220"/>
                      <a:pt x="219082" y="266801"/>
                    </a:cubicBezTo>
                    <a:cubicBezTo>
                      <a:pt x="184686" y="218382"/>
                      <a:pt x="-1316" y="-5455"/>
                      <a:pt x="7" y="1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33FE295D-6106-4D2B-AC22-0B3EBC167901}"/>
                  </a:ext>
                </a:extLst>
              </p:cNvPr>
              <p:cNvSpPr/>
              <p:nvPr/>
            </p:nvSpPr>
            <p:spPr>
              <a:xfrm>
                <a:off x="8613502" y="2061640"/>
                <a:ext cx="121666" cy="222066"/>
              </a:xfrm>
              <a:custGeom>
                <a:avLst/>
                <a:gdLst>
                  <a:gd name="connsiteX0" fmla="*/ 273 w 121666"/>
                  <a:gd name="connsiteY0" fmla="*/ 523 h 222066"/>
                  <a:gd name="connsiteX1" fmla="*/ 117748 w 121666"/>
                  <a:gd name="connsiteY1" fmla="*/ 214835 h 222066"/>
                  <a:gd name="connsiteX2" fmla="*/ 85998 w 121666"/>
                  <a:gd name="connsiteY2" fmla="*/ 156098 h 222066"/>
                  <a:gd name="connsiteX3" fmla="*/ 273 w 121666"/>
                  <a:gd name="connsiteY3" fmla="*/ 523 h 22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66" h="222066">
                    <a:moveTo>
                      <a:pt x="273" y="523"/>
                    </a:moveTo>
                    <a:cubicBezTo>
                      <a:pt x="5565" y="10312"/>
                      <a:pt x="103461" y="188906"/>
                      <a:pt x="117748" y="214835"/>
                    </a:cubicBezTo>
                    <a:cubicBezTo>
                      <a:pt x="132035" y="240764"/>
                      <a:pt x="103990" y="191288"/>
                      <a:pt x="85998" y="156098"/>
                    </a:cubicBezTo>
                    <a:cubicBezTo>
                      <a:pt x="68006" y="120909"/>
                      <a:pt x="-5019" y="-9266"/>
                      <a:pt x="273" y="5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F0F1F2FE-EADD-4D00-BE67-295EB7F642C6}"/>
                  </a:ext>
                </a:extLst>
              </p:cNvPr>
              <p:cNvSpPr/>
              <p:nvPr/>
            </p:nvSpPr>
            <p:spPr>
              <a:xfrm>
                <a:off x="8786428" y="2257862"/>
                <a:ext cx="256820" cy="465330"/>
              </a:xfrm>
              <a:custGeom>
                <a:avLst/>
                <a:gdLst>
                  <a:gd name="connsiteX0" fmla="*/ 385 w 256820"/>
                  <a:gd name="connsiteY0" fmla="*/ 1151 h 465330"/>
                  <a:gd name="connsiteX1" fmla="*/ 246447 w 256820"/>
                  <a:gd name="connsiteY1" fmla="*/ 450413 h 465330"/>
                  <a:gd name="connsiteX2" fmla="*/ 190885 w 256820"/>
                  <a:gd name="connsiteY2" fmla="*/ 325001 h 465330"/>
                  <a:gd name="connsiteX3" fmla="*/ 385 w 256820"/>
                  <a:gd name="connsiteY3" fmla="*/ 1151 h 46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820" h="465330">
                    <a:moveTo>
                      <a:pt x="385" y="1151"/>
                    </a:moveTo>
                    <a:cubicBezTo>
                      <a:pt x="9645" y="22053"/>
                      <a:pt x="214697" y="396438"/>
                      <a:pt x="246447" y="450413"/>
                    </a:cubicBezTo>
                    <a:cubicBezTo>
                      <a:pt x="278197" y="504388"/>
                      <a:pt x="230572" y="400143"/>
                      <a:pt x="190885" y="325001"/>
                    </a:cubicBezTo>
                    <a:cubicBezTo>
                      <a:pt x="151198" y="249859"/>
                      <a:pt x="-8875" y="-19751"/>
                      <a:pt x="385" y="11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75AD5058-E6F6-452A-8F30-AD92D444719F}"/>
                  </a:ext>
                </a:extLst>
              </p:cNvPr>
              <p:cNvSpPr/>
              <p:nvPr/>
            </p:nvSpPr>
            <p:spPr>
              <a:xfrm>
                <a:off x="8664560" y="2269563"/>
                <a:ext cx="352042" cy="714761"/>
              </a:xfrm>
              <a:custGeom>
                <a:avLst/>
                <a:gdLst>
                  <a:gd name="connsiteX0" fmla="*/ 1603 w 352042"/>
                  <a:gd name="connsiteY0" fmla="*/ 3737 h 714761"/>
                  <a:gd name="connsiteX1" fmla="*/ 344503 w 352042"/>
                  <a:gd name="connsiteY1" fmla="*/ 700650 h 714761"/>
                  <a:gd name="connsiteX2" fmla="*/ 220678 w 352042"/>
                  <a:gd name="connsiteY2" fmla="*/ 435537 h 714761"/>
                  <a:gd name="connsiteX3" fmla="*/ 1603 w 352042"/>
                  <a:gd name="connsiteY3" fmla="*/ 3737 h 71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042" h="714761">
                    <a:moveTo>
                      <a:pt x="1603" y="3737"/>
                    </a:moveTo>
                    <a:cubicBezTo>
                      <a:pt x="22240" y="47922"/>
                      <a:pt x="307991" y="628683"/>
                      <a:pt x="344503" y="700650"/>
                    </a:cubicBezTo>
                    <a:cubicBezTo>
                      <a:pt x="381015" y="772617"/>
                      <a:pt x="275976" y="551689"/>
                      <a:pt x="220678" y="435537"/>
                    </a:cubicBezTo>
                    <a:cubicBezTo>
                      <a:pt x="165380" y="319385"/>
                      <a:pt x="-19034" y="-40448"/>
                      <a:pt x="1603" y="3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7A144C65-6E9B-4220-88F0-E0258768EB14}"/>
                  </a:ext>
                </a:extLst>
              </p:cNvPr>
              <p:cNvSpPr/>
              <p:nvPr/>
            </p:nvSpPr>
            <p:spPr>
              <a:xfrm>
                <a:off x="8651875" y="2355645"/>
                <a:ext cx="382604" cy="765589"/>
              </a:xfrm>
              <a:custGeom>
                <a:avLst/>
                <a:gdLst>
                  <a:gd name="connsiteX0" fmla="*/ 0 w 382604"/>
                  <a:gd name="connsiteY0" fmla="*/ 205 h 765589"/>
                  <a:gd name="connsiteX1" fmla="*/ 104775 w 382604"/>
                  <a:gd name="connsiteY1" fmla="*/ 212930 h 765589"/>
                  <a:gd name="connsiteX2" fmla="*/ 85725 w 382604"/>
                  <a:gd name="connsiteY2" fmla="*/ 228805 h 765589"/>
                  <a:gd name="connsiteX3" fmla="*/ 152400 w 382604"/>
                  <a:gd name="connsiteY3" fmla="*/ 327230 h 765589"/>
                  <a:gd name="connsiteX4" fmla="*/ 244475 w 382604"/>
                  <a:gd name="connsiteY4" fmla="*/ 492330 h 765589"/>
                  <a:gd name="connsiteX5" fmla="*/ 290513 w 382604"/>
                  <a:gd name="connsiteY5" fmla="*/ 616155 h 765589"/>
                  <a:gd name="connsiteX6" fmla="*/ 317500 w 382604"/>
                  <a:gd name="connsiteY6" fmla="*/ 693943 h 765589"/>
                  <a:gd name="connsiteX7" fmla="*/ 382588 w 382604"/>
                  <a:gd name="connsiteY7" fmla="*/ 763793 h 765589"/>
                  <a:gd name="connsiteX8" fmla="*/ 311150 w 382604"/>
                  <a:gd name="connsiteY8" fmla="*/ 617743 h 765589"/>
                  <a:gd name="connsiteX9" fmla="*/ 122238 w 382604"/>
                  <a:gd name="connsiteY9" fmla="*/ 233568 h 765589"/>
                  <a:gd name="connsiteX10" fmla="*/ 103188 w 382604"/>
                  <a:gd name="connsiteY10" fmla="*/ 174830 h 765589"/>
                  <a:gd name="connsiteX11" fmla="*/ 0 w 382604"/>
                  <a:gd name="connsiteY11" fmla="*/ 205 h 76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2604" h="765589">
                    <a:moveTo>
                      <a:pt x="0" y="205"/>
                    </a:moveTo>
                    <a:cubicBezTo>
                      <a:pt x="264" y="6555"/>
                      <a:pt x="90488" y="174830"/>
                      <a:pt x="104775" y="212930"/>
                    </a:cubicBezTo>
                    <a:cubicBezTo>
                      <a:pt x="119062" y="251030"/>
                      <a:pt x="77788" y="209755"/>
                      <a:pt x="85725" y="228805"/>
                    </a:cubicBezTo>
                    <a:cubicBezTo>
                      <a:pt x="93662" y="247855"/>
                      <a:pt x="125942" y="283309"/>
                      <a:pt x="152400" y="327230"/>
                    </a:cubicBezTo>
                    <a:cubicBezTo>
                      <a:pt x="178858" y="371151"/>
                      <a:pt x="221456" y="444176"/>
                      <a:pt x="244475" y="492330"/>
                    </a:cubicBezTo>
                    <a:cubicBezTo>
                      <a:pt x="267494" y="540484"/>
                      <a:pt x="278342" y="582553"/>
                      <a:pt x="290513" y="616155"/>
                    </a:cubicBezTo>
                    <a:cubicBezTo>
                      <a:pt x="302684" y="649757"/>
                      <a:pt x="302154" y="669337"/>
                      <a:pt x="317500" y="693943"/>
                    </a:cubicBezTo>
                    <a:cubicBezTo>
                      <a:pt x="332846" y="718549"/>
                      <a:pt x="383646" y="776493"/>
                      <a:pt x="382588" y="763793"/>
                    </a:cubicBezTo>
                    <a:cubicBezTo>
                      <a:pt x="381530" y="751093"/>
                      <a:pt x="354542" y="706114"/>
                      <a:pt x="311150" y="617743"/>
                    </a:cubicBezTo>
                    <a:cubicBezTo>
                      <a:pt x="267758" y="529372"/>
                      <a:pt x="156898" y="307387"/>
                      <a:pt x="122238" y="233568"/>
                    </a:cubicBezTo>
                    <a:cubicBezTo>
                      <a:pt x="87578" y="159749"/>
                      <a:pt x="121180" y="213459"/>
                      <a:pt x="103188" y="174830"/>
                    </a:cubicBezTo>
                    <a:cubicBezTo>
                      <a:pt x="85196" y="136201"/>
                      <a:pt x="-264" y="-6145"/>
                      <a:pt x="0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E4A63C52-647C-4B53-A218-A270AE360BAD}"/>
                  </a:ext>
                </a:extLst>
              </p:cNvPr>
              <p:cNvSpPr/>
              <p:nvPr/>
            </p:nvSpPr>
            <p:spPr>
              <a:xfrm>
                <a:off x="8603893" y="2314497"/>
                <a:ext cx="294116" cy="627847"/>
              </a:xfrm>
              <a:custGeom>
                <a:avLst/>
                <a:gdLst>
                  <a:gd name="connsiteX0" fmla="*/ 3532 w 294116"/>
                  <a:gd name="connsiteY0" fmla="*/ 8016 h 627847"/>
                  <a:gd name="connsiteX1" fmla="*/ 84495 w 294116"/>
                  <a:gd name="connsiteY1" fmla="*/ 176291 h 627847"/>
                  <a:gd name="connsiteX2" fmla="*/ 228957 w 294116"/>
                  <a:gd name="connsiteY2" fmla="*/ 520778 h 627847"/>
                  <a:gd name="connsiteX3" fmla="*/ 225782 w 294116"/>
                  <a:gd name="connsiteY3" fmla="*/ 546178 h 627847"/>
                  <a:gd name="connsiteX4" fmla="*/ 259120 w 294116"/>
                  <a:gd name="connsiteY4" fmla="*/ 619203 h 627847"/>
                  <a:gd name="connsiteX5" fmla="*/ 294045 w 294116"/>
                  <a:gd name="connsiteY5" fmla="*/ 617616 h 627847"/>
                  <a:gd name="connsiteX6" fmla="*/ 249595 w 294116"/>
                  <a:gd name="connsiteY6" fmla="*/ 539828 h 627847"/>
                  <a:gd name="connsiteX7" fmla="*/ 198795 w 294116"/>
                  <a:gd name="connsiteY7" fmla="*/ 420766 h 627847"/>
                  <a:gd name="connsiteX8" fmla="*/ 3532 w 294116"/>
                  <a:gd name="connsiteY8" fmla="*/ 8016 h 62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16" h="627847">
                    <a:moveTo>
                      <a:pt x="3532" y="8016"/>
                    </a:moveTo>
                    <a:cubicBezTo>
                      <a:pt x="-15518" y="-32730"/>
                      <a:pt x="46924" y="90831"/>
                      <a:pt x="84495" y="176291"/>
                    </a:cubicBezTo>
                    <a:cubicBezTo>
                      <a:pt x="122066" y="261751"/>
                      <a:pt x="205409" y="459130"/>
                      <a:pt x="228957" y="520778"/>
                    </a:cubicBezTo>
                    <a:cubicBezTo>
                      <a:pt x="252505" y="582426"/>
                      <a:pt x="220755" y="529774"/>
                      <a:pt x="225782" y="546178"/>
                    </a:cubicBezTo>
                    <a:cubicBezTo>
                      <a:pt x="230809" y="562582"/>
                      <a:pt x="247743" y="607297"/>
                      <a:pt x="259120" y="619203"/>
                    </a:cubicBezTo>
                    <a:cubicBezTo>
                      <a:pt x="270497" y="631109"/>
                      <a:pt x="295632" y="630845"/>
                      <a:pt x="294045" y="617616"/>
                    </a:cubicBezTo>
                    <a:cubicBezTo>
                      <a:pt x="292458" y="604387"/>
                      <a:pt x="265470" y="572636"/>
                      <a:pt x="249595" y="539828"/>
                    </a:cubicBezTo>
                    <a:cubicBezTo>
                      <a:pt x="233720" y="507020"/>
                      <a:pt x="237689" y="508608"/>
                      <a:pt x="198795" y="420766"/>
                    </a:cubicBezTo>
                    <a:cubicBezTo>
                      <a:pt x="159901" y="332924"/>
                      <a:pt x="22582" y="48762"/>
                      <a:pt x="3532" y="80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194C85FE-5D1A-456F-BB66-E0F28A5B7D3B}"/>
                  </a:ext>
                </a:extLst>
              </p:cNvPr>
              <p:cNvSpPr/>
              <p:nvPr/>
            </p:nvSpPr>
            <p:spPr>
              <a:xfrm>
                <a:off x="8560756" y="2315368"/>
                <a:ext cx="314834" cy="642404"/>
              </a:xfrm>
              <a:custGeom>
                <a:avLst/>
                <a:gdLst>
                  <a:gd name="connsiteX0" fmla="*/ 632 w 314834"/>
                  <a:gd name="connsiteY0" fmla="*/ 2382 h 642404"/>
                  <a:gd name="connsiteX1" fmla="*/ 303844 w 314834"/>
                  <a:gd name="connsiteY1" fmla="*/ 626270 h 642404"/>
                  <a:gd name="connsiteX2" fmla="*/ 226057 w 314834"/>
                  <a:gd name="connsiteY2" fmla="*/ 419895 h 642404"/>
                  <a:gd name="connsiteX3" fmla="*/ 632 w 314834"/>
                  <a:gd name="connsiteY3" fmla="*/ 2382 h 64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834" h="642404">
                    <a:moveTo>
                      <a:pt x="632" y="2382"/>
                    </a:moveTo>
                    <a:cubicBezTo>
                      <a:pt x="13596" y="36778"/>
                      <a:pt x="266273" y="556685"/>
                      <a:pt x="303844" y="626270"/>
                    </a:cubicBezTo>
                    <a:cubicBezTo>
                      <a:pt x="341415" y="695856"/>
                      <a:pt x="274476" y="524141"/>
                      <a:pt x="226057" y="419895"/>
                    </a:cubicBezTo>
                    <a:cubicBezTo>
                      <a:pt x="177638" y="315649"/>
                      <a:pt x="-12332" y="-32014"/>
                      <a:pt x="632" y="23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00FEA9EB-B0F8-40E3-A943-05642E5B931F}"/>
                  </a:ext>
                </a:extLst>
              </p:cNvPr>
              <p:cNvSpPr/>
              <p:nvPr/>
            </p:nvSpPr>
            <p:spPr>
              <a:xfrm>
                <a:off x="8897917" y="2942860"/>
                <a:ext cx="305166" cy="632230"/>
              </a:xfrm>
              <a:custGeom>
                <a:avLst/>
                <a:gdLst>
                  <a:gd name="connsiteX0" fmla="*/ 21 w 305166"/>
                  <a:gd name="connsiteY0" fmla="*/ 365 h 632230"/>
                  <a:gd name="connsiteX1" fmla="*/ 160358 w 305166"/>
                  <a:gd name="connsiteY1" fmla="*/ 384540 h 632230"/>
                  <a:gd name="connsiteX2" fmla="*/ 192108 w 305166"/>
                  <a:gd name="connsiteY2" fmla="*/ 419465 h 632230"/>
                  <a:gd name="connsiteX3" fmla="*/ 228621 w 305166"/>
                  <a:gd name="connsiteY3" fmla="*/ 446453 h 632230"/>
                  <a:gd name="connsiteX4" fmla="*/ 304821 w 305166"/>
                  <a:gd name="connsiteY4" fmla="*/ 632190 h 632230"/>
                  <a:gd name="connsiteX5" fmla="*/ 195283 w 305166"/>
                  <a:gd name="connsiteY5" fmla="*/ 428990 h 632230"/>
                  <a:gd name="connsiteX6" fmla="*/ 149246 w 305166"/>
                  <a:gd name="connsiteY6" fmla="*/ 316278 h 632230"/>
                  <a:gd name="connsiteX7" fmla="*/ 21 w 305166"/>
                  <a:gd name="connsiteY7" fmla="*/ 365 h 63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5166" h="632230">
                    <a:moveTo>
                      <a:pt x="21" y="365"/>
                    </a:moveTo>
                    <a:cubicBezTo>
                      <a:pt x="1873" y="11742"/>
                      <a:pt x="128344" y="314690"/>
                      <a:pt x="160358" y="384540"/>
                    </a:cubicBezTo>
                    <a:cubicBezTo>
                      <a:pt x="192373" y="454390"/>
                      <a:pt x="180731" y="409146"/>
                      <a:pt x="192108" y="419465"/>
                    </a:cubicBezTo>
                    <a:cubicBezTo>
                      <a:pt x="203485" y="429784"/>
                      <a:pt x="209836" y="410999"/>
                      <a:pt x="228621" y="446453"/>
                    </a:cubicBezTo>
                    <a:cubicBezTo>
                      <a:pt x="247406" y="481907"/>
                      <a:pt x="310377" y="635100"/>
                      <a:pt x="304821" y="632190"/>
                    </a:cubicBezTo>
                    <a:cubicBezTo>
                      <a:pt x="299265" y="629280"/>
                      <a:pt x="221212" y="481642"/>
                      <a:pt x="195283" y="428990"/>
                    </a:cubicBezTo>
                    <a:cubicBezTo>
                      <a:pt x="169354" y="376338"/>
                      <a:pt x="180731" y="385863"/>
                      <a:pt x="149246" y="316278"/>
                    </a:cubicBezTo>
                    <a:cubicBezTo>
                      <a:pt x="117761" y="246693"/>
                      <a:pt x="-1831" y="-11012"/>
                      <a:pt x="21" y="3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FFB0B075-15C3-434B-B569-806ACB57FCD9}"/>
                  </a:ext>
                </a:extLst>
              </p:cNvPr>
              <p:cNvSpPr/>
              <p:nvPr/>
            </p:nvSpPr>
            <p:spPr>
              <a:xfrm>
                <a:off x="8735153" y="2704950"/>
                <a:ext cx="471794" cy="1036929"/>
              </a:xfrm>
              <a:custGeom>
                <a:avLst/>
                <a:gdLst>
                  <a:gd name="connsiteX0" fmla="*/ 860 w 471794"/>
                  <a:gd name="connsiteY0" fmla="*/ 1738 h 1036929"/>
                  <a:gd name="connsiteX1" fmla="*/ 343760 w 471794"/>
                  <a:gd name="connsiteY1" fmla="*/ 762150 h 1036929"/>
                  <a:gd name="connsiteX2" fmla="*/ 454885 w 471794"/>
                  <a:gd name="connsiteY2" fmla="*/ 997100 h 1036929"/>
                  <a:gd name="connsiteX3" fmla="*/ 860 w 471794"/>
                  <a:gd name="connsiteY3" fmla="*/ 1738 h 10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794" h="1036929">
                    <a:moveTo>
                      <a:pt x="860" y="1738"/>
                    </a:moveTo>
                    <a:cubicBezTo>
                      <a:pt x="-17661" y="-37420"/>
                      <a:pt x="268089" y="596256"/>
                      <a:pt x="343760" y="762150"/>
                    </a:cubicBezTo>
                    <a:cubicBezTo>
                      <a:pt x="419431" y="928044"/>
                      <a:pt x="509918" y="1121983"/>
                      <a:pt x="454885" y="997100"/>
                    </a:cubicBezTo>
                    <a:cubicBezTo>
                      <a:pt x="399852" y="872217"/>
                      <a:pt x="19381" y="40896"/>
                      <a:pt x="860" y="17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3E7D0D74-DF1E-4C6D-B58B-247AE942497E}"/>
                  </a:ext>
                </a:extLst>
              </p:cNvPr>
              <p:cNvSpPr/>
              <p:nvPr/>
            </p:nvSpPr>
            <p:spPr>
              <a:xfrm>
                <a:off x="8875713" y="2951163"/>
                <a:ext cx="277821" cy="655637"/>
              </a:xfrm>
              <a:custGeom>
                <a:avLst/>
                <a:gdLst>
                  <a:gd name="connsiteX0" fmla="*/ 0 w 277821"/>
                  <a:gd name="connsiteY0" fmla="*/ 0 h 655637"/>
                  <a:gd name="connsiteX1" fmla="*/ 277812 w 277821"/>
                  <a:gd name="connsiteY1" fmla="*/ 655637 h 655637"/>
                  <a:gd name="connsiteX2" fmla="*/ 0 w 277821"/>
                  <a:gd name="connsiteY2" fmla="*/ 0 h 65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821" h="655637">
                    <a:moveTo>
                      <a:pt x="0" y="0"/>
                    </a:moveTo>
                    <a:cubicBezTo>
                      <a:pt x="0" y="0"/>
                      <a:pt x="275960" y="654843"/>
                      <a:pt x="277812" y="655637"/>
                    </a:cubicBezTo>
                    <a:cubicBezTo>
                      <a:pt x="279664" y="65643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CBA41F7B-EAE6-4B4C-BE87-4D07C5181AC8}"/>
                  </a:ext>
                </a:extLst>
              </p:cNvPr>
              <p:cNvSpPr/>
              <p:nvPr/>
            </p:nvSpPr>
            <p:spPr>
              <a:xfrm>
                <a:off x="9124897" y="2706394"/>
                <a:ext cx="65346" cy="174910"/>
              </a:xfrm>
              <a:custGeom>
                <a:avLst/>
                <a:gdLst>
                  <a:gd name="connsiteX0" fmla="*/ 53 w 65346"/>
                  <a:gd name="connsiteY0" fmla="*/ 294 h 174910"/>
                  <a:gd name="connsiteX1" fmla="*/ 54028 w 65346"/>
                  <a:gd name="connsiteY1" fmla="*/ 103481 h 174910"/>
                  <a:gd name="connsiteX2" fmla="*/ 54028 w 65346"/>
                  <a:gd name="connsiteY2" fmla="*/ 162219 h 174910"/>
                  <a:gd name="connsiteX3" fmla="*/ 31803 w 65346"/>
                  <a:gd name="connsiteY3" fmla="*/ 173331 h 174910"/>
                  <a:gd name="connsiteX4" fmla="*/ 65141 w 65346"/>
                  <a:gd name="connsiteY4" fmla="*/ 138406 h 174910"/>
                  <a:gd name="connsiteX5" fmla="*/ 53 w 65346"/>
                  <a:gd name="connsiteY5" fmla="*/ 294 h 17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46" h="174910">
                    <a:moveTo>
                      <a:pt x="53" y="294"/>
                    </a:moveTo>
                    <a:cubicBezTo>
                      <a:pt x="-1799" y="-5527"/>
                      <a:pt x="45032" y="76494"/>
                      <a:pt x="54028" y="103481"/>
                    </a:cubicBezTo>
                    <a:cubicBezTo>
                      <a:pt x="63024" y="130468"/>
                      <a:pt x="57732" y="150577"/>
                      <a:pt x="54028" y="162219"/>
                    </a:cubicBezTo>
                    <a:cubicBezTo>
                      <a:pt x="50324" y="173861"/>
                      <a:pt x="29951" y="177300"/>
                      <a:pt x="31803" y="173331"/>
                    </a:cubicBezTo>
                    <a:cubicBezTo>
                      <a:pt x="33655" y="169362"/>
                      <a:pt x="68316" y="165394"/>
                      <a:pt x="65141" y="138406"/>
                    </a:cubicBezTo>
                    <a:cubicBezTo>
                      <a:pt x="61966" y="111418"/>
                      <a:pt x="1905" y="6115"/>
                      <a:pt x="53" y="2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D7565C30-0FD0-47E5-A224-AC875EA0E5E5}"/>
                  </a:ext>
                </a:extLst>
              </p:cNvPr>
              <p:cNvSpPr/>
              <p:nvPr/>
            </p:nvSpPr>
            <p:spPr>
              <a:xfrm>
                <a:off x="9106456" y="2766353"/>
                <a:ext cx="208079" cy="565484"/>
              </a:xfrm>
              <a:custGeom>
                <a:avLst/>
                <a:gdLst>
                  <a:gd name="connsiteX0" fmla="*/ 7382 w 208079"/>
                  <a:gd name="connsiteY0" fmla="*/ 19710 h 565484"/>
                  <a:gd name="connsiteX1" fmla="*/ 47069 w 208079"/>
                  <a:gd name="connsiteY1" fmla="*/ 126072 h 565484"/>
                  <a:gd name="connsiteX2" fmla="*/ 85169 w 208079"/>
                  <a:gd name="connsiteY2" fmla="*/ 187985 h 565484"/>
                  <a:gd name="connsiteX3" fmla="*/ 207407 w 208079"/>
                  <a:gd name="connsiteY3" fmla="*/ 564222 h 565484"/>
                  <a:gd name="connsiteX4" fmla="*/ 7382 w 208079"/>
                  <a:gd name="connsiteY4" fmla="*/ 19710 h 56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079" h="565484">
                    <a:moveTo>
                      <a:pt x="7382" y="19710"/>
                    </a:moveTo>
                    <a:cubicBezTo>
                      <a:pt x="-19341" y="-53315"/>
                      <a:pt x="34105" y="98026"/>
                      <a:pt x="47069" y="126072"/>
                    </a:cubicBezTo>
                    <a:cubicBezTo>
                      <a:pt x="60033" y="154118"/>
                      <a:pt x="58446" y="114960"/>
                      <a:pt x="85169" y="187985"/>
                    </a:cubicBezTo>
                    <a:cubicBezTo>
                      <a:pt x="111892" y="261010"/>
                      <a:pt x="217461" y="588299"/>
                      <a:pt x="207407" y="564222"/>
                    </a:cubicBezTo>
                    <a:cubicBezTo>
                      <a:pt x="197353" y="540145"/>
                      <a:pt x="34105" y="92735"/>
                      <a:pt x="7382" y="19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9ADE87C8-2453-480A-861C-6309AEE59452}"/>
                  </a:ext>
                </a:extLst>
              </p:cNvPr>
              <p:cNvSpPr/>
              <p:nvPr/>
            </p:nvSpPr>
            <p:spPr>
              <a:xfrm>
                <a:off x="9027913" y="2709842"/>
                <a:ext cx="100675" cy="50930"/>
              </a:xfrm>
              <a:custGeom>
                <a:avLst/>
                <a:gdLst>
                  <a:gd name="connsiteX0" fmla="*/ 200 w 100675"/>
                  <a:gd name="connsiteY0" fmla="*/ 50821 h 50930"/>
                  <a:gd name="connsiteX1" fmla="*/ 46237 w 100675"/>
                  <a:gd name="connsiteY1" fmla="*/ 19071 h 50930"/>
                  <a:gd name="connsiteX2" fmla="*/ 82750 w 100675"/>
                  <a:gd name="connsiteY2" fmla="*/ 23833 h 50930"/>
                  <a:gd name="connsiteX3" fmla="*/ 100212 w 100675"/>
                  <a:gd name="connsiteY3" fmla="*/ 21 h 50930"/>
                  <a:gd name="connsiteX4" fmla="*/ 65287 w 100675"/>
                  <a:gd name="connsiteY4" fmla="*/ 28596 h 50930"/>
                  <a:gd name="connsiteX5" fmla="*/ 200 w 100675"/>
                  <a:gd name="connsiteY5" fmla="*/ 50821 h 5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75" h="50930">
                    <a:moveTo>
                      <a:pt x="200" y="50821"/>
                    </a:moveTo>
                    <a:cubicBezTo>
                      <a:pt x="-2975" y="49234"/>
                      <a:pt x="32479" y="23569"/>
                      <a:pt x="46237" y="19071"/>
                    </a:cubicBezTo>
                    <a:cubicBezTo>
                      <a:pt x="59995" y="14573"/>
                      <a:pt x="73754" y="27008"/>
                      <a:pt x="82750" y="23833"/>
                    </a:cubicBezTo>
                    <a:cubicBezTo>
                      <a:pt x="91746" y="20658"/>
                      <a:pt x="103122" y="-773"/>
                      <a:pt x="100212" y="21"/>
                    </a:cubicBezTo>
                    <a:cubicBezTo>
                      <a:pt x="97302" y="815"/>
                      <a:pt x="79045" y="20923"/>
                      <a:pt x="65287" y="28596"/>
                    </a:cubicBezTo>
                    <a:cubicBezTo>
                      <a:pt x="51529" y="36269"/>
                      <a:pt x="3375" y="52408"/>
                      <a:pt x="200" y="508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9073561B-7900-49F9-956C-7E7E58EA7B1C}"/>
                  </a:ext>
                </a:extLst>
              </p:cNvPr>
              <p:cNvSpPr/>
              <p:nvPr/>
            </p:nvSpPr>
            <p:spPr>
              <a:xfrm>
                <a:off x="9019765" y="2719323"/>
                <a:ext cx="101599" cy="172511"/>
              </a:xfrm>
              <a:custGeom>
                <a:avLst/>
                <a:gdLst>
                  <a:gd name="connsiteX0" fmla="*/ 54385 w 101599"/>
                  <a:gd name="connsiteY0" fmla="*/ 65 h 172511"/>
                  <a:gd name="connsiteX1" fmla="*/ 410 w 101599"/>
                  <a:gd name="connsiteY1" fmla="*/ 41340 h 172511"/>
                  <a:gd name="connsiteX2" fmla="*/ 30573 w 101599"/>
                  <a:gd name="connsiteY2" fmla="*/ 92140 h 172511"/>
                  <a:gd name="connsiteX3" fmla="*/ 49623 w 101599"/>
                  <a:gd name="connsiteY3" fmla="*/ 161990 h 172511"/>
                  <a:gd name="connsiteX4" fmla="*/ 94073 w 101599"/>
                  <a:gd name="connsiteY4" fmla="*/ 168340 h 172511"/>
                  <a:gd name="connsiteX5" fmla="*/ 100423 w 101599"/>
                  <a:gd name="connsiteY5" fmla="*/ 123890 h 172511"/>
                  <a:gd name="connsiteX6" fmla="*/ 81373 w 101599"/>
                  <a:gd name="connsiteY6" fmla="*/ 61977 h 172511"/>
                  <a:gd name="connsiteX7" fmla="*/ 89310 w 101599"/>
                  <a:gd name="connsiteY7" fmla="*/ 54040 h 172511"/>
                  <a:gd name="connsiteX8" fmla="*/ 92485 w 101599"/>
                  <a:gd name="connsiteY8" fmla="*/ 122302 h 172511"/>
                  <a:gd name="connsiteX9" fmla="*/ 73435 w 101599"/>
                  <a:gd name="connsiteY9" fmla="*/ 141352 h 172511"/>
                  <a:gd name="connsiteX10" fmla="*/ 46448 w 101599"/>
                  <a:gd name="connsiteY10" fmla="*/ 117540 h 172511"/>
                  <a:gd name="connsiteX11" fmla="*/ 16285 w 101599"/>
                  <a:gd name="connsiteY11" fmla="*/ 50865 h 172511"/>
                  <a:gd name="connsiteX12" fmla="*/ 54385 w 101599"/>
                  <a:gd name="connsiteY12" fmla="*/ 65 h 17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599" h="172511">
                    <a:moveTo>
                      <a:pt x="54385" y="65"/>
                    </a:moveTo>
                    <a:cubicBezTo>
                      <a:pt x="51739" y="-1523"/>
                      <a:pt x="4379" y="25994"/>
                      <a:pt x="410" y="41340"/>
                    </a:cubicBezTo>
                    <a:cubicBezTo>
                      <a:pt x="-3559" y="56686"/>
                      <a:pt x="22371" y="72032"/>
                      <a:pt x="30573" y="92140"/>
                    </a:cubicBezTo>
                    <a:cubicBezTo>
                      <a:pt x="38775" y="112248"/>
                      <a:pt x="39040" y="149290"/>
                      <a:pt x="49623" y="161990"/>
                    </a:cubicBezTo>
                    <a:cubicBezTo>
                      <a:pt x="60206" y="174690"/>
                      <a:pt x="85606" y="174690"/>
                      <a:pt x="94073" y="168340"/>
                    </a:cubicBezTo>
                    <a:cubicBezTo>
                      <a:pt x="102540" y="161990"/>
                      <a:pt x="102540" y="141617"/>
                      <a:pt x="100423" y="123890"/>
                    </a:cubicBezTo>
                    <a:cubicBezTo>
                      <a:pt x="98306" y="106163"/>
                      <a:pt x="83225" y="73619"/>
                      <a:pt x="81373" y="61977"/>
                    </a:cubicBezTo>
                    <a:cubicBezTo>
                      <a:pt x="79521" y="50335"/>
                      <a:pt x="87458" y="43986"/>
                      <a:pt x="89310" y="54040"/>
                    </a:cubicBezTo>
                    <a:cubicBezTo>
                      <a:pt x="91162" y="64094"/>
                      <a:pt x="95131" y="107750"/>
                      <a:pt x="92485" y="122302"/>
                    </a:cubicBezTo>
                    <a:cubicBezTo>
                      <a:pt x="89839" y="136854"/>
                      <a:pt x="81108" y="142146"/>
                      <a:pt x="73435" y="141352"/>
                    </a:cubicBezTo>
                    <a:cubicBezTo>
                      <a:pt x="65762" y="140558"/>
                      <a:pt x="55973" y="132621"/>
                      <a:pt x="46448" y="117540"/>
                    </a:cubicBezTo>
                    <a:cubicBezTo>
                      <a:pt x="36923" y="102459"/>
                      <a:pt x="18931" y="68592"/>
                      <a:pt x="16285" y="50865"/>
                    </a:cubicBezTo>
                    <a:cubicBezTo>
                      <a:pt x="13639" y="33138"/>
                      <a:pt x="57031" y="1653"/>
                      <a:pt x="54385" y="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0A4F9978-DFDB-4BCB-B671-900BC953B1E0}"/>
                  </a:ext>
                </a:extLst>
              </p:cNvPr>
              <p:cNvSpPr/>
              <p:nvPr/>
            </p:nvSpPr>
            <p:spPr>
              <a:xfrm>
                <a:off x="9066009" y="2747610"/>
                <a:ext cx="37393" cy="106089"/>
              </a:xfrm>
              <a:custGeom>
                <a:avLst/>
                <a:gdLst>
                  <a:gd name="connsiteX0" fmla="*/ 204 w 37393"/>
                  <a:gd name="connsiteY0" fmla="*/ 353 h 106089"/>
                  <a:gd name="connsiteX1" fmla="*/ 36716 w 37393"/>
                  <a:gd name="connsiteY1" fmla="*/ 103540 h 106089"/>
                  <a:gd name="connsiteX2" fmla="*/ 22429 w 37393"/>
                  <a:gd name="connsiteY2" fmla="*/ 70203 h 106089"/>
                  <a:gd name="connsiteX3" fmla="*/ 204 w 37393"/>
                  <a:gd name="connsiteY3" fmla="*/ 353 h 10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93" h="106089">
                    <a:moveTo>
                      <a:pt x="204" y="353"/>
                    </a:moveTo>
                    <a:cubicBezTo>
                      <a:pt x="2585" y="5909"/>
                      <a:pt x="33012" y="91898"/>
                      <a:pt x="36716" y="103540"/>
                    </a:cubicBezTo>
                    <a:cubicBezTo>
                      <a:pt x="40420" y="115182"/>
                      <a:pt x="27985" y="83961"/>
                      <a:pt x="22429" y="70203"/>
                    </a:cubicBezTo>
                    <a:cubicBezTo>
                      <a:pt x="16873" y="56445"/>
                      <a:pt x="-2177" y="-5203"/>
                      <a:pt x="204" y="3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BBD954D5-E480-45DE-B373-F23EBCF2AA5B}"/>
                  </a:ext>
                </a:extLst>
              </p:cNvPr>
              <p:cNvSpPr/>
              <p:nvPr/>
            </p:nvSpPr>
            <p:spPr>
              <a:xfrm>
                <a:off x="8881047" y="2551024"/>
                <a:ext cx="163539" cy="396849"/>
              </a:xfrm>
              <a:custGeom>
                <a:avLst/>
                <a:gdLst>
                  <a:gd name="connsiteX0" fmla="*/ 5778 w 163539"/>
                  <a:gd name="connsiteY0" fmla="*/ 8026 h 396849"/>
                  <a:gd name="connsiteX1" fmla="*/ 37528 w 163539"/>
                  <a:gd name="connsiteY1" fmla="*/ 115976 h 396849"/>
                  <a:gd name="connsiteX2" fmla="*/ 153416 w 163539"/>
                  <a:gd name="connsiteY2" fmla="*/ 384264 h 396849"/>
                  <a:gd name="connsiteX3" fmla="*/ 140716 w 163539"/>
                  <a:gd name="connsiteY3" fmla="*/ 317589 h 396849"/>
                  <a:gd name="connsiteX4" fmla="*/ 5778 w 163539"/>
                  <a:gd name="connsiteY4" fmla="*/ 8026 h 39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39" h="396849">
                    <a:moveTo>
                      <a:pt x="5778" y="8026"/>
                    </a:moveTo>
                    <a:cubicBezTo>
                      <a:pt x="-11420" y="-25576"/>
                      <a:pt x="12922" y="53270"/>
                      <a:pt x="37528" y="115976"/>
                    </a:cubicBezTo>
                    <a:cubicBezTo>
                      <a:pt x="62134" y="178682"/>
                      <a:pt x="136218" y="350662"/>
                      <a:pt x="153416" y="384264"/>
                    </a:cubicBezTo>
                    <a:cubicBezTo>
                      <a:pt x="170614" y="417866"/>
                      <a:pt x="165587" y="380295"/>
                      <a:pt x="140716" y="317589"/>
                    </a:cubicBezTo>
                    <a:cubicBezTo>
                      <a:pt x="115845" y="254883"/>
                      <a:pt x="22976" y="41628"/>
                      <a:pt x="5778" y="80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B174439F-5B44-4C0B-8DC7-E45004773C8A}"/>
                  </a:ext>
                </a:extLst>
              </p:cNvPr>
              <p:cNvSpPr/>
              <p:nvPr/>
            </p:nvSpPr>
            <p:spPr>
              <a:xfrm>
                <a:off x="9115351" y="2896414"/>
                <a:ext cx="186182" cy="499093"/>
              </a:xfrm>
              <a:custGeom>
                <a:avLst/>
                <a:gdLst>
                  <a:gd name="connsiteX0" fmla="*/ 74 w 186182"/>
                  <a:gd name="connsiteY0" fmla="*/ 774 h 499093"/>
                  <a:gd name="connsiteX1" fmla="*/ 163587 w 186182"/>
                  <a:gd name="connsiteY1" fmla="*/ 459561 h 499093"/>
                  <a:gd name="connsiteX2" fmla="*/ 182637 w 186182"/>
                  <a:gd name="connsiteY2" fmla="*/ 462736 h 499093"/>
                  <a:gd name="connsiteX3" fmla="*/ 142949 w 186182"/>
                  <a:gd name="connsiteY3" fmla="*/ 353199 h 499093"/>
                  <a:gd name="connsiteX4" fmla="*/ 74 w 186182"/>
                  <a:gd name="connsiteY4" fmla="*/ 774 h 49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182" h="499093">
                    <a:moveTo>
                      <a:pt x="74" y="774"/>
                    </a:moveTo>
                    <a:cubicBezTo>
                      <a:pt x="3514" y="18501"/>
                      <a:pt x="133160" y="382567"/>
                      <a:pt x="163587" y="459561"/>
                    </a:cubicBezTo>
                    <a:cubicBezTo>
                      <a:pt x="194014" y="536555"/>
                      <a:pt x="186077" y="480463"/>
                      <a:pt x="182637" y="462736"/>
                    </a:cubicBezTo>
                    <a:cubicBezTo>
                      <a:pt x="179197" y="445009"/>
                      <a:pt x="173111" y="431516"/>
                      <a:pt x="142949" y="353199"/>
                    </a:cubicBezTo>
                    <a:cubicBezTo>
                      <a:pt x="112787" y="274882"/>
                      <a:pt x="-3366" y="-16953"/>
                      <a:pt x="74" y="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8AD9611-ABFC-4BD0-870C-2F12802C2B3C}"/>
                  </a:ext>
                </a:extLst>
              </p:cNvPr>
              <p:cNvSpPr/>
              <p:nvPr/>
            </p:nvSpPr>
            <p:spPr>
              <a:xfrm>
                <a:off x="9004300" y="2978150"/>
                <a:ext cx="335007" cy="715970"/>
              </a:xfrm>
              <a:custGeom>
                <a:avLst/>
                <a:gdLst>
                  <a:gd name="connsiteX0" fmla="*/ 0 w 335007"/>
                  <a:gd name="connsiteY0" fmla="*/ 0 h 715970"/>
                  <a:gd name="connsiteX1" fmla="*/ 334963 w 335007"/>
                  <a:gd name="connsiteY1" fmla="*/ 715963 h 715970"/>
                  <a:gd name="connsiteX2" fmla="*/ 0 w 335007"/>
                  <a:gd name="connsiteY2" fmla="*/ 0 h 71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007" h="715970">
                    <a:moveTo>
                      <a:pt x="0" y="0"/>
                    </a:moveTo>
                    <a:cubicBezTo>
                      <a:pt x="0" y="0"/>
                      <a:pt x="330465" y="713317"/>
                      <a:pt x="334963" y="715963"/>
                    </a:cubicBezTo>
                    <a:cubicBezTo>
                      <a:pt x="339461" y="71860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10437D5D-AE08-4A77-AC06-FFEF3069BD38}"/>
                  </a:ext>
                </a:extLst>
              </p:cNvPr>
              <p:cNvSpPr/>
              <p:nvPr/>
            </p:nvSpPr>
            <p:spPr>
              <a:xfrm>
                <a:off x="9185263" y="3535073"/>
                <a:ext cx="143524" cy="175107"/>
              </a:xfrm>
              <a:custGeom>
                <a:avLst/>
                <a:gdLst>
                  <a:gd name="connsiteX0" fmla="*/ 12 w 143524"/>
                  <a:gd name="connsiteY0" fmla="*/ 290 h 175107"/>
                  <a:gd name="connsiteX1" fmla="*/ 92087 w 143524"/>
                  <a:gd name="connsiteY1" fmla="*/ 152690 h 175107"/>
                  <a:gd name="connsiteX2" fmla="*/ 128600 w 143524"/>
                  <a:gd name="connsiteY2" fmla="*/ 174915 h 175107"/>
                  <a:gd name="connsiteX3" fmla="*/ 141300 w 143524"/>
                  <a:gd name="connsiteY3" fmla="*/ 160627 h 175107"/>
                  <a:gd name="connsiteX4" fmla="*/ 85737 w 143524"/>
                  <a:gd name="connsiteY4" fmla="*/ 114590 h 175107"/>
                  <a:gd name="connsiteX5" fmla="*/ 12 w 143524"/>
                  <a:gd name="connsiteY5" fmla="*/ 290 h 175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524" h="175107">
                    <a:moveTo>
                      <a:pt x="12" y="290"/>
                    </a:moveTo>
                    <a:cubicBezTo>
                      <a:pt x="1070" y="6640"/>
                      <a:pt x="70656" y="123586"/>
                      <a:pt x="92087" y="152690"/>
                    </a:cubicBezTo>
                    <a:cubicBezTo>
                      <a:pt x="113518" y="181794"/>
                      <a:pt x="120398" y="173592"/>
                      <a:pt x="128600" y="174915"/>
                    </a:cubicBezTo>
                    <a:cubicBezTo>
                      <a:pt x="136802" y="176238"/>
                      <a:pt x="148444" y="170681"/>
                      <a:pt x="141300" y="160627"/>
                    </a:cubicBezTo>
                    <a:cubicBezTo>
                      <a:pt x="134156" y="150573"/>
                      <a:pt x="105316" y="135492"/>
                      <a:pt x="85737" y="114590"/>
                    </a:cubicBezTo>
                    <a:cubicBezTo>
                      <a:pt x="66158" y="93688"/>
                      <a:pt x="-1046" y="-6060"/>
                      <a:pt x="12" y="2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67D0B493-8E96-4C78-A160-956259C6FFEA}"/>
                  </a:ext>
                </a:extLst>
              </p:cNvPr>
              <p:cNvSpPr/>
              <p:nvPr/>
            </p:nvSpPr>
            <p:spPr>
              <a:xfrm>
                <a:off x="9190038" y="2870200"/>
                <a:ext cx="250825" cy="796932"/>
              </a:xfrm>
              <a:custGeom>
                <a:avLst/>
                <a:gdLst>
                  <a:gd name="connsiteX0" fmla="*/ 0 w 250825"/>
                  <a:gd name="connsiteY0" fmla="*/ 0 h 796932"/>
                  <a:gd name="connsiteX1" fmla="*/ 250825 w 250825"/>
                  <a:gd name="connsiteY1" fmla="*/ 796925 h 796932"/>
                  <a:gd name="connsiteX2" fmla="*/ 0 w 250825"/>
                  <a:gd name="connsiteY2" fmla="*/ 0 h 796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825" h="796932">
                    <a:moveTo>
                      <a:pt x="0" y="0"/>
                    </a:moveTo>
                    <a:cubicBezTo>
                      <a:pt x="0" y="0"/>
                      <a:pt x="251354" y="794015"/>
                      <a:pt x="250825" y="796925"/>
                    </a:cubicBezTo>
                    <a:cubicBezTo>
                      <a:pt x="250296" y="79983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1EED2FCB-2262-4E51-9F1E-70F32771F0F3}"/>
                  </a:ext>
                </a:extLst>
              </p:cNvPr>
              <p:cNvSpPr/>
              <p:nvPr/>
            </p:nvSpPr>
            <p:spPr>
              <a:xfrm>
                <a:off x="9176393" y="3686175"/>
                <a:ext cx="179987" cy="80988"/>
              </a:xfrm>
              <a:custGeom>
                <a:avLst/>
                <a:gdLst>
                  <a:gd name="connsiteX0" fmla="*/ 16820 w 179987"/>
                  <a:gd name="connsiteY0" fmla="*/ 0 h 80988"/>
                  <a:gd name="connsiteX1" fmla="*/ 32695 w 179987"/>
                  <a:gd name="connsiteY1" fmla="*/ 77788 h 80988"/>
                  <a:gd name="connsiteX2" fmla="*/ 178745 w 179987"/>
                  <a:gd name="connsiteY2" fmla="*/ 26988 h 80988"/>
                  <a:gd name="connsiteX3" fmla="*/ 97782 w 179987"/>
                  <a:gd name="connsiteY3" fmla="*/ 73025 h 80988"/>
                  <a:gd name="connsiteX4" fmla="*/ 5707 w 179987"/>
                  <a:gd name="connsiteY4" fmla="*/ 76200 h 80988"/>
                  <a:gd name="connsiteX5" fmla="*/ 16820 w 179987"/>
                  <a:gd name="connsiteY5" fmla="*/ 0 h 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87" h="80988">
                    <a:moveTo>
                      <a:pt x="16820" y="0"/>
                    </a:moveTo>
                    <a:cubicBezTo>
                      <a:pt x="21318" y="265"/>
                      <a:pt x="5708" y="73290"/>
                      <a:pt x="32695" y="77788"/>
                    </a:cubicBezTo>
                    <a:cubicBezTo>
                      <a:pt x="59682" y="82286"/>
                      <a:pt x="167897" y="27782"/>
                      <a:pt x="178745" y="26988"/>
                    </a:cubicBezTo>
                    <a:cubicBezTo>
                      <a:pt x="189593" y="26194"/>
                      <a:pt x="126622" y="64823"/>
                      <a:pt x="97782" y="73025"/>
                    </a:cubicBezTo>
                    <a:cubicBezTo>
                      <a:pt x="68942" y="81227"/>
                      <a:pt x="21847" y="84402"/>
                      <a:pt x="5707" y="76200"/>
                    </a:cubicBezTo>
                    <a:cubicBezTo>
                      <a:pt x="-10433" y="67998"/>
                      <a:pt x="12322" y="-265"/>
                      <a:pt x="168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CA5F208-787D-4B90-8BD4-EB3E7DC1A382}"/>
                  </a:ext>
                </a:extLst>
              </p:cNvPr>
              <p:cNvSpPr/>
              <p:nvPr/>
            </p:nvSpPr>
            <p:spPr>
              <a:xfrm>
                <a:off x="9190038" y="3630411"/>
                <a:ext cx="38111" cy="116089"/>
              </a:xfrm>
              <a:custGeom>
                <a:avLst/>
                <a:gdLst>
                  <a:gd name="connsiteX0" fmla="*/ 0 w 38111"/>
                  <a:gd name="connsiteY0" fmla="*/ 116089 h 116089"/>
                  <a:gd name="connsiteX1" fmla="*/ 38100 w 38111"/>
                  <a:gd name="connsiteY1" fmla="*/ 202 h 116089"/>
                  <a:gd name="connsiteX2" fmla="*/ 0 w 38111"/>
                  <a:gd name="connsiteY2" fmla="*/ 116089 h 11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11" h="116089">
                    <a:moveTo>
                      <a:pt x="0" y="116089"/>
                    </a:moveTo>
                    <a:cubicBezTo>
                      <a:pt x="0" y="116089"/>
                      <a:pt x="38894" y="6023"/>
                      <a:pt x="38100" y="202"/>
                    </a:cubicBezTo>
                    <a:cubicBezTo>
                      <a:pt x="37306" y="-5619"/>
                      <a:pt x="0" y="116089"/>
                      <a:pt x="0" y="116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D943526-B493-4C45-B3D7-3D658B05EFA0}"/>
                  </a:ext>
                </a:extLst>
              </p:cNvPr>
              <p:cNvSpPr/>
              <p:nvPr/>
            </p:nvSpPr>
            <p:spPr>
              <a:xfrm>
                <a:off x="9346207" y="3655014"/>
                <a:ext cx="160239" cy="813688"/>
              </a:xfrm>
              <a:custGeom>
                <a:avLst/>
                <a:gdLst>
                  <a:gd name="connsiteX0" fmla="*/ 4168 w 160239"/>
                  <a:gd name="connsiteY0" fmla="*/ 39099 h 813688"/>
                  <a:gd name="connsiteX1" fmla="*/ 143868 w 160239"/>
                  <a:gd name="connsiteY1" fmla="*/ 777286 h 813688"/>
                  <a:gd name="connsiteX2" fmla="*/ 151806 w 160239"/>
                  <a:gd name="connsiteY2" fmla="*/ 666161 h 813688"/>
                  <a:gd name="connsiteX3" fmla="*/ 93068 w 160239"/>
                  <a:gd name="connsiteY3" fmla="*/ 364536 h 813688"/>
                  <a:gd name="connsiteX4" fmla="*/ 40681 w 160239"/>
                  <a:gd name="connsiteY4" fmla="*/ 127999 h 813688"/>
                  <a:gd name="connsiteX5" fmla="*/ 4168 w 160239"/>
                  <a:gd name="connsiteY5" fmla="*/ 39099 h 8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239" h="813688">
                    <a:moveTo>
                      <a:pt x="4168" y="39099"/>
                    </a:moveTo>
                    <a:cubicBezTo>
                      <a:pt x="21366" y="147313"/>
                      <a:pt x="119262" y="672776"/>
                      <a:pt x="143868" y="777286"/>
                    </a:cubicBezTo>
                    <a:cubicBezTo>
                      <a:pt x="168474" y="881796"/>
                      <a:pt x="160273" y="734953"/>
                      <a:pt x="151806" y="666161"/>
                    </a:cubicBezTo>
                    <a:cubicBezTo>
                      <a:pt x="143339" y="597369"/>
                      <a:pt x="111589" y="454230"/>
                      <a:pt x="93068" y="364536"/>
                    </a:cubicBezTo>
                    <a:cubicBezTo>
                      <a:pt x="74547" y="274842"/>
                      <a:pt x="53645" y="179857"/>
                      <a:pt x="40681" y="127999"/>
                    </a:cubicBezTo>
                    <a:cubicBezTo>
                      <a:pt x="27717" y="76141"/>
                      <a:pt x="-13030" y="-69115"/>
                      <a:pt x="4168" y="390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02DADB1A-64EA-48AE-AADF-F2399995FBD6}"/>
                  </a:ext>
                </a:extLst>
              </p:cNvPr>
              <p:cNvSpPr/>
              <p:nvPr/>
            </p:nvSpPr>
            <p:spPr>
              <a:xfrm>
                <a:off x="9180146" y="3646530"/>
                <a:ext cx="314903" cy="799737"/>
              </a:xfrm>
              <a:custGeom>
                <a:avLst/>
                <a:gdLst>
                  <a:gd name="connsiteX0" fmla="*/ 59104 w 314903"/>
                  <a:gd name="connsiteY0" fmla="*/ 1545 h 799737"/>
                  <a:gd name="connsiteX1" fmla="*/ 367 w 314903"/>
                  <a:gd name="connsiteY1" fmla="*/ 133308 h 799737"/>
                  <a:gd name="connsiteX2" fmla="*/ 92442 w 314903"/>
                  <a:gd name="connsiteY2" fmla="*/ 441283 h 799737"/>
                  <a:gd name="connsiteX3" fmla="*/ 186104 w 314903"/>
                  <a:gd name="connsiteY3" fmla="*/ 684170 h 799737"/>
                  <a:gd name="connsiteX4" fmla="*/ 276592 w 314903"/>
                  <a:gd name="connsiteY4" fmla="*/ 779420 h 799737"/>
                  <a:gd name="connsiteX5" fmla="*/ 311517 w 314903"/>
                  <a:gd name="connsiteY5" fmla="*/ 790533 h 799737"/>
                  <a:gd name="connsiteX6" fmla="*/ 198804 w 314903"/>
                  <a:gd name="connsiteY6" fmla="*/ 669883 h 799737"/>
                  <a:gd name="connsiteX7" fmla="*/ 16242 w 314903"/>
                  <a:gd name="connsiteY7" fmla="*/ 112670 h 799737"/>
                  <a:gd name="connsiteX8" fmla="*/ 30529 w 314903"/>
                  <a:gd name="connsiteY8" fmla="*/ 63458 h 799737"/>
                  <a:gd name="connsiteX9" fmla="*/ 59104 w 314903"/>
                  <a:gd name="connsiteY9" fmla="*/ 1545 h 79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4903" h="799737">
                    <a:moveTo>
                      <a:pt x="59104" y="1545"/>
                    </a:moveTo>
                    <a:cubicBezTo>
                      <a:pt x="54077" y="13187"/>
                      <a:pt x="-5189" y="60018"/>
                      <a:pt x="367" y="133308"/>
                    </a:cubicBezTo>
                    <a:cubicBezTo>
                      <a:pt x="5923" y="206598"/>
                      <a:pt x="61486" y="349473"/>
                      <a:pt x="92442" y="441283"/>
                    </a:cubicBezTo>
                    <a:cubicBezTo>
                      <a:pt x="123398" y="533093"/>
                      <a:pt x="155412" y="627814"/>
                      <a:pt x="186104" y="684170"/>
                    </a:cubicBezTo>
                    <a:cubicBezTo>
                      <a:pt x="216796" y="740526"/>
                      <a:pt x="255690" y="761693"/>
                      <a:pt x="276592" y="779420"/>
                    </a:cubicBezTo>
                    <a:cubicBezTo>
                      <a:pt x="297494" y="797147"/>
                      <a:pt x="324482" y="808789"/>
                      <a:pt x="311517" y="790533"/>
                    </a:cubicBezTo>
                    <a:cubicBezTo>
                      <a:pt x="298552" y="772277"/>
                      <a:pt x="248017" y="782860"/>
                      <a:pt x="198804" y="669883"/>
                    </a:cubicBezTo>
                    <a:cubicBezTo>
                      <a:pt x="149591" y="556906"/>
                      <a:pt x="44288" y="213741"/>
                      <a:pt x="16242" y="112670"/>
                    </a:cubicBezTo>
                    <a:cubicBezTo>
                      <a:pt x="-11804" y="11599"/>
                      <a:pt x="22592" y="79597"/>
                      <a:pt x="30529" y="63458"/>
                    </a:cubicBezTo>
                    <a:cubicBezTo>
                      <a:pt x="38466" y="47319"/>
                      <a:pt x="64131" y="-10097"/>
                      <a:pt x="59104" y="15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242D7D6C-AE86-4D5A-811C-213C5E6D8D2B}"/>
                  </a:ext>
                </a:extLst>
              </p:cNvPr>
              <p:cNvSpPr/>
              <p:nvPr/>
            </p:nvSpPr>
            <p:spPr>
              <a:xfrm>
                <a:off x="9210325" y="4008240"/>
                <a:ext cx="252634" cy="468610"/>
              </a:xfrm>
              <a:custGeom>
                <a:avLst/>
                <a:gdLst>
                  <a:gd name="connsiteX0" fmla="*/ 33688 w 252634"/>
                  <a:gd name="connsiteY0" fmla="*/ 198 h 468610"/>
                  <a:gd name="connsiteX1" fmla="*/ 350 w 252634"/>
                  <a:gd name="connsiteY1" fmla="*/ 93860 h 468610"/>
                  <a:gd name="connsiteX2" fmla="*/ 59088 w 252634"/>
                  <a:gd name="connsiteY2" fmla="*/ 281185 h 468610"/>
                  <a:gd name="connsiteX3" fmla="*/ 114650 w 252634"/>
                  <a:gd name="connsiteY3" fmla="*/ 449460 h 468610"/>
                  <a:gd name="connsiteX4" fmla="*/ 206725 w 252634"/>
                  <a:gd name="connsiteY4" fmla="*/ 451048 h 468610"/>
                  <a:gd name="connsiteX5" fmla="*/ 251175 w 252634"/>
                  <a:gd name="connsiteY5" fmla="*/ 439935 h 468610"/>
                  <a:gd name="connsiteX6" fmla="*/ 155925 w 252634"/>
                  <a:gd name="connsiteY6" fmla="*/ 443110 h 468610"/>
                  <a:gd name="connsiteX7" fmla="*/ 13050 w 252634"/>
                  <a:gd name="connsiteY7" fmla="*/ 81160 h 468610"/>
                  <a:gd name="connsiteX8" fmla="*/ 33688 w 252634"/>
                  <a:gd name="connsiteY8" fmla="*/ 198 h 46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634" h="468610">
                    <a:moveTo>
                      <a:pt x="33688" y="198"/>
                    </a:moveTo>
                    <a:cubicBezTo>
                      <a:pt x="31571" y="2315"/>
                      <a:pt x="-3883" y="47029"/>
                      <a:pt x="350" y="93860"/>
                    </a:cubicBezTo>
                    <a:cubicBezTo>
                      <a:pt x="4583" y="140691"/>
                      <a:pt x="40038" y="221918"/>
                      <a:pt x="59088" y="281185"/>
                    </a:cubicBezTo>
                    <a:cubicBezTo>
                      <a:pt x="78138" y="340452"/>
                      <a:pt x="90044" y="421150"/>
                      <a:pt x="114650" y="449460"/>
                    </a:cubicBezTo>
                    <a:cubicBezTo>
                      <a:pt x="139256" y="477771"/>
                      <a:pt x="183971" y="452635"/>
                      <a:pt x="206725" y="451048"/>
                    </a:cubicBezTo>
                    <a:cubicBezTo>
                      <a:pt x="229479" y="449461"/>
                      <a:pt x="259642" y="441258"/>
                      <a:pt x="251175" y="439935"/>
                    </a:cubicBezTo>
                    <a:cubicBezTo>
                      <a:pt x="242708" y="438612"/>
                      <a:pt x="195613" y="502906"/>
                      <a:pt x="155925" y="443110"/>
                    </a:cubicBezTo>
                    <a:cubicBezTo>
                      <a:pt x="116237" y="383314"/>
                      <a:pt x="34746" y="150216"/>
                      <a:pt x="13050" y="81160"/>
                    </a:cubicBezTo>
                    <a:cubicBezTo>
                      <a:pt x="-8646" y="12104"/>
                      <a:pt x="35805" y="-1919"/>
                      <a:pt x="33688" y="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8FACF54-DCDB-42DE-A7DF-939E440BBF77}"/>
                  </a:ext>
                </a:extLst>
              </p:cNvPr>
              <p:cNvSpPr/>
              <p:nvPr/>
            </p:nvSpPr>
            <p:spPr>
              <a:xfrm>
                <a:off x="9396893" y="3536932"/>
                <a:ext cx="300959" cy="950486"/>
              </a:xfrm>
              <a:custGeom>
                <a:avLst/>
                <a:gdLst>
                  <a:gd name="connsiteX0" fmla="*/ 13807 w 300959"/>
                  <a:gd name="connsiteY0" fmla="*/ 15893 h 950486"/>
                  <a:gd name="connsiteX1" fmla="*/ 26507 w 300959"/>
                  <a:gd name="connsiteY1" fmla="*/ 109556 h 950486"/>
                  <a:gd name="connsiteX2" fmla="*/ 290032 w 300959"/>
                  <a:gd name="connsiteY2" fmla="*/ 925531 h 950486"/>
                  <a:gd name="connsiteX3" fmla="*/ 232882 w 300959"/>
                  <a:gd name="connsiteY3" fmla="*/ 690581 h 950486"/>
                  <a:gd name="connsiteX4" fmla="*/ 67782 w 300959"/>
                  <a:gd name="connsiteY4" fmla="*/ 180993 h 950486"/>
                  <a:gd name="connsiteX5" fmla="*/ 13807 w 300959"/>
                  <a:gd name="connsiteY5" fmla="*/ 15893 h 9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59" h="950486">
                    <a:moveTo>
                      <a:pt x="13807" y="15893"/>
                    </a:moveTo>
                    <a:cubicBezTo>
                      <a:pt x="6928" y="3987"/>
                      <a:pt x="-19530" y="-42050"/>
                      <a:pt x="26507" y="109556"/>
                    </a:cubicBezTo>
                    <a:cubicBezTo>
                      <a:pt x="72544" y="261162"/>
                      <a:pt x="255636" y="828694"/>
                      <a:pt x="290032" y="925531"/>
                    </a:cubicBezTo>
                    <a:cubicBezTo>
                      <a:pt x="324428" y="1022368"/>
                      <a:pt x="269924" y="814671"/>
                      <a:pt x="232882" y="690581"/>
                    </a:cubicBezTo>
                    <a:cubicBezTo>
                      <a:pt x="195840" y="566491"/>
                      <a:pt x="104824" y="291589"/>
                      <a:pt x="67782" y="180993"/>
                    </a:cubicBezTo>
                    <a:cubicBezTo>
                      <a:pt x="30740" y="70397"/>
                      <a:pt x="20686" y="27799"/>
                      <a:pt x="13807" y="158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100E597E-E9E2-4686-9746-2E4E0D155B73}"/>
                  </a:ext>
                </a:extLst>
              </p:cNvPr>
              <p:cNvSpPr/>
              <p:nvPr/>
            </p:nvSpPr>
            <p:spPr>
              <a:xfrm>
                <a:off x="9414657" y="3697415"/>
                <a:ext cx="203916" cy="961925"/>
              </a:xfrm>
              <a:custGeom>
                <a:avLst/>
                <a:gdLst>
                  <a:gd name="connsiteX0" fmla="*/ 2393 w 203916"/>
                  <a:gd name="connsiteY0" fmla="*/ 4635 h 961925"/>
                  <a:gd name="connsiteX1" fmla="*/ 13506 w 203916"/>
                  <a:gd name="connsiteY1" fmla="*/ 69723 h 961925"/>
                  <a:gd name="connsiteX2" fmla="*/ 59543 w 203916"/>
                  <a:gd name="connsiteY2" fmla="*/ 191960 h 961925"/>
                  <a:gd name="connsiteX3" fmla="*/ 50018 w 203916"/>
                  <a:gd name="connsiteY3" fmla="*/ 261810 h 961925"/>
                  <a:gd name="connsiteX4" fmla="*/ 178606 w 203916"/>
                  <a:gd name="connsiteY4" fmla="*/ 836485 h 961925"/>
                  <a:gd name="connsiteX5" fmla="*/ 202418 w 203916"/>
                  <a:gd name="connsiteY5" fmla="*/ 957135 h 961925"/>
                  <a:gd name="connsiteX6" fmla="*/ 184956 w 203916"/>
                  <a:gd name="connsiteY6" fmla="*/ 739648 h 961925"/>
                  <a:gd name="connsiteX7" fmla="*/ 53193 w 203916"/>
                  <a:gd name="connsiteY7" fmla="*/ 195135 h 961925"/>
                  <a:gd name="connsiteX8" fmla="*/ 2393 w 203916"/>
                  <a:gd name="connsiteY8" fmla="*/ 4635 h 9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16" h="961925">
                    <a:moveTo>
                      <a:pt x="2393" y="4635"/>
                    </a:moveTo>
                    <a:cubicBezTo>
                      <a:pt x="-4221" y="-16267"/>
                      <a:pt x="3981" y="38502"/>
                      <a:pt x="13506" y="69723"/>
                    </a:cubicBezTo>
                    <a:cubicBezTo>
                      <a:pt x="23031" y="100944"/>
                      <a:pt x="53458" y="159946"/>
                      <a:pt x="59543" y="191960"/>
                    </a:cubicBezTo>
                    <a:cubicBezTo>
                      <a:pt x="65628" y="223975"/>
                      <a:pt x="30174" y="154389"/>
                      <a:pt x="50018" y="261810"/>
                    </a:cubicBezTo>
                    <a:cubicBezTo>
                      <a:pt x="69862" y="369231"/>
                      <a:pt x="153206" y="720598"/>
                      <a:pt x="178606" y="836485"/>
                    </a:cubicBezTo>
                    <a:cubicBezTo>
                      <a:pt x="204006" y="952372"/>
                      <a:pt x="201360" y="973274"/>
                      <a:pt x="202418" y="957135"/>
                    </a:cubicBezTo>
                    <a:cubicBezTo>
                      <a:pt x="203476" y="940996"/>
                      <a:pt x="209827" y="866648"/>
                      <a:pt x="184956" y="739648"/>
                    </a:cubicBezTo>
                    <a:cubicBezTo>
                      <a:pt x="160085" y="612648"/>
                      <a:pt x="79916" y="315256"/>
                      <a:pt x="53193" y="195135"/>
                    </a:cubicBezTo>
                    <a:cubicBezTo>
                      <a:pt x="26470" y="75014"/>
                      <a:pt x="9007" y="25537"/>
                      <a:pt x="2393" y="46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BAB6464D-98EB-476E-8B14-5DA001575FE4}"/>
                  </a:ext>
                </a:extLst>
              </p:cNvPr>
              <p:cNvSpPr/>
              <p:nvPr/>
            </p:nvSpPr>
            <p:spPr>
              <a:xfrm>
                <a:off x="9398493" y="3659824"/>
                <a:ext cx="201126" cy="979112"/>
              </a:xfrm>
              <a:custGeom>
                <a:avLst/>
                <a:gdLst>
                  <a:gd name="connsiteX0" fmla="*/ 4270 w 201126"/>
                  <a:gd name="connsiteY0" fmla="*/ 42226 h 979112"/>
                  <a:gd name="connsiteX1" fmla="*/ 150320 w 201126"/>
                  <a:gd name="connsiteY1" fmla="*/ 872489 h 979112"/>
                  <a:gd name="connsiteX2" fmla="*/ 201120 w 201126"/>
                  <a:gd name="connsiteY2" fmla="*/ 966151 h 979112"/>
                  <a:gd name="connsiteX3" fmla="*/ 153495 w 201126"/>
                  <a:gd name="connsiteY3" fmla="*/ 853439 h 979112"/>
                  <a:gd name="connsiteX4" fmla="*/ 96345 w 201126"/>
                  <a:gd name="connsiteY4" fmla="*/ 516889 h 979112"/>
                  <a:gd name="connsiteX5" fmla="*/ 42370 w 201126"/>
                  <a:gd name="connsiteY5" fmla="*/ 159701 h 979112"/>
                  <a:gd name="connsiteX6" fmla="*/ 4270 w 201126"/>
                  <a:gd name="connsiteY6" fmla="*/ 42226 h 97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126" h="979112">
                    <a:moveTo>
                      <a:pt x="4270" y="42226"/>
                    </a:moveTo>
                    <a:cubicBezTo>
                      <a:pt x="22262" y="161024"/>
                      <a:pt x="117512" y="718502"/>
                      <a:pt x="150320" y="872489"/>
                    </a:cubicBezTo>
                    <a:cubicBezTo>
                      <a:pt x="183128" y="1026476"/>
                      <a:pt x="200591" y="969326"/>
                      <a:pt x="201120" y="966151"/>
                    </a:cubicBezTo>
                    <a:cubicBezTo>
                      <a:pt x="201649" y="962976"/>
                      <a:pt x="170957" y="928316"/>
                      <a:pt x="153495" y="853439"/>
                    </a:cubicBezTo>
                    <a:cubicBezTo>
                      <a:pt x="136033" y="778562"/>
                      <a:pt x="114866" y="632512"/>
                      <a:pt x="96345" y="516889"/>
                    </a:cubicBezTo>
                    <a:cubicBezTo>
                      <a:pt x="77824" y="401266"/>
                      <a:pt x="54541" y="234049"/>
                      <a:pt x="42370" y="159701"/>
                    </a:cubicBezTo>
                    <a:cubicBezTo>
                      <a:pt x="30199" y="85353"/>
                      <a:pt x="-13722" y="-76572"/>
                      <a:pt x="4270" y="422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6352353F-160B-4F0C-8096-26A6E9E16C72}"/>
                  </a:ext>
                </a:extLst>
              </p:cNvPr>
              <p:cNvSpPr/>
              <p:nvPr/>
            </p:nvSpPr>
            <p:spPr>
              <a:xfrm>
                <a:off x="8118251" y="3869926"/>
                <a:ext cx="326995" cy="596118"/>
              </a:xfrm>
              <a:custGeom>
                <a:avLst/>
                <a:gdLst>
                  <a:gd name="connsiteX0" fmla="*/ 224 w 326995"/>
                  <a:gd name="connsiteY0" fmla="*/ 399 h 596118"/>
                  <a:gd name="connsiteX1" fmla="*/ 103412 w 326995"/>
                  <a:gd name="connsiteY1" fmla="*/ 48024 h 596118"/>
                  <a:gd name="connsiteX2" fmla="*/ 165324 w 326995"/>
                  <a:gd name="connsiteY2" fmla="*/ 109937 h 596118"/>
                  <a:gd name="connsiteX3" fmla="*/ 298674 w 326995"/>
                  <a:gd name="connsiteY3" fmla="*/ 352824 h 596118"/>
                  <a:gd name="connsiteX4" fmla="*/ 322487 w 326995"/>
                  <a:gd name="connsiteY4" fmla="*/ 468712 h 596118"/>
                  <a:gd name="connsiteX5" fmla="*/ 298674 w 326995"/>
                  <a:gd name="connsiteY5" fmla="*/ 576662 h 596118"/>
                  <a:gd name="connsiteX6" fmla="*/ 281212 w 326995"/>
                  <a:gd name="connsiteY6" fmla="*/ 587774 h 596118"/>
                  <a:gd name="connsiteX7" fmla="*/ 325662 w 326995"/>
                  <a:gd name="connsiteY7" fmla="*/ 486174 h 596118"/>
                  <a:gd name="connsiteX8" fmla="*/ 308199 w 326995"/>
                  <a:gd name="connsiteY8" fmla="*/ 357587 h 596118"/>
                  <a:gd name="connsiteX9" fmla="*/ 236762 w 326995"/>
                  <a:gd name="connsiteY9" fmla="*/ 184549 h 596118"/>
                  <a:gd name="connsiteX10" fmla="*/ 133574 w 326995"/>
                  <a:gd name="connsiteY10" fmla="*/ 35324 h 596118"/>
                  <a:gd name="connsiteX11" fmla="*/ 224 w 326995"/>
                  <a:gd name="connsiteY11" fmla="*/ 399 h 59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995" h="596118">
                    <a:moveTo>
                      <a:pt x="224" y="399"/>
                    </a:moveTo>
                    <a:cubicBezTo>
                      <a:pt x="-4803" y="2516"/>
                      <a:pt x="75895" y="29768"/>
                      <a:pt x="103412" y="48024"/>
                    </a:cubicBezTo>
                    <a:cubicBezTo>
                      <a:pt x="130929" y="66280"/>
                      <a:pt x="132780" y="59137"/>
                      <a:pt x="165324" y="109937"/>
                    </a:cubicBezTo>
                    <a:cubicBezTo>
                      <a:pt x="197868" y="160737"/>
                      <a:pt x="272480" y="293028"/>
                      <a:pt x="298674" y="352824"/>
                    </a:cubicBezTo>
                    <a:cubicBezTo>
                      <a:pt x="324868" y="412620"/>
                      <a:pt x="322487" y="431406"/>
                      <a:pt x="322487" y="468712"/>
                    </a:cubicBezTo>
                    <a:cubicBezTo>
                      <a:pt x="322487" y="506018"/>
                      <a:pt x="305553" y="556818"/>
                      <a:pt x="298674" y="576662"/>
                    </a:cubicBezTo>
                    <a:cubicBezTo>
                      <a:pt x="291795" y="596506"/>
                      <a:pt x="276714" y="602855"/>
                      <a:pt x="281212" y="587774"/>
                    </a:cubicBezTo>
                    <a:cubicBezTo>
                      <a:pt x="285710" y="572693"/>
                      <a:pt x="321164" y="524538"/>
                      <a:pt x="325662" y="486174"/>
                    </a:cubicBezTo>
                    <a:cubicBezTo>
                      <a:pt x="330160" y="447810"/>
                      <a:pt x="323016" y="407858"/>
                      <a:pt x="308199" y="357587"/>
                    </a:cubicBezTo>
                    <a:cubicBezTo>
                      <a:pt x="293382" y="307316"/>
                      <a:pt x="265866" y="238259"/>
                      <a:pt x="236762" y="184549"/>
                    </a:cubicBezTo>
                    <a:cubicBezTo>
                      <a:pt x="207658" y="130839"/>
                      <a:pt x="170086" y="66809"/>
                      <a:pt x="133574" y="35324"/>
                    </a:cubicBezTo>
                    <a:cubicBezTo>
                      <a:pt x="97062" y="3839"/>
                      <a:pt x="5251" y="-1718"/>
                      <a:pt x="224" y="3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D66B0305-0A9A-4560-A1DE-22AB5C77B0FF}"/>
                  </a:ext>
                </a:extLst>
              </p:cNvPr>
              <p:cNvSpPr/>
              <p:nvPr/>
            </p:nvSpPr>
            <p:spPr>
              <a:xfrm>
                <a:off x="8095846" y="3901868"/>
                <a:ext cx="293916" cy="260698"/>
              </a:xfrm>
              <a:custGeom>
                <a:avLst/>
                <a:gdLst>
                  <a:gd name="connsiteX0" fmla="*/ 404 w 293916"/>
                  <a:gd name="connsiteY0" fmla="*/ 207 h 260698"/>
                  <a:gd name="connsiteX1" fmla="*/ 152804 w 293916"/>
                  <a:gd name="connsiteY1" fmla="*/ 89107 h 260698"/>
                  <a:gd name="connsiteX2" fmla="*/ 203604 w 293916"/>
                  <a:gd name="connsiteY2" fmla="*/ 141495 h 260698"/>
                  <a:gd name="connsiteX3" fmla="*/ 254404 w 293916"/>
                  <a:gd name="connsiteY3" fmla="*/ 220870 h 260698"/>
                  <a:gd name="connsiteX4" fmla="*/ 292504 w 293916"/>
                  <a:gd name="connsiteY4" fmla="*/ 255795 h 260698"/>
                  <a:gd name="connsiteX5" fmla="*/ 203604 w 293916"/>
                  <a:gd name="connsiteY5" fmla="*/ 116095 h 260698"/>
                  <a:gd name="connsiteX6" fmla="*/ 404 w 293916"/>
                  <a:gd name="connsiteY6" fmla="*/ 207 h 26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916" h="260698">
                    <a:moveTo>
                      <a:pt x="404" y="207"/>
                    </a:moveTo>
                    <a:cubicBezTo>
                      <a:pt x="-8063" y="-4291"/>
                      <a:pt x="118937" y="65559"/>
                      <a:pt x="152804" y="89107"/>
                    </a:cubicBezTo>
                    <a:cubicBezTo>
                      <a:pt x="186671" y="112655"/>
                      <a:pt x="186671" y="119535"/>
                      <a:pt x="203604" y="141495"/>
                    </a:cubicBezTo>
                    <a:cubicBezTo>
                      <a:pt x="220537" y="163455"/>
                      <a:pt x="239587" y="201820"/>
                      <a:pt x="254404" y="220870"/>
                    </a:cubicBezTo>
                    <a:cubicBezTo>
                      <a:pt x="269221" y="239920"/>
                      <a:pt x="300971" y="273257"/>
                      <a:pt x="292504" y="255795"/>
                    </a:cubicBezTo>
                    <a:cubicBezTo>
                      <a:pt x="284037" y="238333"/>
                      <a:pt x="249377" y="160810"/>
                      <a:pt x="203604" y="116095"/>
                    </a:cubicBezTo>
                    <a:cubicBezTo>
                      <a:pt x="157831" y="71380"/>
                      <a:pt x="8871" y="4705"/>
                      <a:pt x="404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DA56E539-8305-44C8-A5AD-7CF34BEFECB9}"/>
                  </a:ext>
                </a:extLst>
              </p:cNvPr>
              <p:cNvSpPr/>
              <p:nvPr/>
            </p:nvSpPr>
            <p:spPr>
              <a:xfrm>
                <a:off x="8044838" y="3957591"/>
                <a:ext cx="225055" cy="79277"/>
              </a:xfrm>
              <a:custGeom>
                <a:avLst/>
                <a:gdLst>
                  <a:gd name="connsiteX0" fmla="*/ 612 w 225055"/>
                  <a:gd name="connsiteY0" fmla="*/ 47 h 79277"/>
                  <a:gd name="connsiteX1" fmla="*/ 156187 w 225055"/>
                  <a:gd name="connsiteY1" fmla="*/ 63547 h 79277"/>
                  <a:gd name="connsiteX2" fmla="*/ 219687 w 225055"/>
                  <a:gd name="connsiteY2" fmla="*/ 74659 h 79277"/>
                  <a:gd name="connsiteX3" fmla="*/ 612 w 225055"/>
                  <a:gd name="connsiteY3" fmla="*/ 47 h 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055" h="79277">
                    <a:moveTo>
                      <a:pt x="612" y="47"/>
                    </a:moveTo>
                    <a:cubicBezTo>
                      <a:pt x="-9971" y="-1805"/>
                      <a:pt x="119675" y="51112"/>
                      <a:pt x="156187" y="63547"/>
                    </a:cubicBezTo>
                    <a:cubicBezTo>
                      <a:pt x="192699" y="75982"/>
                      <a:pt x="241383" y="85242"/>
                      <a:pt x="219687" y="74659"/>
                    </a:cubicBezTo>
                    <a:cubicBezTo>
                      <a:pt x="197991" y="64076"/>
                      <a:pt x="11195" y="1899"/>
                      <a:pt x="612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9FDB6D93-0768-44C8-9B20-761419B7320F}"/>
                  </a:ext>
                </a:extLst>
              </p:cNvPr>
              <p:cNvSpPr/>
              <p:nvPr/>
            </p:nvSpPr>
            <p:spPr>
              <a:xfrm>
                <a:off x="8032189" y="3867150"/>
                <a:ext cx="100706" cy="55563"/>
              </a:xfrm>
              <a:custGeom>
                <a:avLst/>
                <a:gdLst>
                  <a:gd name="connsiteX0" fmla="*/ 561 w 100706"/>
                  <a:gd name="connsiteY0" fmla="*/ 55563 h 55563"/>
                  <a:gd name="connsiteX1" fmla="*/ 86286 w 100706"/>
                  <a:gd name="connsiteY1" fmla="*/ 30163 h 55563"/>
                  <a:gd name="connsiteX2" fmla="*/ 97399 w 100706"/>
                  <a:gd name="connsiteY2" fmla="*/ 0 h 55563"/>
                  <a:gd name="connsiteX3" fmla="*/ 51361 w 100706"/>
                  <a:gd name="connsiteY3" fmla="*/ 30163 h 55563"/>
                  <a:gd name="connsiteX4" fmla="*/ 561 w 100706"/>
                  <a:gd name="connsiteY4" fmla="*/ 55563 h 5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06" h="55563">
                    <a:moveTo>
                      <a:pt x="561" y="55563"/>
                    </a:moveTo>
                    <a:cubicBezTo>
                      <a:pt x="6382" y="55563"/>
                      <a:pt x="70146" y="39423"/>
                      <a:pt x="86286" y="30163"/>
                    </a:cubicBezTo>
                    <a:cubicBezTo>
                      <a:pt x="102426" y="20903"/>
                      <a:pt x="103220" y="0"/>
                      <a:pt x="97399" y="0"/>
                    </a:cubicBezTo>
                    <a:cubicBezTo>
                      <a:pt x="91578" y="0"/>
                      <a:pt x="66971" y="21432"/>
                      <a:pt x="51361" y="30163"/>
                    </a:cubicBezTo>
                    <a:cubicBezTo>
                      <a:pt x="35751" y="38894"/>
                      <a:pt x="-5260" y="55563"/>
                      <a:pt x="561" y="555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CD9679DB-B3CE-4421-BECB-05824C13BF62}"/>
                  </a:ext>
                </a:extLst>
              </p:cNvPr>
              <p:cNvSpPr/>
              <p:nvPr/>
            </p:nvSpPr>
            <p:spPr>
              <a:xfrm>
                <a:off x="8022818" y="3952853"/>
                <a:ext cx="254553" cy="423122"/>
              </a:xfrm>
              <a:custGeom>
                <a:avLst/>
                <a:gdLst>
                  <a:gd name="connsiteX0" fmla="*/ 14695 w 254553"/>
                  <a:gd name="connsiteY0" fmla="*/ 22 h 423122"/>
                  <a:gd name="connsiteX1" fmla="*/ 407 w 254553"/>
                  <a:gd name="connsiteY1" fmla="*/ 82572 h 423122"/>
                  <a:gd name="connsiteX2" fmla="*/ 32157 w 254553"/>
                  <a:gd name="connsiteY2" fmla="*/ 152422 h 423122"/>
                  <a:gd name="connsiteX3" fmla="*/ 95657 w 254553"/>
                  <a:gd name="connsiteY3" fmla="*/ 234972 h 423122"/>
                  <a:gd name="connsiteX4" fmla="*/ 186145 w 254553"/>
                  <a:gd name="connsiteY4" fmla="*/ 320697 h 423122"/>
                  <a:gd name="connsiteX5" fmla="*/ 246470 w 254553"/>
                  <a:gd name="connsiteY5" fmla="*/ 366735 h 423122"/>
                  <a:gd name="connsiteX6" fmla="*/ 238532 w 254553"/>
                  <a:gd name="connsiteY6" fmla="*/ 404835 h 423122"/>
                  <a:gd name="connsiteX7" fmla="*/ 202020 w 254553"/>
                  <a:gd name="connsiteY7" fmla="*/ 411185 h 423122"/>
                  <a:gd name="connsiteX8" fmla="*/ 19457 w 254553"/>
                  <a:gd name="connsiteY8" fmla="*/ 350860 h 423122"/>
                  <a:gd name="connsiteX9" fmla="*/ 198845 w 254553"/>
                  <a:gd name="connsiteY9" fmla="*/ 414360 h 423122"/>
                  <a:gd name="connsiteX10" fmla="*/ 235357 w 254553"/>
                  <a:gd name="connsiteY10" fmla="*/ 415947 h 423122"/>
                  <a:gd name="connsiteX11" fmla="*/ 243295 w 254553"/>
                  <a:gd name="connsiteY11" fmla="*/ 352447 h 423122"/>
                  <a:gd name="connsiteX12" fmla="*/ 78195 w 254553"/>
                  <a:gd name="connsiteY12" fmla="*/ 198460 h 423122"/>
                  <a:gd name="connsiteX13" fmla="*/ 22632 w 254553"/>
                  <a:gd name="connsiteY13" fmla="*/ 90510 h 423122"/>
                  <a:gd name="connsiteX14" fmla="*/ 14695 w 254553"/>
                  <a:gd name="connsiteY14" fmla="*/ 22 h 42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553" h="423122">
                    <a:moveTo>
                      <a:pt x="14695" y="22"/>
                    </a:moveTo>
                    <a:cubicBezTo>
                      <a:pt x="10991" y="-1301"/>
                      <a:pt x="-2503" y="57172"/>
                      <a:pt x="407" y="82572"/>
                    </a:cubicBezTo>
                    <a:cubicBezTo>
                      <a:pt x="3317" y="107972"/>
                      <a:pt x="16282" y="127022"/>
                      <a:pt x="32157" y="152422"/>
                    </a:cubicBezTo>
                    <a:cubicBezTo>
                      <a:pt x="48032" y="177822"/>
                      <a:pt x="69992" y="206926"/>
                      <a:pt x="95657" y="234972"/>
                    </a:cubicBezTo>
                    <a:cubicBezTo>
                      <a:pt x="121322" y="263018"/>
                      <a:pt x="161010" y="298737"/>
                      <a:pt x="186145" y="320697"/>
                    </a:cubicBezTo>
                    <a:cubicBezTo>
                      <a:pt x="211281" y="342658"/>
                      <a:pt x="237739" y="352712"/>
                      <a:pt x="246470" y="366735"/>
                    </a:cubicBezTo>
                    <a:cubicBezTo>
                      <a:pt x="255201" y="380758"/>
                      <a:pt x="245940" y="397427"/>
                      <a:pt x="238532" y="404835"/>
                    </a:cubicBezTo>
                    <a:cubicBezTo>
                      <a:pt x="231124" y="412243"/>
                      <a:pt x="238532" y="420181"/>
                      <a:pt x="202020" y="411185"/>
                    </a:cubicBezTo>
                    <a:cubicBezTo>
                      <a:pt x="165508" y="402189"/>
                      <a:pt x="19986" y="350331"/>
                      <a:pt x="19457" y="350860"/>
                    </a:cubicBezTo>
                    <a:cubicBezTo>
                      <a:pt x="18928" y="351389"/>
                      <a:pt x="162862" y="403512"/>
                      <a:pt x="198845" y="414360"/>
                    </a:cubicBezTo>
                    <a:cubicBezTo>
                      <a:pt x="234828" y="425208"/>
                      <a:pt x="227949" y="426266"/>
                      <a:pt x="235357" y="415947"/>
                    </a:cubicBezTo>
                    <a:cubicBezTo>
                      <a:pt x="242765" y="405628"/>
                      <a:pt x="269489" y="388695"/>
                      <a:pt x="243295" y="352447"/>
                    </a:cubicBezTo>
                    <a:cubicBezTo>
                      <a:pt x="217101" y="316199"/>
                      <a:pt x="114972" y="242116"/>
                      <a:pt x="78195" y="198460"/>
                    </a:cubicBezTo>
                    <a:cubicBezTo>
                      <a:pt x="41418" y="154804"/>
                      <a:pt x="32422" y="120408"/>
                      <a:pt x="22632" y="90510"/>
                    </a:cubicBezTo>
                    <a:cubicBezTo>
                      <a:pt x="12842" y="60612"/>
                      <a:pt x="18399" y="1345"/>
                      <a:pt x="14695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CB37FB7D-4F59-46C6-8016-533CD25F53B5}"/>
                  </a:ext>
                </a:extLst>
              </p:cNvPr>
              <p:cNvSpPr/>
              <p:nvPr/>
            </p:nvSpPr>
            <p:spPr>
              <a:xfrm>
                <a:off x="8031163" y="4184222"/>
                <a:ext cx="374080" cy="232265"/>
              </a:xfrm>
              <a:custGeom>
                <a:avLst/>
                <a:gdLst>
                  <a:gd name="connsiteX0" fmla="*/ 0 w 374080"/>
                  <a:gd name="connsiteY0" fmla="*/ 127428 h 232265"/>
                  <a:gd name="connsiteX1" fmla="*/ 115887 w 374080"/>
                  <a:gd name="connsiteY1" fmla="*/ 221091 h 232265"/>
                  <a:gd name="connsiteX2" fmla="*/ 258762 w 374080"/>
                  <a:gd name="connsiteY2" fmla="*/ 225853 h 232265"/>
                  <a:gd name="connsiteX3" fmla="*/ 327025 w 374080"/>
                  <a:gd name="connsiteY3" fmla="*/ 225853 h 232265"/>
                  <a:gd name="connsiteX4" fmla="*/ 354012 w 374080"/>
                  <a:gd name="connsiteY4" fmla="*/ 141716 h 232265"/>
                  <a:gd name="connsiteX5" fmla="*/ 373062 w 374080"/>
                  <a:gd name="connsiteY5" fmla="*/ 428 h 232265"/>
                  <a:gd name="connsiteX6" fmla="*/ 322262 w 374080"/>
                  <a:gd name="connsiteY6" fmla="*/ 190928 h 232265"/>
                  <a:gd name="connsiteX7" fmla="*/ 244475 w 374080"/>
                  <a:gd name="connsiteY7" fmla="*/ 209978 h 232265"/>
                  <a:gd name="connsiteX8" fmla="*/ 114300 w 374080"/>
                  <a:gd name="connsiteY8" fmla="*/ 195691 h 232265"/>
                  <a:gd name="connsiteX9" fmla="*/ 0 w 374080"/>
                  <a:gd name="connsiteY9" fmla="*/ 127428 h 23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4080" h="232265">
                    <a:moveTo>
                      <a:pt x="0" y="127428"/>
                    </a:moveTo>
                    <a:cubicBezTo>
                      <a:pt x="264" y="131661"/>
                      <a:pt x="72760" y="204687"/>
                      <a:pt x="115887" y="221091"/>
                    </a:cubicBezTo>
                    <a:cubicBezTo>
                      <a:pt x="159014" y="237495"/>
                      <a:pt x="223572" y="225059"/>
                      <a:pt x="258762" y="225853"/>
                    </a:cubicBezTo>
                    <a:cubicBezTo>
                      <a:pt x="293952" y="226647"/>
                      <a:pt x="311150" y="239876"/>
                      <a:pt x="327025" y="225853"/>
                    </a:cubicBezTo>
                    <a:cubicBezTo>
                      <a:pt x="342900" y="211830"/>
                      <a:pt x="346339" y="179287"/>
                      <a:pt x="354012" y="141716"/>
                    </a:cubicBezTo>
                    <a:cubicBezTo>
                      <a:pt x="361685" y="104145"/>
                      <a:pt x="378354" y="-7774"/>
                      <a:pt x="373062" y="428"/>
                    </a:cubicBezTo>
                    <a:cubicBezTo>
                      <a:pt x="367770" y="8630"/>
                      <a:pt x="343693" y="156003"/>
                      <a:pt x="322262" y="190928"/>
                    </a:cubicBezTo>
                    <a:cubicBezTo>
                      <a:pt x="300831" y="225853"/>
                      <a:pt x="279135" y="209184"/>
                      <a:pt x="244475" y="209978"/>
                    </a:cubicBezTo>
                    <a:cubicBezTo>
                      <a:pt x="209815" y="210772"/>
                      <a:pt x="152400" y="208126"/>
                      <a:pt x="114300" y="195691"/>
                    </a:cubicBezTo>
                    <a:cubicBezTo>
                      <a:pt x="76200" y="183256"/>
                      <a:pt x="-264" y="123195"/>
                      <a:pt x="0" y="1274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1B1A079A-33D7-436A-A9C5-77A142D12BB4}"/>
                  </a:ext>
                </a:extLst>
              </p:cNvPr>
              <p:cNvSpPr/>
              <p:nvPr/>
            </p:nvSpPr>
            <p:spPr>
              <a:xfrm>
                <a:off x="8019957" y="4356066"/>
                <a:ext cx="404906" cy="96872"/>
              </a:xfrm>
              <a:custGeom>
                <a:avLst/>
                <a:gdLst>
                  <a:gd name="connsiteX0" fmla="*/ 93 w 404906"/>
                  <a:gd name="connsiteY0" fmla="*/ 34 h 96872"/>
                  <a:gd name="connsiteX1" fmla="*/ 211231 w 404906"/>
                  <a:gd name="connsiteY1" fmla="*/ 77822 h 96872"/>
                  <a:gd name="connsiteX2" fmla="*/ 339818 w 404906"/>
                  <a:gd name="connsiteY2" fmla="*/ 88934 h 96872"/>
                  <a:gd name="connsiteX3" fmla="*/ 404906 w 404906"/>
                  <a:gd name="connsiteY3" fmla="*/ 96872 h 96872"/>
                  <a:gd name="connsiteX4" fmla="*/ 187418 w 404906"/>
                  <a:gd name="connsiteY4" fmla="*/ 68297 h 96872"/>
                  <a:gd name="connsiteX5" fmla="*/ 93 w 404906"/>
                  <a:gd name="connsiteY5" fmla="*/ 34 h 9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906" h="96872">
                    <a:moveTo>
                      <a:pt x="93" y="34"/>
                    </a:moveTo>
                    <a:cubicBezTo>
                      <a:pt x="4062" y="1622"/>
                      <a:pt x="154610" y="63005"/>
                      <a:pt x="211231" y="77822"/>
                    </a:cubicBezTo>
                    <a:cubicBezTo>
                      <a:pt x="267852" y="92639"/>
                      <a:pt x="307539" y="85759"/>
                      <a:pt x="339818" y="88934"/>
                    </a:cubicBezTo>
                    <a:cubicBezTo>
                      <a:pt x="372097" y="92109"/>
                      <a:pt x="404906" y="96872"/>
                      <a:pt x="404906" y="96872"/>
                    </a:cubicBezTo>
                    <a:cubicBezTo>
                      <a:pt x="379506" y="93433"/>
                      <a:pt x="254887" y="84701"/>
                      <a:pt x="187418" y="68297"/>
                    </a:cubicBezTo>
                    <a:cubicBezTo>
                      <a:pt x="119949" y="51893"/>
                      <a:pt x="-3876" y="-1554"/>
                      <a:pt x="93" y="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9DC3B776-778B-459C-9175-3B8DF73BE5EC}"/>
                  </a:ext>
                </a:extLst>
              </p:cNvPr>
              <p:cNvSpPr/>
              <p:nvPr/>
            </p:nvSpPr>
            <p:spPr>
              <a:xfrm>
                <a:off x="8307244" y="4208458"/>
                <a:ext cx="96017" cy="227767"/>
              </a:xfrm>
              <a:custGeom>
                <a:avLst/>
                <a:gdLst>
                  <a:gd name="connsiteX0" fmla="*/ 95394 w 96017"/>
                  <a:gd name="connsiteY0" fmla="*/ 5 h 227767"/>
                  <a:gd name="connsiteX1" fmla="*/ 47769 w 96017"/>
                  <a:gd name="connsiteY1" fmla="*/ 195267 h 227767"/>
                  <a:gd name="connsiteX2" fmla="*/ 33481 w 96017"/>
                  <a:gd name="connsiteY2" fmla="*/ 211142 h 227767"/>
                  <a:gd name="connsiteX3" fmla="*/ 144 w 96017"/>
                  <a:gd name="connsiteY3" fmla="*/ 227017 h 227767"/>
                  <a:gd name="connsiteX4" fmla="*/ 47769 w 96017"/>
                  <a:gd name="connsiteY4" fmla="*/ 185742 h 227767"/>
                  <a:gd name="connsiteX5" fmla="*/ 73169 w 96017"/>
                  <a:gd name="connsiteY5" fmla="*/ 112717 h 227767"/>
                  <a:gd name="connsiteX6" fmla="*/ 74756 w 96017"/>
                  <a:gd name="connsiteY6" fmla="*/ 201617 h 227767"/>
                  <a:gd name="connsiteX7" fmla="*/ 95394 w 96017"/>
                  <a:gd name="connsiteY7" fmla="*/ 5 h 22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17" h="227767">
                    <a:moveTo>
                      <a:pt x="95394" y="5"/>
                    </a:moveTo>
                    <a:cubicBezTo>
                      <a:pt x="90896" y="-1053"/>
                      <a:pt x="58088" y="160078"/>
                      <a:pt x="47769" y="195267"/>
                    </a:cubicBezTo>
                    <a:cubicBezTo>
                      <a:pt x="37450" y="230456"/>
                      <a:pt x="41418" y="205850"/>
                      <a:pt x="33481" y="211142"/>
                    </a:cubicBezTo>
                    <a:cubicBezTo>
                      <a:pt x="25544" y="216434"/>
                      <a:pt x="-2237" y="231250"/>
                      <a:pt x="144" y="227017"/>
                    </a:cubicBezTo>
                    <a:cubicBezTo>
                      <a:pt x="2525" y="222784"/>
                      <a:pt x="35598" y="204792"/>
                      <a:pt x="47769" y="185742"/>
                    </a:cubicBezTo>
                    <a:cubicBezTo>
                      <a:pt x="59940" y="166692"/>
                      <a:pt x="68671" y="110071"/>
                      <a:pt x="73169" y="112717"/>
                    </a:cubicBezTo>
                    <a:cubicBezTo>
                      <a:pt x="77667" y="115363"/>
                      <a:pt x="70787" y="218021"/>
                      <a:pt x="74756" y="201617"/>
                    </a:cubicBezTo>
                    <a:cubicBezTo>
                      <a:pt x="78725" y="185213"/>
                      <a:pt x="99892" y="1063"/>
                      <a:pt x="95394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4113718E-56C1-4724-9678-6A5B390C7A63}"/>
                  </a:ext>
                </a:extLst>
              </p:cNvPr>
              <p:cNvSpPr/>
              <p:nvPr/>
            </p:nvSpPr>
            <p:spPr>
              <a:xfrm>
                <a:off x="7986710" y="3967138"/>
                <a:ext cx="62029" cy="193841"/>
              </a:xfrm>
              <a:custGeom>
                <a:avLst/>
                <a:gdLst>
                  <a:gd name="connsiteX0" fmla="*/ 61915 w 62029"/>
                  <a:gd name="connsiteY0" fmla="*/ 25 h 193841"/>
                  <a:gd name="connsiteX1" fmla="*/ 15878 w 62029"/>
                  <a:gd name="connsiteY1" fmla="*/ 88925 h 193841"/>
                  <a:gd name="connsiteX2" fmla="*/ 34928 w 62029"/>
                  <a:gd name="connsiteY2" fmla="*/ 166712 h 193841"/>
                  <a:gd name="connsiteX3" fmla="*/ 52390 w 62029"/>
                  <a:gd name="connsiteY3" fmla="*/ 188937 h 193841"/>
                  <a:gd name="connsiteX4" fmla="*/ 3 w 62029"/>
                  <a:gd name="connsiteY4" fmla="*/ 80987 h 193841"/>
                  <a:gd name="connsiteX5" fmla="*/ 61915 w 62029"/>
                  <a:gd name="connsiteY5" fmla="*/ 25 h 1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29" h="193841">
                    <a:moveTo>
                      <a:pt x="61915" y="25"/>
                    </a:moveTo>
                    <a:cubicBezTo>
                      <a:pt x="64561" y="1348"/>
                      <a:pt x="20376" y="61144"/>
                      <a:pt x="15878" y="88925"/>
                    </a:cubicBezTo>
                    <a:cubicBezTo>
                      <a:pt x="11380" y="116706"/>
                      <a:pt x="28843" y="150044"/>
                      <a:pt x="34928" y="166712"/>
                    </a:cubicBezTo>
                    <a:cubicBezTo>
                      <a:pt x="41013" y="183380"/>
                      <a:pt x="58211" y="203224"/>
                      <a:pt x="52390" y="188937"/>
                    </a:cubicBezTo>
                    <a:cubicBezTo>
                      <a:pt x="46569" y="174650"/>
                      <a:pt x="532" y="113531"/>
                      <a:pt x="3" y="80987"/>
                    </a:cubicBezTo>
                    <a:cubicBezTo>
                      <a:pt x="-526" y="48443"/>
                      <a:pt x="59269" y="-1298"/>
                      <a:pt x="61915" y="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71DFD163-A38C-44BF-937E-72B0E5810B24}"/>
                  </a:ext>
                </a:extLst>
              </p:cNvPr>
              <p:cNvSpPr/>
              <p:nvPr/>
            </p:nvSpPr>
            <p:spPr>
              <a:xfrm>
                <a:off x="7941083" y="3894023"/>
                <a:ext cx="161597" cy="462507"/>
              </a:xfrm>
              <a:custGeom>
                <a:avLst/>
                <a:gdLst>
                  <a:gd name="connsiteX0" fmla="*/ 48805 w 161597"/>
                  <a:gd name="connsiteY0" fmla="*/ 115 h 462507"/>
                  <a:gd name="connsiteX1" fmla="*/ 7530 w 161597"/>
                  <a:gd name="connsiteY1" fmla="*/ 96952 h 462507"/>
                  <a:gd name="connsiteX2" fmla="*/ 1180 w 161597"/>
                  <a:gd name="connsiteY2" fmla="*/ 147752 h 462507"/>
                  <a:gd name="connsiteX3" fmla="*/ 21817 w 161597"/>
                  <a:gd name="connsiteY3" fmla="*/ 228715 h 462507"/>
                  <a:gd name="connsiteX4" fmla="*/ 56742 w 161597"/>
                  <a:gd name="connsiteY4" fmla="*/ 327140 h 462507"/>
                  <a:gd name="connsiteX5" fmla="*/ 44042 w 161597"/>
                  <a:gd name="connsiteY5" fmla="*/ 374765 h 462507"/>
                  <a:gd name="connsiteX6" fmla="*/ 161517 w 161597"/>
                  <a:gd name="connsiteY6" fmla="*/ 462077 h 462507"/>
                  <a:gd name="connsiteX7" fmla="*/ 61505 w 161597"/>
                  <a:gd name="connsiteY7" fmla="*/ 335077 h 462507"/>
                  <a:gd name="connsiteX8" fmla="*/ 7530 w 161597"/>
                  <a:gd name="connsiteY8" fmla="*/ 150927 h 462507"/>
                  <a:gd name="connsiteX9" fmla="*/ 10705 w 161597"/>
                  <a:gd name="connsiteY9" fmla="*/ 77902 h 462507"/>
                  <a:gd name="connsiteX10" fmla="*/ 48805 w 161597"/>
                  <a:gd name="connsiteY10" fmla="*/ 115 h 46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597" h="462507">
                    <a:moveTo>
                      <a:pt x="48805" y="115"/>
                    </a:moveTo>
                    <a:cubicBezTo>
                      <a:pt x="48276" y="3290"/>
                      <a:pt x="15467" y="72346"/>
                      <a:pt x="7530" y="96952"/>
                    </a:cubicBezTo>
                    <a:cubicBezTo>
                      <a:pt x="-407" y="121558"/>
                      <a:pt x="-1201" y="125792"/>
                      <a:pt x="1180" y="147752"/>
                    </a:cubicBezTo>
                    <a:cubicBezTo>
                      <a:pt x="3561" y="169713"/>
                      <a:pt x="12557" y="198817"/>
                      <a:pt x="21817" y="228715"/>
                    </a:cubicBezTo>
                    <a:cubicBezTo>
                      <a:pt x="31077" y="258613"/>
                      <a:pt x="53038" y="302798"/>
                      <a:pt x="56742" y="327140"/>
                    </a:cubicBezTo>
                    <a:cubicBezTo>
                      <a:pt x="60446" y="351482"/>
                      <a:pt x="26580" y="352276"/>
                      <a:pt x="44042" y="374765"/>
                    </a:cubicBezTo>
                    <a:cubicBezTo>
                      <a:pt x="61504" y="397254"/>
                      <a:pt x="158607" y="468692"/>
                      <a:pt x="161517" y="462077"/>
                    </a:cubicBezTo>
                    <a:cubicBezTo>
                      <a:pt x="164428" y="455462"/>
                      <a:pt x="87169" y="386935"/>
                      <a:pt x="61505" y="335077"/>
                    </a:cubicBezTo>
                    <a:cubicBezTo>
                      <a:pt x="35841" y="283219"/>
                      <a:pt x="15997" y="193789"/>
                      <a:pt x="7530" y="150927"/>
                    </a:cubicBezTo>
                    <a:cubicBezTo>
                      <a:pt x="-937" y="108065"/>
                      <a:pt x="386" y="95629"/>
                      <a:pt x="10705" y="77902"/>
                    </a:cubicBezTo>
                    <a:cubicBezTo>
                      <a:pt x="21024" y="60175"/>
                      <a:pt x="49334" y="-3060"/>
                      <a:pt x="48805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910C5E25-BDBA-4593-93EB-F1BCCDDC8791}"/>
                  </a:ext>
                </a:extLst>
              </p:cNvPr>
              <p:cNvSpPr/>
              <p:nvPr/>
            </p:nvSpPr>
            <p:spPr>
              <a:xfrm>
                <a:off x="7960578" y="3933986"/>
                <a:ext cx="189648" cy="18892"/>
              </a:xfrm>
              <a:custGeom>
                <a:avLst/>
                <a:gdLst>
                  <a:gd name="connsiteX0" fmla="*/ 189647 w 189648"/>
                  <a:gd name="connsiteY0" fmla="*/ 18889 h 18892"/>
                  <a:gd name="connsiteX1" fmla="*/ 19785 w 189648"/>
                  <a:gd name="connsiteY1" fmla="*/ 3014 h 18892"/>
                  <a:gd name="connsiteX2" fmla="*/ 22960 w 189648"/>
                  <a:gd name="connsiteY2" fmla="*/ 1427 h 18892"/>
                  <a:gd name="connsiteX3" fmla="*/ 189647 w 189648"/>
                  <a:gd name="connsiteY3" fmla="*/ 18889 h 1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648" h="18892">
                    <a:moveTo>
                      <a:pt x="189647" y="18889"/>
                    </a:moveTo>
                    <a:cubicBezTo>
                      <a:pt x="189118" y="19154"/>
                      <a:pt x="47566" y="5924"/>
                      <a:pt x="19785" y="3014"/>
                    </a:cubicBezTo>
                    <a:cubicBezTo>
                      <a:pt x="-7996" y="104"/>
                      <a:pt x="-6144" y="-1219"/>
                      <a:pt x="22960" y="1427"/>
                    </a:cubicBezTo>
                    <a:cubicBezTo>
                      <a:pt x="52064" y="4073"/>
                      <a:pt x="190176" y="18624"/>
                      <a:pt x="189647" y="188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1D4521C6-7F2D-43AB-AC64-94EB618DD3F5}"/>
                  </a:ext>
                </a:extLst>
              </p:cNvPr>
              <p:cNvSpPr/>
              <p:nvPr/>
            </p:nvSpPr>
            <p:spPr>
              <a:xfrm>
                <a:off x="7362714" y="3578891"/>
                <a:ext cx="554360" cy="289914"/>
              </a:xfrm>
              <a:custGeom>
                <a:avLst/>
                <a:gdLst>
                  <a:gd name="connsiteX0" fmla="*/ 111 w 554360"/>
                  <a:gd name="connsiteY0" fmla="*/ 32672 h 289914"/>
                  <a:gd name="connsiteX1" fmla="*/ 322374 w 554360"/>
                  <a:gd name="connsiteY1" fmla="*/ 2509 h 289914"/>
                  <a:gd name="connsiteX2" fmla="*/ 376349 w 554360"/>
                  <a:gd name="connsiteY2" fmla="*/ 26322 h 289914"/>
                  <a:gd name="connsiteX3" fmla="*/ 431911 w 554360"/>
                  <a:gd name="connsiteY3" fmla="*/ 105697 h 289914"/>
                  <a:gd name="connsiteX4" fmla="*/ 484299 w 554360"/>
                  <a:gd name="connsiteY4" fmla="*/ 234284 h 289914"/>
                  <a:gd name="connsiteX5" fmla="*/ 554149 w 554360"/>
                  <a:gd name="connsiteY5" fmla="*/ 289847 h 289914"/>
                  <a:gd name="connsiteX6" fmla="*/ 503349 w 554360"/>
                  <a:gd name="connsiteY6" fmla="*/ 224759 h 289914"/>
                  <a:gd name="connsiteX7" fmla="*/ 430324 w 554360"/>
                  <a:gd name="connsiteY7" fmla="*/ 107284 h 289914"/>
                  <a:gd name="connsiteX8" fmla="*/ 360474 w 554360"/>
                  <a:gd name="connsiteY8" fmla="*/ 2509 h 289914"/>
                  <a:gd name="connsiteX9" fmla="*/ 111 w 554360"/>
                  <a:gd name="connsiteY9" fmla="*/ 32672 h 28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4360" h="289914">
                    <a:moveTo>
                      <a:pt x="111" y="32672"/>
                    </a:moveTo>
                    <a:cubicBezTo>
                      <a:pt x="-6239" y="32672"/>
                      <a:pt x="259668" y="3567"/>
                      <a:pt x="322374" y="2509"/>
                    </a:cubicBezTo>
                    <a:cubicBezTo>
                      <a:pt x="385080" y="1451"/>
                      <a:pt x="358093" y="9124"/>
                      <a:pt x="376349" y="26322"/>
                    </a:cubicBezTo>
                    <a:cubicBezTo>
                      <a:pt x="394605" y="43520"/>
                      <a:pt x="413919" y="71037"/>
                      <a:pt x="431911" y="105697"/>
                    </a:cubicBezTo>
                    <a:cubicBezTo>
                      <a:pt x="449903" y="140357"/>
                      <a:pt x="463926" y="203592"/>
                      <a:pt x="484299" y="234284"/>
                    </a:cubicBezTo>
                    <a:cubicBezTo>
                      <a:pt x="504672" y="264976"/>
                      <a:pt x="550974" y="291434"/>
                      <a:pt x="554149" y="289847"/>
                    </a:cubicBezTo>
                    <a:cubicBezTo>
                      <a:pt x="557324" y="288260"/>
                      <a:pt x="523987" y="255186"/>
                      <a:pt x="503349" y="224759"/>
                    </a:cubicBezTo>
                    <a:cubicBezTo>
                      <a:pt x="482712" y="194332"/>
                      <a:pt x="454136" y="144326"/>
                      <a:pt x="430324" y="107284"/>
                    </a:cubicBezTo>
                    <a:cubicBezTo>
                      <a:pt x="406512" y="70242"/>
                      <a:pt x="437732" y="15738"/>
                      <a:pt x="360474" y="2509"/>
                    </a:cubicBezTo>
                    <a:cubicBezTo>
                      <a:pt x="283216" y="-10720"/>
                      <a:pt x="6461" y="32672"/>
                      <a:pt x="111" y="326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F1B4786E-50D0-41BA-A1EF-3E1564F90170}"/>
                  </a:ext>
                </a:extLst>
              </p:cNvPr>
              <p:cNvSpPr/>
              <p:nvPr/>
            </p:nvSpPr>
            <p:spPr>
              <a:xfrm>
                <a:off x="7373708" y="3611563"/>
                <a:ext cx="551170" cy="254571"/>
              </a:xfrm>
              <a:custGeom>
                <a:avLst/>
                <a:gdLst>
                  <a:gd name="connsiteX0" fmla="*/ 230 w 551170"/>
                  <a:gd name="connsiteY0" fmla="*/ 85725 h 254571"/>
                  <a:gd name="connsiteX1" fmla="*/ 55792 w 551170"/>
                  <a:gd name="connsiteY1" fmla="*/ 25400 h 254571"/>
                  <a:gd name="connsiteX2" fmla="*/ 325667 w 551170"/>
                  <a:gd name="connsiteY2" fmla="*/ 0 h 254571"/>
                  <a:gd name="connsiteX3" fmla="*/ 362180 w 551170"/>
                  <a:gd name="connsiteY3" fmla="*/ 25400 h 254571"/>
                  <a:gd name="connsiteX4" fmla="*/ 412980 w 551170"/>
                  <a:gd name="connsiteY4" fmla="*/ 152400 h 254571"/>
                  <a:gd name="connsiteX5" fmla="*/ 486005 w 551170"/>
                  <a:gd name="connsiteY5" fmla="*/ 223837 h 254571"/>
                  <a:gd name="connsiteX6" fmla="*/ 549505 w 551170"/>
                  <a:gd name="connsiteY6" fmla="*/ 250825 h 254571"/>
                  <a:gd name="connsiteX7" fmla="*/ 416155 w 551170"/>
                  <a:gd name="connsiteY7" fmla="*/ 146050 h 254571"/>
                  <a:gd name="connsiteX8" fmla="*/ 335192 w 551170"/>
                  <a:gd name="connsiteY8" fmla="*/ 11112 h 254571"/>
                  <a:gd name="connsiteX9" fmla="*/ 63730 w 551170"/>
                  <a:gd name="connsiteY9" fmla="*/ 38100 h 254571"/>
                  <a:gd name="connsiteX10" fmla="*/ 230 w 551170"/>
                  <a:gd name="connsiteY10" fmla="*/ 85725 h 25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1170" h="254571">
                    <a:moveTo>
                      <a:pt x="230" y="85725"/>
                    </a:moveTo>
                    <a:cubicBezTo>
                      <a:pt x="-1093" y="83608"/>
                      <a:pt x="1553" y="39687"/>
                      <a:pt x="55792" y="25400"/>
                    </a:cubicBezTo>
                    <a:cubicBezTo>
                      <a:pt x="110032" y="11112"/>
                      <a:pt x="274602" y="0"/>
                      <a:pt x="325667" y="0"/>
                    </a:cubicBezTo>
                    <a:cubicBezTo>
                      <a:pt x="376732" y="0"/>
                      <a:pt x="347628" y="0"/>
                      <a:pt x="362180" y="25400"/>
                    </a:cubicBezTo>
                    <a:cubicBezTo>
                      <a:pt x="376732" y="50800"/>
                      <a:pt x="392343" y="119327"/>
                      <a:pt x="412980" y="152400"/>
                    </a:cubicBezTo>
                    <a:cubicBezTo>
                      <a:pt x="433618" y="185473"/>
                      <a:pt x="463251" y="207433"/>
                      <a:pt x="486005" y="223837"/>
                    </a:cubicBezTo>
                    <a:cubicBezTo>
                      <a:pt x="508759" y="240241"/>
                      <a:pt x="561146" y="263789"/>
                      <a:pt x="549505" y="250825"/>
                    </a:cubicBezTo>
                    <a:cubicBezTo>
                      <a:pt x="537864" y="237861"/>
                      <a:pt x="451874" y="186002"/>
                      <a:pt x="416155" y="146050"/>
                    </a:cubicBezTo>
                    <a:cubicBezTo>
                      <a:pt x="380436" y="106098"/>
                      <a:pt x="393929" y="29104"/>
                      <a:pt x="335192" y="11112"/>
                    </a:cubicBezTo>
                    <a:cubicBezTo>
                      <a:pt x="276455" y="-6880"/>
                      <a:pt x="117440" y="28575"/>
                      <a:pt x="63730" y="38100"/>
                    </a:cubicBezTo>
                    <a:cubicBezTo>
                      <a:pt x="10020" y="47625"/>
                      <a:pt x="1553" y="87842"/>
                      <a:pt x="230" y="857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0154E460-7E0B-4410-9E50-EDEB6156AF11}"/>
                  </a:ext>
                </a:extLst>
              </p:cNvPr>
              <p:cNvSpPr/>
              <p:nvPr/>
            </p:nvSpPr>
            <p:spPr>
              <a:xfrm>
                <a:off x="7316606" y="3600074"/>
                <a:ext cx="540786" cy="507439"/>
              </a:xfrm>
              <a:custGeom>
                <a:avLst/>
                <a:gdLst>
                  <a:gd name="connsiteX0" fmla="*/ 146232 w 540786"/>
                  <a:gd name="connsiteY0" fmla="*/ 376 h 507439"/>
                  <a:gd name="connsiteX1" fmla="*/ 25582 w 540786"/>
                  <a:gd name="connsiteY1" fmla="*/ 24189 h 507439"/>
                  <a:gd name="connsiteX2" fmla="*/ 1769 w 540786"/>
                  <a:gd name="connsiteY2" fmla="*/ 73401 h 507439"/>
                  <a:gd name="connsiteX3" fmla="*/ 4944 w 540786"/>
                  <a:gd name="connsiteY3" fmla="*/ 294064 h 507439"/>
                  <a:gd name="connsiteX4" fmla="*/ 30344 w 540786"/>
                  <a:gd name="connsiteY4" fmla="*/ 448051 h 507439"/>
                  <a:gd name="connsiteX5" fmla="*/ 95432 w 540786"/>
                  <a:gd name="connsiteY5" fmla="*/ 500439 h 507439"/>
                  <a:gd name="connsiteX6" fmla="*/ 203382 w 540786"/>
                  <a:gd name="connsiteY6" fmla="*/ 505201 h 507439"/>
                  <a:gd name="connsiteX7" fmla="*/ 276407 w 540786"/>
                  <a:gd name="connsiteY7" fmla="*/ 484564 h 507439"/>
                  <a:gd name="connsiteX8" fmla="*/ 538344 w 540786"/>
                  <a:gd name="connsiteY8" fmla="*/ 429001 h 507439"/>
                  <a:gd name="connsiteX9" fmla="*/ 103369 w 540786"/>
                  <a:gd name="connsiteY9" fmla="*/ 495676 h 507439"/>
                  <a:gd name="connsiteX10" fmla="*/ 46219 w 540786"/>
                  <a:gd name="connsiteY10" fmla="*/ 394076 h 507439"/>
                  <a:gd name="connsiteX11" fmla="*/ 3357 w 540786"/>
                  <a:gd name="connsiteY11" fmla="*/ 159126 h 507439"/>
                  <a:gd name="connsiteX12" fmla="*/ 23994 w 540786"/>
                  <a:gd name="connsiteY12" fmla="*/ 41651 h 507439"/>
                  <a:gd name="connsiteX13" fmla="*/ 146232 w 540786"/>
                  <a:gd name="connsiteY13" fmla="*/ 376 h 50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0786" h="507439">
                    <a:moveTo>
                      <a:pt x="146232" y="376"/>
                    </a:moveTo>
                    <a:cubicBezTo>
                      <a:pt x="146497" y="-2534"/>
                      <a:pt x="49659" y="12018"/>
                      <a:pt x="25582" y="24189"/>
                    </a:cubicBezTo>
                    <a:cubicBezTo>
                      <a:pt x="1505" y="36360"/>
                      <a:pt x="5209" y="28422"/>
                      <a:pt x="1769" y="73401"/>
                    </a:cubicBezTo>
                    <a:cubicBezTo>
                      <a:pt x="-1671" y="118380"/>
                      <a:pt x="182" y="231622"/>
                      <a:pt x="4944" y="294064"/>
                    </a:cubicBezTo>
                    <a:cubicBezTo>
                      <a:pt x="9706" y="356506"/>
                      <a:pt x="15263" y="413655"/>
                      <a:pt x="30344" y="448051"/>
                    </a:cubicBezTo>
                    <a:cubicBezTo>
                      <a:pt x="45425" y="482447"/>
                      <a:pt x="66592" y="490914"/>
                      <a:pt x="95432" y="500439"/>
                    </a:cubicBezTo>
                    <a:cubicBezTo>
                      <a:pt x="124272" y="509964"/>
                      <a:pt x="173220" y="507847"/>
                      <a:pt x="203382" y="505201"/>
                    </a:cubicBezTo>
                    <a:cubicBezTo>
                      <a:pt x="233544" y="502555"/>
                      <a:pt x="220580" y="497264"/>
                      <a:pt x="276407" y="484564"/>
                    </a:cubicBezTo>
                    <a:cubicBezTo>
                      <a:pt x="332234" y="471864"/>
                      <a:pt x="567184" y="427149"/>
                      <a:pt x="538344" y="429001"/>
                    </a:cubicBezTo>
                    <a:cubicBezTo>
                      <a:pt x="509504" y="430853"/>
                      <a:pt x="185390" y="501497"/>
                      <a:pt x="103369" y="495676"/>
                    </a:cubicBezTo>
                    <a:cubicBezTo>
                      <a:pt x="21348" y="489855"/>
                      <a:pt x="62888" y="450168"/>
                      <a:pt x="46219" y="394076"/>
                    </a:cubicBezTo>
                    <a:cubicBezTo>
                      <a:pt x="29550" y="337984"/>
                      <a:pt x="7061" y="217863"/>
                      <a:pt x="3357" y="159126"/>
                    </a:cubicBezTo>
                    <a:cubicBezTo>
                      <a:pt x="-347" y="100389"/>
                      <a:pt x="2034" y="68638"/>
                      <a:pt x="23994" y="41651"/>
                    </a:cubicBezTo>
                    <a:cubicBezTo>
                      <a:pt x="45954" y="14664"/>
                      <a:pt x="145967" y="3286"/>
                      <a:pt x="146232" y="3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30512C0B-038F-4A7A-87B4-49B85972550E}"/>
                  </a:ext>
                </a:extLst>
              </p:cNvPr>
              <p:cNvSpPr/>
              <p:nvPr/>
            </p:nvSpPr>
            <p:spPr>
              <a:xfrm>
                <a:off x="7380130" y="3683892"/>
                <a:ext cx="524397" cy="314257"/>
              </a:xfrm>
              <a:custGeom>
                <a:avLst/>
                <a:gdLst>
                  <a:gd name="connsiteX0" fmla="*/ 158 w 524397"/>
                  <a:gd name="connsiteY0" fmla="*/ 7046 h 314257"/>
                  <a:gd name="connsiteX1" fmla="*/ 39845 w 524397"/>
                  <a:gd name="connsiteY1" fmla="*/ 276921 h 314257"/>
                  <a:gd name="connsiteX2" fmla="*/ 73183 w 524397"/>
                  <a:gd name="connsiteY2" fmla="*/ 308671 h 314257"/>
                  <a:gd name="connsiteX3" fmla="*/ 260508 w 524397"/>
                  <a:gd name="connsiteY3" fmla="*/ 313433 h 314257"/>
                  <a:gd name="connsiteX4" fmla="*/ 431958 w 524397"/>
                  <a:gd name="connsiteY4" fmla="*/ 299146 h 314257"/>
                  <a:gd name="connsiteX5" fmla="*/ 482758 w 524397"/>
                  <a:gd name="connsiteY5" fmla="*/ 267396 h 314257"/>
                  <a:gd name="connsiteX6" fmla="*/ 522445 w 524397"/>
                  <a:gd name="connsiteY6" fmla="*/ 183258 h 314257"/>
                  <a:gd name="connsiteX7" fmla="*/ 419258 w 524397"/>
                  <a:gd name="connsiteY7" fmla="*/ 299146 h 314257"/>
                  <a:gd name="connsiteX8" fmla="*/ 65245 w 524397"/>
                  <a:gd name="connsiteY8" fmla="*/ 254696 h 314257"/>
                  <a:gd name="connsiteX9" fmla="*/ 27145 w 524397"/>
                  <a:gd name="connsiteY9" fmla="*/ 94358 h 314257"/>
                  <a:gd name="connsiteX10" fmla="*/ 158 w 524397"/>
                  <a:gd name="connsiteY10" fmla="*/ 7046 h 31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397" h="314257">
                    <a:moveTo>
                      <a:pt x="158" y="7046"/>
                    </a:moveTo>
                    <a:cubicBezTo>
                      <a:pt x="2275" y="37473"/>
                      <a:pt x="27674" y="226650"/>
                      <a:pt x="39845" y="276921"/>
                    </a:cubicBezTo>
                    <a:cubicBezTo>
                      <a:pt x="52016" y="327192"/>
                      <a:pt x="36406" y="302586"/>
                      <a:pt x="73183" y="308671"/>
                    </a:cubicBezTo>
                    <a:cubicBezTo>
                      <a:pt x="109960" y="314756"/>
                      <a:pt x="200712" y="315020"/>
                      <a:pt x="260508" y="313433"/>
                    </a:cubicBezTo>
                    <a:cubicBezTo>
                      <a:pt x="320304" y="311846"/>
                      <a:pt x="394916" y="306819"/>
                      <a:pt x="431958" y="299146"/>
                    </a:cubicBezTo>
                    <a:cubicBezTo>
                      <a:pt x="469000" y="291473"/>
                      <a:pt x="467677" y="286711"/>
                      <a:pt x="482758" y="267396"/>
                    </a:cubicBezTo>
                    <a:cubicBezTo>
                      <a:pt x="497839" y="248081"/>
                      <a:pt x="533028" y="177966"/>
                      <a:pt x="522445" y="183258"/>
                    </a:cubicBezTo>
                    <a:cubicBezTo>
                      <a:pt x="511862" y="188550"/>
                      <a:pt x="495458" y="287240"/>
                      <a:pt x="419258" y="299146"/>
                    </a:cubicBezTo>
                    <a:cubicBezTo>
                      <a:pt x="343058" y="311052"/>
                      <a:pt x="130597" y="288827"/>
                      <a:pt x="65245" y="254696"/>
                    </a:cubicBezTo>
                    <a:cubicBezTo>
                      <a:pt x="-107" y="220565"/>
                      <a:pt x="36670" y="136691"/>
                      <a:pt x="27145" y="94358"/>
                    </a:cubicBezTo>
                    <a:cubicBezTo>
                      <a:pt x="17620" y="52025"/>
                      <a:pt x="-1959" y="-23381"/>
                      <a:pt x="158" y="70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53340836-03CE-4D35-A690-0A1602AACCB0}"/>
                  </a:ext>
                </a:extLst>
              </p:cNvPr>
              <p:cNvSpPr/>
              <p:nvPr/>
            </p:nvSpPr>
            <p:spPr>
              <a:xfrm>
                <a:off x="7828862" y="3866769"/>
                <a:ext cx="95076" cy="168845"/>
              </a:xfrm>
              <a:custGeom>
                <a:avLst/>
                <a:gdLst>
                  <a:gd name="connsiteX0" fmla="*/ 81651 w 95076"/>
                  <a:gd name="connsiteY0" fmla="*/ 381 h 168845"/>
                  <a:gd name="connsiteX1" fmla="*/ 89588 w 95076"/>
                  <a:gd name="connsiteY1" fmla="*/ 55944 h 168845"/>
                  <a:gd name="connsiteX2" fmla="*/ 688 w 95076"/>
                  <a:gd name="connsiteY2" fmla="*/ 168656 h 168845"/>
                  <a:gd name="connsiteX3" fmla="*/ 49901 w 95076"/>
                  <a:gd name="connsiteY3" fmla="*/ 81344 h 168845"/>
                  <a:gd name="connsiteX4" fmla="*/ 81651 w 95076"/>
                  <a:gd name="connsiteY4" fmla="*/ 381 h 16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76" h="168845">
                    <a:moveTo>
                      <a:pt x="81651" y="381"/>
                    </a:moveTo>
                    <a:cubicBezTo>
                      <a:pt x="88265" y="-3852"/>
                      <a:pt x="103082" y="27898"/>
                      <a:pt x="89588" y="55944"/>
                    </a:cubicBezTo>
                    <a:cubicBezTo>
                      <a:pt x="76094" y="83990"/>
                      <a:pt x="7302" y="164423"/>
                      <a:pt x="688" y="168656"/>
                    </a:cubicBezTo>
                    <a:cubicBezTo>
                      <a:pt x="-5926" y="172889"/>
                      <a:pt x="36936" y="105156"/>
                      <a:pt x="49901" y="81344"/>
                    </a:cubicBezTo>
                    <a:cubicBezTo>
                      <a:pt x="62866" y="57532"/>
                      <a:pt x="75037" y="4614"/>
                      <a:pt x="81651" y="3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CE521907-00D0-47AC-BF8B-70960B4B7E91}"/>
                  </a:ext>
                </a:extLst>
              </p:cNvPr>
              <p:cNvSpPr/>
              <p:nvPr/>
            </p:nvSpPr>
            <p:spPr>
              <a:xfrm>
                <a:off x="7905271" y="3884612"/>
                <a:ext cx="86150" cy="54117"/>
              </a:xfrm>
              <a:custGeom>
                <a:avLst/>
                <a:gdLst>
                  <a:gd name="connsiteX0" fmla="*/ 479 w 86150"/>
                  <a:gd name="connsiteY0" fmla="*/ 1 h 54117"/>
                  <a:gd name="connsiteX1" fmla="*/ 68742 w 86150"/>
                  <a:gd name="connsiteY1" fmla="*/ 46038 h 54117"/>
                  <a:gd name="connsiteX2" fmla="*/ 84617 w 86150"/>
                  <a:gd name="connsiteY2" fmla="*/ 53976 h 54117"/>
                  <a:gd name="connsiteX3" fmla="*/ 40167 w 86150"/>
                  <a:gd name="connsiteY3" fmla="*/ 44451 h 54117"/>
                  <a:gd name="connsiteX4" fmla="*/ 479 w 86150"/>
                  <a:gd name="connsiteY4" fmla="*/ 1 h 5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50" h="54117">
                    <a:moveTo>
                      <a:pt x="479" y="1"/>
                    </a:moveTo>
                    <a:cubicBezTo>
                      <a:pt x="5241" y="265"/>
                      <a:pt x="54719" y="37042"/>
                      <a:pt x="68742" y="46038"/>
                    </a:cubicBezTo>
                    <a:cubicBezTo>
                      <a:pt x="82765" y="55034"/>
                      <a:pt x="89379" y="54240"/>
                      <a:pt x="84617" y="53976"/>
                    </a:cubicBezTo>
                    <a:cubicBezTo>
                      <a:pt x="79855" y="53712"/>
                      <a:pt x="52603" y="50801"/>
                      <a:pt x="40167" y="44451"/>
                    </a:cubicBezTo>
                    <a:cubicBezTo>
                      <a:pt x="27732" y="38101"/>
                      <a:pt x="-4283" y="-263"/>
                      <a:pt x="479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D92CF88E-6D36-407D-AF7D-76FDE390272F}"/>
                  </a:ext>
                </a:extLst>
              </p:cNvPr>
              <p:cNvSpPr/>
              <p:nvPr/>
            </p:nvSpPr>
            <p:spPr>
              <a:xfrm>
                <a:off x="7897763" y="3930415"/>
                <a:ext cx="68067" cy="40630"/>
              </a:xfrm>
              <a:custGeom>
                <a:avLst/>
                <a:gdLst>
                  <a:gd name="connsiteX0" fmla="*/ 50 w 68067"/>
                  <a:gd name="connsiteY0" fmla="*/ 235 h 40630"/>
                  <a:gd name="connsiteX1" fmla="*/ 65137 w 68067"/>
                  <a:gd name="connsiteY1" fmla="*/ 39923 h 40630"/>
                  <a:gd name="connsiteX2" fmla="*/ 54025 w 68067"/>
                  <a:gd name="connsiteY2" fmla="*/ 24048 h 40630"/>
                  <a:gd name="connsiteX3" fmla="*/ 50 w 68067"/>
                  <a:gd name="connsiteY3" fmla="*/ 235 h 4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67" h="40630">
                    <a:moveTo>
                      <a:pt x="50" y="235"/>
                    </a:moveTo>
                    <a:cubicBezTo>
                      <a:pt x="1902" y="2881"/>
                      <a:pt x="56141" y="35954"/>
                      <a:pt x="65137" y="39923"/>
                    </a:cubicBezTo>
                    <a:cubicBezTo>
                      <a:pt x="74133" y="43892"/>
                      <a:pt x="60110" y="30133"/>
                      <a:pt x="54025" y="24048"/>
                    </a:cubicBezTo>
                    <a:cubicBezTo>
                      <a:pt x="47940" y="17963"/>
                      <a:pt x="-1802" y="-2411"/>
                      <a:pt x="50" y="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89EABB9E-38E6-4760-9098-E10A4DC0A8B8}"/>
                  </a:ext>
                </a:extLst>
              </p:cNvPr>
              <p:cNvSpPr/>
              <p:nvPr/>
            </p:nvSpPr>
            <p:spPr>
              <a:xfrm>
                <a:off x="8424645" y="4402356"/>
                <a:ext cx="949573" cy="125209"/>
              </a:xfrm>
              <a:custGeom>
                <a:avLst/>
                <a:gdLst>
                  <a:gd name="connsiteX0" fmla="*/ 12388 w 949573"/>
                  <a:gd name="connsiteY0" fmla="*/ 311 h 125209"/>
                  <a:gd name="connsiteX1" fmla="*/ 44138 w 949573"/>
                  <a:gd name="connsiteY1" fmla="*/ 63811 h 125209"/>
                  <a:gd name="connsiteX2" fmla="*/ 300255 w 949573"/>
                  <a:gd name="connsiteY2" fmla="*/ 125194 h 125209"/>
                  <a:gd name="connsiteX3" fmla="*/ 939488 w 949573"/>
                  <a:gd name="connsiteY3" fmla="*/ 70161 h 125209"/>
                  <a:gd name="connsiteX4" fmla="*/ 655855 w 949573"/>
                  <a:gd name="connsiteY4" fmla="*/ 118844 h 125209"/>
                  <a:gd name="connsiteX5" fmla="*/ 177488 w 949573"/>
                  <a:gd name="connsiteY5" fmla="*/ 91327 h 125209"/>
                  <a:gd name="connsiteX6" fmla="*/ 12388 w 949573"/>
                  <a:gd name="connsiteY6" fmla="*/ 311 h 1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9573" h="125209">
                    <a:moveTo>
                      <a:pt x="12388" y="311"/>
                    </a:moveTo>
                    <a:cubicBezTo>
                      <a:pt x="-9837" y="-4275"/>
                      <a:pt x="-3840" y="42997"/>
                      <a:pt x="44138" y="63811"/>
                    </a:cubicBezTo>
                    <a:cubicBezTo>
                      <a:pt x="92116" y="84625"/>
                      <a:pt x="151030" y="124136"/>
                      <a:pt x="300255" y="125194"/>
                    </a:cubicBezTo>
                    <a:cubicBezTo>
                      <a:pt x="449480" y="126252"/>
                      <a:pt x="880221" y="71219"/>
                      <a:pt x="939488" y="70161"/>
                    </a:cubicBezTo>
                    <a:cubicBezTo>
                      <a:pt x="998755" y="69103"/>
                      <a:pt x="782855" y="115316"/>
                      <a:pt x="655855" y="118844"/>
                    </a:cubicBezTo>
                    <a:cubicBezTo>
                      <a:pt x="528855" y="122372"/>
                      <a:pt x="287555" y="104027"/>
                      <a:pt x="177488" y="91327"/>
                    </a:cubicBezTo>
                    <a:cubicBezTo>
                      <a:pt x="67421" y="78627"/>
                      <a:pt x="34613" y="4897"/>
                      <a:pt x="12388" y="3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83E0272D-22CA-4E82-81EF-A122CC4D51A5}"/>
                  </a:ext>
                </a:extLst>
              </p:cNvPr>
              <p:cNvSpPr/>
              <p:nvPr/>
            </p:nvSpPr>
            <p:spPr>
              <a:xfrm>
                <a:off x="8427571" y="4460388"/>
                <a:ext cx="1104474" cy="101045"/>
              </a:xfrm>
              <a:custGeom>
                <a:avLst/>
                <a:gdLst>
                  <a:gd name="connsiteX0" fmla="*/ 1082612 w 1104474"/>
                  <a:gd name="connsiteY0" fmla="*/ 50229 h 101045"/>
                  <a:gd name="connsiteX1" fmla="*/ 661396 w 1104474"/>
                  <a:gd name="connsiteY1" fmla="*/ 98912 h 101045"/>
                  <a:gd name="connsiteX2" fmla="*/ 375646 w 1104474"/>
                  <a:gd name="connsiteY2" fmla="*/ 86212 h 101045"/>
                  <a:gd name="connsiteX3" fmla="*/ 87779 w 1104474"/>
                  <a:gd name="connsiteY3" fmla="*/ 31179 h 101045"/>
                  <a:gd name="connsiteX4" fmla="*/ 22162 w 1104474"/>
                  <a:gd name="connsiteY4" fmla="*/ 1545 h 101045"/>
                  <a:gd name="connsiteX5" fmla="*/ 428562 w 1104474"/>
                  <a:gd name="connsiteY5" fmla="*/ 77745 h 101045"/>
                  <a:gd name="connsiteX6" fmla="*/ 981012 w 1104474"/>
                  <a:gd name="connsiteY6" fmla="*/ 37529 h 101045"/>
                  <a:gd name="connsiteX7" fmla="*/ 1082612 w 1104474"/>
                  <a:gd name="connsiteY7" fmla="*/ 50229 h 10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474" h="101045">
                    <a:moveTo>
                      <a:pt x="1082612" y="50229"/>
                    </a:moveTo>
                    <a:cubicBezTo>
                      <a:pt x="1029343" y="60459"/>
                      <a:pt x="779224" y="92915"/>
                      <a:pt x="661396" y="98912"/>
                    </a:cubicBezTo>
                    <a:cubicBezTo>
                      <a:pt x="543568" y="104909"/>
                      <a:pt x="471249" y="97501"/>
                      <a:pt x="375646" y="86212"/>
                    </a:cubicBezTo>
                    <a:cubicBezTo>
                      <a:pt x="280043" y="74923"/>
                      <a:pt x="146693" y="45290"/>
                      <a:pt x="87779" y="31179"/>
                    </a:cubicBezTo>
                    <a:cubicBezTo>
                      <a:pt x="28865" y="17068"/>
                      <a:pt x="-34635" y="-6216"/>
                      <a:pt x="22162" y="1545"/>
                    </a:cubicBezTo>
                    <a:cubicBezTo>
                      <a:pt x="78959" y="9306"/>
                      <a:pt x="268754" y="71748"/>
                      <a:pt x="428562" y="77745"/>
                    </a:cubicBezTo>
                    <a:cubicBezTo>
                      <a:pt x="588370" y="83742"/>
                      <a:pt x="874120" y="44584"/>
                      <a:pt x="981012" y="37529"/>
                    </a:cubicBezTo>
                    <a:cubicBezTo>
                      <a:pt x="1087904" y="30474"/>
                      <a:pt x="1135881" y="39999"/>
                      <a:pt x="1082612" y="50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3F445442-34B5-48CE-93EE-BDA65A302575}"/>
                  </a:ext>
                </a:extLst>
              </p:cNvPr>
              <p:cNvSpPr/>
              <p:nvPr/>
            </p:nvSpPr>
            <p:spPr>
              <a:xfrm>
                <a:off x="7827264" y="4373725"/>
                <a:ext cx="355647" cy="163133"/>
              </a:xfrm>
              <a:custGeom>
                <a:avLst/>
                <a:gdLst>
                  <a:gd name="connsiteX0" fmla="*/ 4403 w 355647"/>
                  <a:gd name="connsiteY0" fmla="*/ 3542 h 163133"/>
                  <a:gd name="connsiteX1" fmla="*/ 353653 w 355647"/>
                  <a:gd name="connsiteY1" fmla="*/ 162292 h 163133"/>
                  <a:gd name="connsiteX2" fmla="*/ 154686 w 355647"/>
                  <a:gd name="connsiteY2" fmla="*/ 69158 h 163133"/>
                  <a:gd name="connsiteX3" fmla="*/ 324019 w 355647"/>
                  <a:gd name="connsiteY3" fmla="*/ 132658 h 163133"/>
                  <a:gd name="connsiteX4" fmla="*/ 167386 w 355647"/>
                  <a:gd name="connsiteY4" fmla="*/ 58575 h 163133"/>
                  <a:gd name="connsiteX5" fmla="*/ 4403 w 355647"/>
                  <a:gd name="connsiteY5" fmla="*/ 3542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647" h="163133">
                    <a:moveTo>
                      <a:pt x="4403" y="3542"/>
                    </a:moveTo>
                    <a:cubicBezTo>
                      <a:pt x="35447" y="20828"/>
                      <a:pt x="328606" y="151356"/>
                      <a:pt x="353653" y="162292"/>
                    </a:cubicBezTo>
                    <a:cubicBezTo>
                      <a:pt x="378700" y="173228"/>
                      <a:pt x="159625" y="74097"/>
                      <a:pt x="154686" y="69158"/>
                    </a:cubicBezTo>
                    <a:cubicBezTo>
                      <a:pt x="149747" y="64219"/>
                      <a:pt x="321902" y="134422"/>
                      <a:pt x="324019" y="132658"/>
                    </a:cubicBezTo>
                    <a:cubicBezTo>
                      <a:pt x="326136" y="130894"/>
                      <a:pt x="219950" y="80447"/>
                      <a:pt x="167386" y="58575"/>
                    </a:cubicBezTo>
                    <a:cubicBezTo>
                      <a:pt x="114822" y="36703"/>
                      <a:pt x="-26641" y="-13744"/>
                      <a:pt x="4403" y="35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9C3CF0A0-259F-4EC2-A7F8-D4EC1038A934}"/>
                  </a:ext>
                </a:extLst>
              </p:cNvPr>
              <p:cNvSpPr/>
              <p:nvPr/>
            </p:nvSpPr>
            <p:spPr>
              <a:xfrm>
                <a:off x="7835758" y="4257383"/>
                <a:ext cx="205469" cy="114445"/>
              </a:xfrm>
              <a:custGeom>
                <a:avLst/>
                <a:gdLst>
                  <a:gd name="connsiteX0" fmla="*/ 205459 w 205469"/>
                  <a:gd name="connsiteY0" fmla="*/ 58500 h 114445"/>
                  <a:gd name="connsiteX1" fmla="*/ 101742 w 205469"/>
                  <a:gd name="connsiteY1" fmla="*/ 9817 h 114445"/>
                  <a:gd name="connsiteX2" fmla="*/ 84809 w 205469"/>
                  <a:gd name="connsiteY2" fmla="*/ 9817 h 114445"/>
                  <a:gd name="connsiteX3" fmla="*/ 142 w 205469"/>
                  <a:gd name="connsiteY3" fmla="*/ 113534 h 114445"/>
                  <a:gd name="connsiteX4" fmla="*/ 65759 w 205469"/>
                  <a:gd name="connsiteY4" fmla="*/ 58500 h 114445"/>
                  <a:gd name="connsiteX5" fmla="*/ 108092 w 205469"/>
                  <a:gd name="connsiteY5" fmla="*/ 24634 h 114445"/>
                  <a:gd name="connsiteX6" fmla="*/ 205459 w 205469"/>
                  <a:gd name="connsiteY6" fmla="*/ 58500 h 11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469" h="114445">
                    <a:moveTo>
                      <a:pt x="205459" y="58500"/>
                    </a:moveTo>
                    <a:cubicBezTo>
                      <a:pt x="204401" y="56030"/>
                      <a:pt x="121850" y="17931"/>
                      <a:pt x="101742" y="9817"/>
                    </a:cubicBezTo>
                    <a:cubicBezTo>
                      <a:pt x="81634" y="1703"/>
                      <a:pt x="101742" y="-7469"/>
                      <a:pt x="84809" y="9817"/>
                    </a:cubicBezTo>
                    <a:cubicBezTo>
                      <a:pt x="67876" y="27103"/>
                      <a:pt x="3317" y="105420"/>
                      <a:pt x="142" y="113534"/>
                    </a:cubicBezTo>
                    <a:cubicBezTo>
                      <a:pt x="-3033" y="121648"/>
                      <a:pt x="47767" y="73317"/>
                      <a:pt x="65759" y="58500"/>
                    </a:cubicBezTo>
                    <a:cubicBezTo>
                      <a:pt x="83751" y="43683"/>
                      <a:pt x="88689" y="25692"/>
                      <a:pt x="108092" y="24634"/>
                    </a:cubicBezTo>
                    <a:cubicBezTo>
                      <a:pt x="127495" y="23576"/>
                      <a:pt x="206517" y="60970"/>
                      <a:pt x="205459" y="58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5FFEA7FD-0376-4166-AD6C-9A1BC8EEF696}"/>
                  </a:ext>
                </a:extLst>
              </p:cNvPr>
              <p:cNvSpPr/>
              <p:nvPr/>
            </p:nvSpPr>
            <p:spPr>
              <a:xfrm>
                <a:off x="7821057" y="4385713"/>
                <a:ext cx="19427" cy="156667"/>
              </a:xfrm>
              <a:custGeom>
                <a:avLst/>
                <a:gdLst>
                  <a:gd name="connsiteX0" fmla="*/ 14843 w 19427"/>
                  <a:gd name="connsiteY0" fmla="*/ 20 h 156667"/>
                  <a:gd name="connsiteX1" fmla="*/ 26 w 19427"/>
                  <a:gd name="connsiteY1" fmla="*/ 65637 h 156667"/>
                  <a:gd name="connsiteX2" fmla="*/ 19076 w 19427"/>
                  <a:gd name="connsiteY2" fmla="*/ 156654 h 156667"/>
                  <a:gd name="connsiteX3" fmla="*/ 12726 w 19427"/>
                  <a:gd name="connsiteY3" fmla="*/ 71987 h 156667"/>
                  <a:gd name="connsiteX4" fmla="*/ 14843 w 19427"/>
                  <a:gd name="connsiteY4" fmla="*/ 20 h 15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27" h="156667">
                    <a:moveTo>
                      <a:pt x="14843" y="20"/>
                    </a:moveTo>
                    <a:cubicBezTo>
                      <a:pt x="12726" y="-1038"/>
                      <a:pt x="-679" y="39531"/>
                      <a:pt x="26" y="65637"/>
                    </a:cubicBezTo>
                    <a:cubicBezTo>
                      <a:pt x="731" y="91743"/>
                      <a:pt x="16959" y="155596"/>
                      <a:pt x="19076" y="156654"/>
                    </a:cubicBezTo>
                    <a:cubicBezTo>
                      <a:pt x="21193" y="157712"/>
                      <a:pt x="13079" y="94212"/>
                      <a:pt x="12726" y="71987"/>
                    </a:cubicBezTo>
                    <a:cubicBezTo>
                      <a:pt x="12373" y="49762"/>
                      <a:pt x="16960" y="1078"/>
                      <a:pt x="14843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A3CAFA97-58B8-49FB-A6F9-96390AAAF5D5}"/>
                  </a:ext>
                </a:extLst>
              </p:cNvPr>
              <p:cNvSpPr/>
              <p:nvPr/>
            </p:nvSpPr>
            <p:spPr>
              <a:xfrm>
                <a:off x="7826955" y="4464962"/>
                <a:ext cx="452266" cy="302790"/>
              </a:xfrm>
              <a:custGeom>
                <a:avLst/>
                <a:gdLst>
                  <a:gd name="connsiteX0" fmla="*/ 2595 w 452266"/>
                  <a:gd name="connsiteY0" fmla="*/ 3321 h 302790"/>
                  <a:gd name="connsiteX1" fmla="*/ 201562 w 452266"/>
                  <a:gd name="connsiteY1" fmla="*/ 81638 h 302790"/>
                  <a:gd name="connsiteX2" fmla="*/ 368778 w 452266"/>
                  <a:gd name="connsiteY2" fmla="*/ 195938 h 302790"/>
                  <a:gd name="connsiteX3" fmla="*/ 419578 w 452266"/>
                  <a:gd name="connsiteY3" fmla="*/ 293305 h 302790"/>
                  <a:gd name="connsiteX4" fmla="*/ 451328 w 452266"/>
                  <a:gd name="connsiteY4" fmla="*/ 261555 h 302790"/>
                  <a:gd name="connsiteX5" fmla="*/ 440745 w 452266"/>
                  <a:gd name="connsiteY5" fmla="*/ 291188 h 302790"/>
                  <a:gd name="connsiteX6" fmla="*/ 408995 w 452266"/>
                  <a:gd name="connsiteY6" fmla="*/ 295421 h 302790"/>
                  <a:gd name="connsiteX7" fmla="*/ 351845 w 452266"/>
                  <a:gd name="connsiteY7" fmla="*/ 193821 h 302790"/>
                  <a:gd name="connsiteX8" fmla="*/ 2595 w 452266"/>
                  <a:gd name="connsiteY8" fmla="*/ 3321 h 30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266" h="302790">
                    <a:moveTo>
                      <a:pt x="2595" y="3321"/>
                    </a:moveTo>
                    <a:cubicBezTo>
                      <a:pt x="-22452" y="-15376"/>
                      <a:pt x="140532" y="49535"/>
                      <a:pt x="201562" y="81638"/>
                    </a:cubicBezTo>
                    <a:cubicBezTo>
                      <a:pt x="262592" y="113741"/>
                      <a:pt x="332442" y="160660"/>
                      <a:pt x="368778" y="195938"/>
                    </a:cubicBezTo>
                    <a:cubicBezTo>
                      <a:pt x="405114" y="231216"/>
                      <a:pt x="405820" y="282369"/>
                      <a:pt x="419578" y="293305"/>
                    </a:cubicBezTo>
                    <a:cubicBezTo>
                      <a:pt x="433336" y="304241"/>
                      <a:pt x="447800" y="261908"/>
                      <a:pt x="451328" y="261555"/>
                    </a:cubicBezTo>
                    <a:cubicBezTo>
                      <a:pt x="454856" y="261202"/>
                      <a:pt x="447800" y="285544"/>
                      <a:pt x="440745" y="291188"/>
                    </a:cubicBezTo>
                    <a:cubicBezTo>
                      <a:pt x="433690" y="296832"/>
                      <a:pt x="423812" y="311649"/>
                      <a:pt x="408995" y="295421"/>
                    </a:cubicBezTo>
                    <a:cubicBezTo>
                      <a:pt x="394178" y="279193"/>
                      <a:pt x="415698" y="241446"/>
                      <a:pt x="351845" y="193821"/>
                    </a:cubicBezTo>
                    <a:cubicBezTo>
                      <a:pt x="287992" y="146196"/>
                      <a:pt x="27642" y="22018"/>
                      <a:pt x="2595" y="33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7613597E-D542-4B8F-BF4B-3426689CE07E}"/>
                  </a:ext>
                </a:extLst>
              </p:cNvPr>
              <p:cNvSpPr/>
              <p:nvPr/>
            </p:nvSpPr>
            <p:spPr>
              <a:xfrm>
                <a:off x="7833781" y="4436527"/>
                <a:ext cx="438212" cy="302677"/>
              </a:xfrm>
              <a:custGeom>
                <a:avLst/>
                <a:gdLst>
                  <a:gd name="connsiteX0" fmla="*/ 2 w 438212"/>
                  <a:gd name="connsiteY0" fmla="*/ 6 h 302677"/>
                  <a:gd name="connsiteX1" fmla="*/ 361952 w 438212"/>
                  <a:gd name="connsiteY1" fmla="*/ 173573 h 302677"/>
                  <a:gd name="connsiteX2" fmla="*/ 433919 w 438212"/>
                  <a:gd name="connsiteY2" fmla="*/ 300573 h 302677"/>
                  <a:gd name="connsiteX3" fmla="*/ 423336 w 438212"/>
                  <a:gd name="connsiteY3" fmla="*/ 247656 h 302677"/>
                  <a:gd name="connsiteX4" fmla="*/ 368302 w 438212"/>
                  <a:gd name="connsiteY4" fmla="*/ 179923 h 302677"/>
                  <a:gd name="connsiteX5" fmla="*/ 2 w 438212"/>
                  <a:gd name="connsiteY5" fmla="*/ 6 h 3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212" h="302677">
                    <a:moveTo>
                      <a:pt x="2" y="6"/>
                    </a:moveTo>
                    <a:cubicBezTo>
                      <a:pt x="-1056" y="-1052"/>
                      <a:pt x="289633" y="123479"/>
                      <a:pt x="361952" y="173573"/>
                    </a:cubicBezTo>
                    <a:cubicBezTo>
                      <a:pt x="434271" y="223667"/>
                      <a:pt x="423688" y="288226"/>
                      <a:pt x="433919" y="300573"/>
                    </a:cubicBezTo>
                    <a:cubicBezTo>
                      <a:pt x="444150" y="312920"/>
                      <a:pt x="434272" y="267764"/>
                      <a:pt x="423336" y="247656"/>
                    </a:cubicBezTo>
                    <a:cubicBezTo>
                      <a:pt x="412400" y="227548"/>
                      <a:pt x="435330" y="221551"/>
                      <a:pt x="368302" y="179923"/>
                    </a:cubicBezTo>
                    <a:cubicBezTo>
                      <a:pt x="301274" y="138295"/>
                      <a:pt x="1060" y="1064"/>
                      <a:pt x="2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25C2B78B-F77D-434B-BC8F-E8E809CDC78B}"/>
                  </a:ext>
                </a:extLst>
              </p:cNvPr>
              <p:cNvSpPr/>
              <p:nvPr/>
            </p:nvSpPr>
            <p:spPr>
              <a:xfrm>
                <a:off x="7835862" y="4464036"/>
                <a:ext cx="610402" cy="804540"/>
              </a:xfrm>
              <a:custGeom>
                <a:avLst/>
                <a:gdLst>
                  <a:gd name="connsiteX0" fmla="*/ 38 w 610402"/>
                  <a:gd name="connsiteY0" fmla="*/ 14 h 804540"/>
                  <a:gd name="connsiteX1" fmla="*/ 186305 w 610402"/>
                  <a:gd name="connsiteY1" fmla="*/ 643481 h 804540"/>
                  <a:gd name="connsiteX2" fmla="*/ 209588 w 610402"/>
                  <a:gd name="connsiteY2" fmla="*/ 751431 h 804540"/>
                  <a:gd name="connsiteX3" fmla="*/ 264621 w 610402"/>
                  <a:gd name="connsiteY3" fmla="*/ 755664 h 804540"/>
                  <a:gd name="connsiteX4" fmla="*/ 548255 w 610402"/>
                  <a:gd name="connsiteY4" fmla="*/ 800114 h 804540"/>
                  <a:gd name="connsiteX5" fmla="*/ 571538 w 610402"/>
                  <a:gd name="connsiteY5" fmla="*/ 800114 h 804540"/>
                  <a:gd name="connsiteX6" fmla="*/ 590588 w 610402"/>
                  <a:gd name="connsiteY6" fmla="*/ 785297 h 804540"/>
                  <a:gd name="connsiteX7" fmla="*/ 609638 w 610402"/>
                  <a:gd name="connsiteY7" fmla="*/ 732381 h 804540"/>
                  <a:gd name="connsiteX8" fmla="*/ 563071 w 610402"/>
                  <a:gd name="connsiteY8" fmla="*/ 804347 h 804540"/>
                  <a:gd name="connsiteX9" fmla="*/ 211705 w 610402"/>
                  <a:gd name="connsiteY9" fmla="*/ 753547 h 804540"/>
                  <a:gd name="connsiteX10" fmla="*/ 247688 w 610402"/>
                  <a:gd name="connsiteY10" fmla="*/ 753547 h 804540"/>
                  <a:gd name="connsiteX11" fmla="*/ 203238 w 610402"/>
                  <a:gd name="connsiteY11" fmla="*/ 662531 h 804540"/>
                  <a:gd name="connsiteX12" fmla="*/ 38 w 610402"/>
                  <a:gd name="connsiteY12" fmla="*/ 14 h 8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0402" h="804540">
                    <a:moveTo>
                      <a:pt x="38" y="14"/>
                    </a:moveTo>
                    <a:cubicBezTo>
                      <a:pt x="-2784" y="-3161"/>
                      <a:pt x="151380" y="518245"/>
                      <a:pt x="186305" y="643481"/>
                    </a:cubicBezTo>
                    <a:cubicBezTo>
                      <a:pt x="221230" y="768717"/>
                      <a:pt x="196535" y="732734"/>
                      <a:pt x="209588" y="751431"/>
                    </a:cubicBezTo>
                    <a:cubicBezTo>
                      <a:pt x="222641" y="770128"/>
                      <a:pt x="208177" y="747550"/>
                      <a:pt x="264621" y="755664"/>
                    </a:cubicBezTo>
                    <a:cubicBezTo>
                      <a:pt x="321065" y="763778"/>
                      <a:pt x="497102" y="792706"/>
                      <a:pt x="548255" y="800114"/>
                    </a:cubicBezTo>
                    <a:cubicBezTo>
                      <a:pt x="599408" y="807522"/>
                      <a:pt x="564483" y="802583"/>
                      <a:pt x="571538" y="800114"/>
                    </a:cubicBezTo>
                    <a:cubicBezTo>
                      <a:pt x="578593" y="797645"/>
                      <a:pt x="584238" y="796586"/>
                      <a:pt x="590588" y="785297"/>
                    </a:cubicBezTo>
                    <a:cubicBezTo>
                      <a:pt x="596938" y="774008"/>
                      <a:pt x="614224" y="729206"/>
                      <a:pt x="609638" y="732381"/>
                    </a:cubicBezTo>
                    <a:cubicBezTo>
                      <a:pt x="605052" y="735556"/>
                      <a:pt x="629393" y="800819"/>
                      <a:pt x="563071" y="804347"/>
                    </a:cubicBezTo>
                    <a:cubicBezTo>
                      <a:pt x="496749" y="807875"/>
                      <a:pt x="264269" y="762014"/>
                      <a:pt x="211705" y="753547"/>
                    </a:cubicBezTo>
                    <a:cubicBezTo>
                      <a:pt x="159141" y="745080"/>
                      <a:pt x="249099" y="768716"/>
                      <a:pt x="247688" y="753547"/>
                    </a:cubicBezTo>
                    <a:cubicBezTo>
                      <a:pt x="246277" y="738378"/>
                      <a:pt x="243807" y="784945"/>
                      <a:pt x="203238" y="662531"/>
                    </a:cubicBezTo>
                    <a:cubicBezTo>
                      <a:pt x="162669" y="540117"/>
                      <a:pt x="2860" y="3189"/>
                      <a:pt x="38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A7CFABBF-2D96-41AA-B97E-7D71E0F18E06}"/>
                  </a:ext>
                </a:extLst>
              </p:cNvPr>
              <p:cNvSpPr/>
              <p:nvPr/>
            </p:nvSpPr>
            <p:spPr>
              <a:xfrm>
                <a:off x="8077177" y="5092697"/>
                <a:ext cx="299138" cy="141671"/>
              </a:xfrm>
              <a:custGeom>
                <a:avLst/>
                <a:gdLst>
                  <a:gd name="connsiteX0" fmla="*/ 298473 w 299138"/>
                  <a:gd name="connsiteY0" fmla="*/ 3 h 141671"/>
                  <a:gd name="connsiteX1" fmla="*/ 275190 w 299138"/>
                  <a:gd name="connsiteY1" fmla="*/ 129120 h 141671"/>
                  <a:gd name="connsiteX2" fmla="*/ 234973 w 299138"/>
                  <a:gd name="connsiteY2" fmla="*/ 133353 h 141671"/>
                  <a:gd name="connsiteX3" fmla="*/ 23 w 299138"/>
                  <a:gd name="connsiteY3" fmla="*/ 99486 h 141671"/>
                  <a:gd name="connsiteX4" fmla="*/ 249790 w 299138"/>
                  <a:gd name="connsiteY4" fmla="*/ 124886 h 141671"/>
                  <a:gd name="connsiteX5" fmla="*/ 298473 w 299138"/>
                  <a:gd name="connsiteY5" fmla="*/ 3 h 14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138" h="141671">
                    <a:moveTo>
                      <a:pt x="298473" y="3"/>
                    </a:moveTo>
                    <a:cubicBezTo>
                      <a:pt x="302706" y="709"/>
                      <a:pt x="285773" y="106895"/>
                      <a:pt x="275190" y="129120"/>
                    </a:cubicBezTo>
                    <a:cubicBezTo>
                      <a:pt x="264607" y="151345"/>
                      <a:pt x="280834" y="138292"/>
                      <a:pt x="234973" y="133353"/>
                    </a:cubicBezTo>
                    <a:cubicBezTo>
                      <a:pt x="189112" y="128414"/>
                      <a:pt x="-2447" y="100897"/>
                      <a:pt x="23" y="99486"/>
                    </a:cubicBezTo>
                    <a:cubicBezTo>
                      <a:pt x="2492" y="98075"/>
                      <a:pt x="201460" y="137233"/>
                      <a:pt x="249790" y="124886"/>
                    </a:cubicBezTo>
                    <a:cubicBezTo>
                      <a:pt x="298120" y="112539"/>
                      <a:pt x="294240" y="-703"/>
                      <a:pt x="298473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4135CF03-A921-4FA5-BC06-95A74AA2C51F}"/>
                  </a:ext>
                </a:extLst>
              </p:cNvPr>
              <p:cNvSpPr/>
              <p:nvPr/>
            </p:nvSpPr>
            <p:spPr>
              <a:xfrm>
                <a:off x="8342222" y="5079976"/>
                <a:ext cx="62869" cy="170127"/>
              </a:xfrm>
              <a:custGeom>
                <a:avLst/>
                <a:gdLst>
                  <a:gd name="connsiteX0" fmla="*/ 30253 w 62869"/>
                  <a:gd name="connsiteY0" fmla="*/ 24 h 170127"/>
                  <a:gd name="connsiteX1" fmla="*/ 47716 w 62869"/>
                  <a:gd name="connsiteY1" fmla="*/ 128612 h 170127"/>
                  <a:gd name="connsiteX2" fmla="*/ 91 w 62869"/>
                  <a:gd name="connsiteY2" fmla="*/ 169887 h 170127"/>
                  <a:gd name="connsiteX3" fmla="*/ 62003 w 62869"/>
                  <a:gd name="connsiteY3" fmla="*/ 139724 h 170127"/>
                  <a:gd name="connsiteX4" fmla="*/ 30253 w 62869"/>
                  <a:gd name="connsiteY4" fmla="*/ 24 h 17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9" h="170127">
                    <a:moveTo>
                      <a:pt x="30253" y="24"/>
                    </a:moveTo>
                    <a:cubicBezTo>
                      <a:pt x="27872" y="-1828"/>
                      <a:pt x="52743" y="100301"/>
                      <a:pt x="47716" y="128612"/>
                    </a:cubicBezTo>
                    <a:cubicBezTo>
                      <a:pt x="42689" y="156923"/>
                      <a:pt x="-2290" y="168035"/>
                      <a:pt x="91" y="169887"/>
                    </a:cubicBezTo>
                    <a:cubicBezTo>
                      <a:pt x="2472" y="171739"/>
                      <a:pt x="55124" y="163007"/>
                      <a:pt x="62003" y="139724"/>
                    </a:cubicBezTo>
                    <a:cubicBezTo>
                      <a:pt x="68882" y="116441"/>
                      <a:pt x="32634" y="1876"/>
                      <a:pt x="30253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42E448C5-4AA4-432B-9283-4D5D41647D57}"/>
                  </a:ext>
                </a:extLst>
              </p:cNvPr>
              <p:cNvSpPr/>
              <p:nvPr/>
            </p:nvSpPr>
            <p:spPr>
              <a:xfrm>
                <a:off x="8270450" y="4744147"/>
                <a:ext cx="97307" cy="358138"/>
              </a:xfrm>
              <a:custGeom>
                <a:avLst/>
                <a:gdLst>
                  <a:gd name="connsiteX0" fmla="*/ 3600 w 97307"/>
                  <a:gd name="connsiteY0" fmla="*/ 891 h 358138"/>
                  <a:gd name="connsiteX1" fmla="*/ 59163 w 97307"/>
                  <a:gd name="connsiteY1" fmla="*/ 99316 h 358138"/>
                  <a:gd name="connsiteX2" fmla="*/ 73450 w 97307"/>
                  <a:gd name="connsiteY2" fmla="*/ 216791 h 358138"/>
                  <a:gd name="connsiteX3" fmla="*/ 97263 w 97307"/>
                  <a:gd name="connsiteY3" fmla="*/ 358078 h 358138"/>
                  <a:gd name="connsiteX4" fmla="*/ 78213 w 97307"/>
                  <a:gd name="connsiteY4" fmla="*/ 232666 h 358138"/>
                  <a:gd name="connsiteX5" fmla="*/ 38525 w 97307"/>
                  <a:gd name="connsiteY5" fmla="*/ 99316 h 358138"/>
                  <a:gd name="connsiteX6" fmla="*/ 9950 w 97307"/>
                  <a:gd name="connsiteY6" fmla="*/ 51691 h 358138"/>
                  <a:gd name="connsiteX7" fmla="*/ 3600 w 97307"/>
                  <a:gd name="connsiteY7" fmla="*/ 891 h 35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307" h="358138">
                    <a:moveTo>
                      <a:pt x="3600" y="891"/>
                    </a:moveTo>
                    <a:cubicBezTo>
                      <a:pt x="11802" y="8828"/>
                      <a:pt x="47521" y="63333"/>
                      <a:pt x="59163" y="99316"/>
                    </a:cubicBezTo>
                    <a:cubicBezTo>
                      <a:pt x="70805" y="135299"/>
                      <a:pt x="67100" y="173664"/>
                      <a:pt x="73450" y="216791"/>
                    </a:cubicBezTo>
                    <a:cubicBezTo>
                      <a:pt x="79800" y="259918"/>
                      <a:pt x="96469" y="355432"/>
                      <a:pt x="97263" y="358078"/>
                    </a:cubicBezTo>
                    <a:cubicBezTo>
                      <a:pt x="98057" y="360724"/>
                      <a:pt x="88003" y="275793"/>
                      <a:pt x="78213" y="232666"/>
                    </a:cubicBezTo>
                    <a:cubicBezTo>
                      <a:pt x="68423" y="189539"/>
                      <a:pt x="49902" y="129478"/>
                      <a:pt x="38525" y="99316"/>
                    </a:cubicBezTo>
                    <a:cubicBezTo>
                      <a:pt x="27148" y="69154"/>
                      <a:pt x="17094" y="63068"/>
                      <a:pt x="9950" y="51691"/>
                    </a:cubicBezTo>
                    <a:cubicBezTo>
                      <a:pt x="2806" y="40314"/>
                      <a:pt x="-4602" y="-7046"/>
                      <a:pt x="3600" y="8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97DD0E9A-D08F-44DA-92DC-42362D6764D9}"/>
                  </a:ext>
                </a:extLst>
              </p:cNvPr>
              <p:cNvSpPr/>
              <p:nvPr/>
            </p:nvSpPr>
            <p:spPr>
              <a:xfrm>
                <a:off x="8269100" y="4733294"/>
                <a:ext cx="380602" cy="468473"/>
              </a:xfrm>
              <a:custGeom>
                <a:avLst/>
                <a:gdLst>
                  <a:gd name="connsiteX0" fmla="*/ 1775 w 380602"/>
                  <a:gd name="connsiteY0" fmla="*/ 631 h 468473"/>
                  <a:gd name="connsiteX1" fmla="*/ 157350 w 380602"/>
                  <a:gd name="connsiteY1" fmla="*/ 27619 h 468473"/>
                  <a:gd name="connsiteX2" fmla="*/ 257363 w 380602"/>
                  <a:gd name="connsiteY2" fmla="*/ 65719 h 468473"/>
                  <a:gd name="connsiteX3" fmla="*/ 285938 w 380602"/>
                  <a:gd name="connsiteY3" fmla="*/ 105406 h 468473"/>
                  <a:gd name="connsiteX4" fmla="*/ 335150 w 380602"/>
                  <a:gd name="connsiteY4" fmla="*/ 233994 h 468473"/>
                  <a:gd name="connsiteX5" fmla="*/ 371663 w 380602"/>
                  <a:gd name="connsiteY5" fmla="*/ 367344 h 468473"/>
                  <a:gd name="connsiteX6" fmla="*/ 366900 w 380602"/>
                  <a:gd name="connsiteY6" fmla="*/ 437194 h 468473"/>
                  <a:gd name="connsiteX7" fmla="*/ 355788 w 380602"/>
                  <a:gd name="connsiteY7" fmla="*/ 467356 h 468473"/>
                  <a:gd name="connsiteX8" fmla="*/ 308163 w 380602"/>
                  <a:gd name="connsiteY8" fmla="*/ 461006 h 468473"/>
                  <a:gd name="connsiteX9" fmla="*/ 131950 w 380602"/>
                  <a:gd name="connsiteY9" fmla="*/ 451481 h 468473"/>
                  <a:gd name="connsiteX10" fmla="*/ 355788 w 380602"/>
                  <a:gd name="connsiteY10" fmla="*/ 453069 h 468473"/>
                  <a:gd name="connsiteX11" fmla="*/ 374838 w 380602"/>
                  <a:gd name="connsiteY11" fmla="*/ 345119 h 468473"/>
                  <a:gd name="connsiteX12" fmla="*/ 354200 w 380602"/>
                  <a:gd name="connsiteY12" fmla="*/ 235581 h 468473"/>
                  <a:gd name="connsiteX13" fmla="*/ 268475 w 380602"/>
                  <a:gd name="connsiteY13" fmla="*/ 54606 h 468473"/>
                  <a:gd name="connsiteX14" fmla="*/ 1775 w 380602"/>
                  <a:gd name="connsiteY14" fmla="*/ 631 h 46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602" h="468473">
                    <a:moveTo>
                      <a:pt x="1775" y="631"/>
                    </a:moveTo>
                    <a:cubicBezTo>
                      <a:pt x="-16746" y="-3867"/>
                      <a:pt x="114752" y="16771"/>
                      <a:pt x="157350" y="27619"/>
                    </a:cubicBezTo>
                    <a:cubicBezTo>
                      <a:pt x="199948" y="38467"/>
                      <a:pt x="235932" y="52755"/>
                      <a:pt x="257363" y="65719"/>
                    </a:cubicBezTo>
                    <a:cubicBezTo>
                      <a:pt x="278794" y="78684"/>
                      <a:pt x="272974" y="77360"/>
                      <a:pt x="285938" y="105406"/>
                    </a:cubicBezTo>
                    <a:cubicBezTo>
                      <a:pt x="298902" y="133452"/>
                      <a:pt x="320863" y="190338"/>
                      <a:pt x="335150" y="233994"/>
                    </a:cubicBezTo>
                    <a:cubicBezTo>
                      <a:pt x="349437" y="277650"/>
                      <a:pt x="366371" y="333477"/>
                      <a:pt x="371663" y="367344"/>
                    </a:cubicBezTo>
                    <a:cubicBezTo>
                      <a:pt x="376955" y="401211"/>
                      <a:pt x="369546" y="420525"/>
                      <a:pt x="366900" y="437194"/>
                    </a:cubicBezTo>
                    <a:cubicBezTo>
                      <a:pt x="364254" y="453863"/>
                      <a:pt x="365578" y="463387"/>
                      <a:pt x="355788" y="467356"/>
                    </a:cubicBezTo>
                    <a:cubicBezTo>
                      <a:pt x="345999" y="471325"/>
                      <a:pt x="345469" y="463652"/>
                      <a:pt x="308163" y="461006"/>
                    </a:cubicBezTo>
                    <a:cubicBezTo>
                      <a:pt x="270857" y="458360"/>
                      <a:pt x="124013" y="452804"/>
                      <a:pt x="131950" y="451481"/>
                    </a:cubicBezTo>
                    <a:cubicBezTo>
                      <a:pt x="139888" y="450158"/>
                      <a:pt x="315307" y="470796"/>
                      <a:pt x="355788" y="453069"/>
                    </a:cubicBezTo>
                    <a:cubicBezTo>
                      <a:pt x="396269" y="435342"/>
                      <a:pt x="375103" y="381367"/>
                      <a:pt x="374838" y="345119"/>
                    </a:cubicBezTo>
                    <a:cubicBezTo>
                      <a:pt x="374573" y="308871"/>
                      <a:pt x="371927" y="284000"/>
                      <a:pt x="354200" y="235581"/>
                    </a:cubicBezTo>
                    <a:cubicBezTo>
                      <a:pt x="336473" y="187162"/>
                      <a:pt x="325096" y="95087"/>
                      <a:pt x="268475" y="54606"/>
                    </a:cubicBezTo>
                    <a:cubicBezTo>
                      <a:pt x="211854" y="14125"/>
                      <a:pt x="20296" y="5129"/>
                      <a:pt x="1775" y="6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3257DF46-88CB-4889-9795-2FDC20140F38}"/>
                  </a:ext>
                </a:extLst>
              </p:cNvPr>
              <p:cNvSpPr/>
              <p:nvPr/>
            </p:nvSpPr>
            <p:spPr>
              <a:xfrm>
                <a:off x="8292050" y="4756090"/>
                <a:ext cx="278865" cy="201770"/>
              </a:xfrm>
              <a:custGeom>
                <a:avLst/>
                <a:gdLst>
                  <a:gd name="connsiteX0" fmla="*/ 1050 w 278865"/>
                  <a:gd name="connsiteY0" fmla="*/ 3235 h 201770"/>
                  <a:gd name="connsiteX1" fmla="*/ 197900 w 278865"/>
                  <a:gd name="connsiteY1" fmla="*/ 50860 h 201770"/>
                  <a:gd name="connsiteX2" fmla="*/ 243938 w 278865"/>
                  <a:gd name="connsiteY2" fmla="*/ 104835 h 201770"/>
                  <a:gd name="connsiteX3" fmla="*/ 278863 w 278865"/>
                  <a:gd name="connsiteY3" fmla="*/ 201673 h 201770"/>
                  <a:gd name="connsiteX4" fmla="*/ 242350 w 278865"/>
                  <a:gd name="connsiteY4" fmla="*/ 85785 h 201770"/>
                  <a:gd name="connsiteX5" fmla="*/ 124875 w 278865"/>
                  <a:gd name="connsiteY5" fmla="*/ 14348 h 201770"/>
                  <a:gd name="connsiteX6" fmla="*/ 1050 w 278865"/>
                  <a:gd name="connsiteY6" fmla="*/ 3235 h 20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865" h="201770">
                    <a:moveTo>
                      <a:pt x="1050" y="3235"/>
                    </a:moveTo>
                    <a:cubicBezTo>
                      <a:pt x="13221" y="9320"/>
                      <a:pt x="157419" y="33927"/>
                      <a:pt x="197900" y="50860"/>
                    </a:cubicBezTo>
                    <a:cubicBezTo>
                      <a:pt x="238381" y="67793"/>
                      <a:pt x="230444" y="79700"/>
                      <a:pt x="243938" y="104835"/>
                    </a:cubicBezTo>
                    <a:cubicBezTo>
                      <a:pt x="257432" y="129970"/>
                      <a:pt x="279128" y="204848"/>
                      <a:pt x="278863" y="201673"/>
                    </a:cubicBezTo>
                    <a:cubicBezTo>
                      <a:pt x="278598" y="198498"/>
                      <a:pt x="268015" y="117006"/>
                      <a:pt x="242350" y="85785"/>
                    </a:cubicBezTo>
                    <a:cubicBezTo>
                      <a:pt x="216685" y="54564"/>
                      <a:pt x="164033" y="29694"/>
                      <a:pt x="124875" y="14348"/>
                    </a:cubicBezTo>
                    <a:cubicBezTo>
                      <a:pt x="85717" y="-998"/>
                      <a:pt x="-11121" y="-2850"/>
                      <a:pt x="1050" y="3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9CC02AAD-376E-4C21-ACB6-7BD0FEDF7999}"/>
                  </a:ext>
                </a:extLst>
              </p:cNvPr>
              <p:cNvSpPr/>
              <p:nvPr/>
            </p:nvSpPr>
            <p:spPr>
              <a:xfrm>
                <a:off x="8308696" y="4779104"/>
                <a:ext cx="257578" cy="296187"/>
              </a:xfrm>
              <a:custGeom>
                <a:avLst/>
                <a:gdLst>
                  <a:gd name="connsiteX0" fmla="*/ 3454 w 257578"/>
                  <a:gd name="connsiteY0" fmla="*/ 5621 h 296187"/>
                  <a:gd name="connsiteX1" fmla="*/ 173317 w 257578"/>
                  <a:gd name="connsiteY1" fmla="*/ 72296 h 296187"/>
                  <a:gd name="connsiteX2" fmla="*/ 208242 w 257578"/>
                  <a:gd name="connsiteY2" fmla="*/ 164371 h 296187"/>
                  <a:gd name="connsiteX3" fmla="*/ 257454 w 257578"/>
                  <a:gd name="connsiteY3" fmla="*/ 296134 h 296187"/>
                  <a:gd name="connsiteX4" fmla="*/ 220942 w 257578"/>
                  <a:gd name="connsiteY4" fmla="*/ 148496 h 296187"/>
                  <a:gd name="connsiteX5" fmla="*/ 178079 w 257578"/>
                  <a:gd name="connsiteY5" fmla="*/ 65946 h 296187"/>
                  <a:gd name="connsiteX6" fmla="*/ 68542 w 257578"/>
                  <a:gd name="connsiteY6" fmla="*/ 11971 h 296187"/>
                  <a:gd name="connsiteX7" fmla="*/ 3454 w 257578"/>
                  <a:gd name="connsiteY7" fmla="*/ 5621 h 29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578" h="296187">
                    <a:moveTo>
                      <a:pt x="3454" y="5621"/>
                    </a:moveTo>
                    <a:cubicBezTo>
                      <a:pt x="20916" y="15675"/>
                      <a:pt x="139186" y="45838"/>
                      <a:pt x="173317" y="72296"/>
                    </a:cubicBezTo>
                    <a:cubicBezTo>
                      <a:pt x="207448" y="98754"/>
                      <a:pt x="194219" y="127065"/>
                      <a:pt x="208242" y="164371"/>
                    </a:cubicBezTo>
                    <a:cubicBezTo>
                      <a:pt x="222265" y="201677"/>
                      <a:pt x="255337" y="298780"/>
                      <a:pt x="257454" y="296134"/>
                    </a:cubicBezTo>
                    <a:cubicBezTo>
                      <a:pt x="259571" y="293488"/>
                      <a:pt x="234171" y="186861"/>
                      <a:pt x="220942" y="148496"/>
                    </a:cubicBezTo>
                    <a:cubicBezTo>
                      <a:pt x="207713" y="110131"/>
                      <a:pt x="203479" y="88700"/>
                      <a:pt x="178079" y="65946"/>
                    </a:cubicBezTo>
                    <a:cubicBezTo>
                      <a:pt x="152679" y="43192"/>
                      <a:pt x="98175" y="24142"/>
                      <a:pt x="68542" y="11971"/>
                    </a:cubicBezTo>
                    <a:cubicBezTo>
                      <a:pt x="38909" y="-200"/>
                      <a:pt x="-14008" y="-4433"/>
                      <a:pt x="3454" y="56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F3AC0C33-54AB-4C8A-A966-A083714AAA65}"/>
                  </a:ext>
                </a:extLst>
              </p:cNvPr>
              <p:cNvSpPr/>
              <p:nvPr/>
            </p:nvSpPr>
            <p:spPr>
              <a:xfrm>
                <a:off x="8397801" y="5071554"/>
                <a:ext cx="224867" cy="35742"/>
              </a:xfrm>
              <a:custGeom>
                <a:avLst/>
                <a:gdLst>
                  <a:gd name="connsiteX0" fmla="*/ 74 w 224867"/>
                  <a:gd name="connsiteY0" fmla="*/ 509 h 35742"/>
                  <a:gd name="connsiteX1" fmla="*/ 209624 w 224867"/>
                  <a:gd name="connsiteY1" fmla="*/ 35434 h 35742"/>
                  <a:gd name="connsiteX2" fmla="*/ 185812 w 224867"/>
                  <a:gd name="connsiteY2" fmla="*/ 16384 h 35742"/>
                  <a:gd name="connsiteX3" fmla="*/ 74 w 224867"/>
                  <a:gd name="connsiteY3" fmla="*/ 509 h 3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867" h="35742">
                    <a:moveTo>
                      <a:pt x="74" y="509"/>
                    </a:moveTo>
                    <a:cubicBezTo>
                      <a:pt x="4043" y="3684"/>
                      <a:pt x="178668" y="32788"/>
                      <a:pt x="209624" y="35434"/>
                    </a:cubicBezTo>
                    <a:cubicBezTo>
                      <a:pt x="240580" y="38080"/>
                      <a:pt x="220208" y="22999"/>
                      <a:pt x="185812" y="16384"/>
                    </a:cubicBezTo>
                    <a:cubicBezTo>
                      <a:pt x="151416" y="9769"/>
                      <a:pt x="-3895" y="-2666"/>
                      <a:pt x="74" y="5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E1C127FA-B98C-4B78-9489-AEBD65BA6F8F}"/>
                  </a:ext>
                </a:extLst>
              </p:cNvPr>
              <p:cNvSpPr/>
              <p:nvPr/>
            </p:nvSpPr>
            <p:spPr>
              <a:xfrm>
                <a:off x="8394269" y="5103696"/>
                <a:ext cx="192965" cy="53388"/>
              </a:xfrm>
              <a:custGeom>
                <a:avLst/>
                <a:gdLst>
                  <a:gd name="connsiteX0" fmla="*/ 3606 w 192965"/>
                  <a:gd name="connsiteY0" fmla="*/ 117 h 53388"/>
                  <a:gd name="connsiteX1" fmla="*/ 67106 w 192965"/>
                  <a:gd name="connsiteY1" fmla="*/ 44567 h 53388"/>
                  <a:gd name="connsiteX2" fmla="*/ 179819 w 192965"/>
                  <a:gd name="connsiteY2" fmla="*/ 52504 h 53388"/>
                  <a:gd name="connsiteX3" fmla="*/ 173469 w 192965"/>
                  <a:gd name="connsiteY3" fmla="*/ 31867 h 53388"/>
                  <a:gd name="connsiteX4" fmla="*/ 3606 w 192965"/>
                  <a:gd name="connsiteY4" fmla="*/ 117 h 5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965" h="53388">
                    <a:moveTo>
                      <a:pt x="3606" y="117"/>
                    </a:moveTo>
                    <a:cubicBezTo>
                      <a:pt x="-14121" y="2234"/>
                      <a:pt x="37737" y="35836"/>
                      <a:pt x="67106" y="44567"/>
                    </a:cubicBezTo>
                    <a:cubicBezTo>
                      <a:pt x="96475" y="53298"/>
                      <a:pt x="162092" y="54621"/>
                      <a:pt x="179819" y="52504"/>
                    </a:cubicBezTo>
                    <a:cubicBezTo>
                      <a:pt x="197546" y="50387"/>
                      <a:pt x="199134" y="38746"/>
                      <a:pt x="173469" y="31867"/>
                    </a:cubicBezTo>
                    <a:cubicBezTo>
                      <a:pt x="147804" y="24988"/>
                      <a:pt x="21333" y="-2000"/>
                      <a:pt x="3606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F11247CB-7B88-4937-AC5D-210BAC8520BF}"/>
                  </a:ext>
                </a:extLst>
              </p:cNvPr>
              <p:cNvSpPr/>
              <p:nvPr/>
            </p:nvSpPr>
            <p:spPr>
              <a:xfrm>
                <a:off x="8366848" y="4889337"/>
                <a:ext cx="118349" cy="115551"/>
              </a:xfrm>
              <a:custGeom>
                <a:avLst/>
                <a:gdLst>
                  <a:gd name="connsiteX0" fmla="*/ 118340 w 118349"/>
                  <a:gd name="connsiteY0" fmla="*/ 1751 h 115551"/>
                  <a:gd name="connsiteX1" fmla="*/ 75477 w 118349"/>
                  <a:gd name="connsiteY1" fmla="*/ 106526 h 115551"/>
                  <a:gd name="connsiteX2" fmla="*/ 70715 w 118349"/>
                  <a:gd name="connsiteY2" fmla="*/ 103351 h 115551"/>
                  <a:gd name="connsiteX3" fmla="*/ 38965 w 118349"/>
                  <a:gd name="connsiteY3" fmla="*/ 47788 h 115551"/>
                  <a:gd name="connsiteX4" fmla="*/ 865 w 118349"/>
                  <a:gd name="connsiteY4" fmla="*/ 30326 h 115551"/>
                  <a:gd name="connsiteX5" fmla="*/ 78652 w 118349"/>
                  <a:gd name="connsiteY5" fmla="*/ 39851 h 115551"/>
                  <a:gd name="connsiteX6" fmla="*/ 118340 w 118349"/>
                  <a:gd name="connsiteY6" fmla="*/ 1751 h 1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349" h="115551">
                    <a:moveTo>
                      <a:pt x="118340" y="1751"/>
                    </a:moveTo>
                    <a:cubicBezTo>
                      <a:pt x="117811" y="12863"/>
                      <a:pt x="83414" y="89593"/>
                      <a:pt x="75477" y="106526"/>
                    </a:cubicBezTo>
                    <a:cubicBezTo>
                      <a:pt x="67540" y="123459"/>
                      <a:pt x="76800" y="113141"/>
                      <a:pt x="70715" y="103351"/>
                    </a:cubicBezTo>
                    <a:cubicBezTo>
                      <a:pt x="64630" y="93561"/>
                      <a:pt x="50607" y="59959"/>
                      <a:pt x="38965" y="47788"/>
                    </a:cubicBezTo>
                    <a:cubicBezTo>
                      <a:pt x="27323" y="35617"/>
                      <a:pt x="-5749" y="31649"/>
                      <a:pt x="865" y="30326"/>
                    </a:cubicBezTo>
                    <a:cubicBezTo>
                      <a:pt x="7479" y="29003"/>
                      <a:pt x="60396" y="43820"/>
                      <a:pt x="78652" y="39851"/>
                    </a:cubicBezTo>
                    <a:cubicBezTo>
                      <a:pt x="96908" y="35882"/>
                      <a:pt x="118869" y="-9361"/>
                      <a:pt x="118340" y="17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F94491B8-E36E-4C89-9D1D-DDF95E2D681E}"/>
                  </a:ext>
                </a:extLst>
              </p:cNvPr>
              <p:cNvSpPr/>
              <p:nvPr/>
            </p:nvSpPr>
            <p:spPr>
              <a:xfrm>
                <a:off x="9511984" y="4389362"/>
                <a:ext cx="133350" cy="437189"/>
              </a:xfrm>
              <a:custGeom>
                <a:avLst/>
                <a:gdLst>
                  <a:gd name="connsiteX0" fmla="*/ 316 w 133350"/>
                  <a:gd name="connsiteY0" fmla="*/ 76 h 437189"/>
                  <a:gd name="connsiteX1" fmla="*/ 105091 w 133350"/>
                  <a:gd name="connsiteY1" fmla="*/ 339801 h 437189"/>
                  <a:gd name="connsiteX2" fmla="*/ 132079 w 133350"/>
                  <a:gd name="connsiteY2" fmla="*/ 436638 h 437189"/>
                  <a:gd name="connsiteX3" fmla="*/ 74929 w 133350"/>
                  <a:gd name="connsiteY3" fmla="*/ 309638 h 437189"/>
                  <a:gd name="connsiteX4" fmla="*/ 316 w 133350"/>
                  <a:gd name="connsiteY4" fmla="*/ 76 h 43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437189">
                    <a:moveTo>
                      <a:pt x="316" y="76"/>
                    </a:moveTo>
                    <a:cubicBezTo>
                      <a:pt x="5343" y="5103"/>
                      <a:pt x="83131" y="267041"/>
                      <a:pt x="105091" y="339801"/>
                    </a:cubicBezTo>
                    <a:cubicBezTo>
                      <a:pt x="127052" y="412561"/>
                      <a:pt x="137106" y="441665"/>
                      <a:pt x="132079" y="436638"/>
                    </a:cubicBezTo>
                    <a:cubicBezTo>
                      <a:pt x="127052" y="431611"/>
                      <a:pt x="98477" y="380282"/>
                      <a:pt x="74929" y="309638"/>
                    </a:cubicBezTo>
                    <a:cubicBezTo>
                      <a:pt x="51381" y="238994"/>
                      <a:pt x="-4711" y="-4951"/>
                      <a:pt x="316" y="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4961C4F5-16E8-4F89-ABDF-E9ED05DBBC8B}"/>
                  </a:ext>
                </a:extLst>
              </p:cNvPr>
              <p:cNvSpPr/>
              <p:nvPr/>
            </p:nvSpPr>
            <p:spPr>
              <a:xfrm>
                <a:off x="9507290" y="4409880"/>
                <a:ext cx="97279" cy="546589"/>
              </a:xfrm>
              <a:custGeom>
                <a:avLst/>
                <a:gdLst>
                  <a:gd name="connsiteX0" fmla="*/ 248 w 97279"/>
                  <a:gd name="connsiteY0" fmla="*/ 195 h 546589"/>
                  <a:gd name="connsiteX1" fmla="*/ 36760 w 97279"/>
                  <a:gd name="connsiteY1" fmla="*/ 289120 h 546589"/>
                  <a:gd name="connsiteX2" fmla="*/ 97085 w 97279"/>
                  <a:gd name="connsiteY2" fmla="*/ 546295 h 546589"/>
                  <a:gd name="connsiteX3" fmla="*/ 54223 w 97279"/>
                  <a:gd name="connsiteY3" fmla="*/ 333570 h 546589"/>
                  <a:gd name="connsiteX4" fmla="*/ 248 w 97279"/>
                  <a:gd name="connsiteY4" fmla="*/ 195 h 54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79" h="546589">
                    <a:moveTo>
                      <a:pt x="248" y="195"/>
                    </a:moveTo>
                    <a:cubicBezTo>
                      <a:pt x="-2663" y="-7213"/>
                      <a:pt x="20621" y="198103"/>
                      <a:pt x="36760" y="289120"/>
                    </a:cubicBezTo>
                    <a:cubicBezTo>
                      <a:pt x="52900" y="380137"/>
                      <a:pt x="94175" y="538887"/>
                      <a:pt x="97085" y="546295"/>
                    </a:cubicBezTo>
                    <a:cubicBezTo>
                      <a:pt x="99996" y="553703"/>
                      <a:pt x="69569" y="419824"/>
                      <a:pt x="54223" y="333570"/>
                    </a:cubicBezTo>
                    <a:cubicBezTo>
                      <a:pt x="38877" y="247316"/>
                      <a:pt x="3159" y="7603"/>
                      <a:pt x="248" y="1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B3C61F36-0664-408C-90AE-20DBAB9A8033}"/>
                  </a:ext>
                </a:extLst>
              </p:cNvPr>
              <p:cNvSpPr/>
              <p:nvPr/>
            </p:nvSpPr>
            <p:spPr>
              <a:xfrm>
                <a:off x="9694863" y="4446387"/>
                <a:ext cx="128606" cy="516169"/>
              </a:xfrm>
              <a:custGeom>
                <a:avLst/>
                <a:gdLst>
                  <a:gd name="connsiteX0" fmla="*/ 0 w 128606"/>
                  <a:gd name="connsiteY0" fmla="*/ 201 h 516169"/>
                  <a:gd name="connsiteX1" fmla="*/ 77787 w 128606"/>
                  <a:gd name="connsiteY1" fmla="*/ 219276 h 516169"/>
                  <a:gd name="connsiteX2" fmla="*/ 84137 w 128606"/>
                  <a:gd name="connsiteY2" fmla="*/ 292301 h 516169"/>
                  <a:gd name="connsiteX3" fmla="*/ 107950 w 128606"/>
                  <a:gd name="connsiteY3" fmla="*/ 463751 h 516169"/>
                  <a:gd name="connsiteX4" fmla="*/ 123825 w 128606"/>
                  <a:gd name="connsiteY4" fmla="*/ 516138 h 516169"/>
                  <a:gd name="connsiteX5" fmla="*/ 47625 w 128606"/>
                  <a:gd name="connsiteY5" fmla="*/ 471688 h 516169"/>
                  <a:gd name="connsiteX6" fmla="*/ 92075 w 128606"/>
                  <a:gd name="connsiteY6" fmla="*/ 485976 h 516169"/>
                  <a:gd name="connsiteX7" fmla="*/ 128587 w 128606"/>
                  <a:gd name="connsiteY7" fmla="*/ 489151 h 516169"/>
                  <a:gd name="connsiteX8" fmla="*/ 96837 w 128606"/>
                  <a:gd name="connsiteY8" fmla="*/ 330401 h 516169"/>
                  <a:gd name="connsiteX9" fmla="*/ 76200 w 128606"/>
                  <a:gd name="connsiteY9" fmla="*/ 182763 h 516169"/>
                  <a:gd name="connsiteX10" fmla="*/ 0 w 128606"/>
                  <a:gd name="connsiteY10" fmla="*/ 201 h 51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606" h="516169">
                    <a:moveTo>
                      <a:pt x="0" y="201"/>
                    </a:moveTo>
                    <a:cubicBezTo>
                      <a:pt x="264" y="6286"/>
                      <a:pt x="63764" y="170593"/>
                      <a:pt x="77787" y="219276"/>
                    </a:cubicBezTo>
                    <a:cubicBezTo>
                      <a:pt x="91810" y="267959"/>
                      <a:pt x="79110" y="251555"/>
                      <a:pt x="84137" y="292301"/>
                    </a:cubicBezTo>
                    <a:cubicBezTo>
                      <a:pt x="89164" y="333047"/>
                      <a:pt x="101335" y="426445"/>
                      <a:pt x="107950" y="463751"/>
                    </a:cubicBezTo>
                    <a:cubicBezTo>
                      <a:pt x="114565" y="501057"/>
                      <a:pt x="133879" y="514815"/>
                      <a:pt x="123825" y="516138"/>
                    </a:cubicBezTo>
                    <a:cubicBezTo>
                      <a:pt x="113771" y="517461"/>
                      <a:pt x="52917" y="476715"/>
                      <a:pt x="47625" y="471688"/>
                    </a:cubicBezTo>
                    <a:cubicBezTo>
                      <a:pt x="42333" y="466661"/>
                      <a:pt x="78581" y="483066"/>
                      <a:pt x="92075" y="485976"/>
                    </a:cubicBezTo>
                    <a:cubicBezTo>
                      <a:pt x="105569" y="488886"/>
                      <a:pt x="127793" y="515080"/>
                      <a:pt x="128587" y="489151"/>
                    </a:cubicBezTo>
                    <a:cubicBezTo>
                      <a:pt x="129381" y="463222"/>
                      <a:pt x="105568" y="381466"/>
                      <a:pt x="96837" y="330401"/>
                    </a:cubicBezTo>
                    <a:cubicBezTo>
                      <a:pt x="88106" y="279336"/>
                      <a:pt x="91017" y="237796"/>
                      <a:pt x="76200" y="182763"/>
                    </a:cubicBezTo>
                    <a:cubicBezTo>
                      <a:pt x="61383" y="127730"/>
                      <a:pt x="-264" y="-5884"/>
                      <a:pt x="0" y="2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7E87C564-4693-4500-B750-119D4444B58B}"/>
                  </a:ext>
                </a:extLst>
              </p:cNvPr>
              <p:cNvSpPr/>
              <p:nvPr/>
            </p:nvSpPr>
            <p:spPr>
              <a:xfrm>
                <a:off x="9513885" y="3993518"/>
                <a:ext cx="228675" cy="918495"/>
              </a:xfrm>
              <a:custGeom>
                <a:avLst/>
                <a:gdLst>
                  <a:gd name="connsiteX0" fmla="*/ 1590 w 228675"/>
                  <a:gd name="connsiteY0" fmla="*/ 5395 h 918495"/>
                  <a:gd name="connsiteX1" fmla="*/ 182565 w 228675"/>
                  <a:gd name="connsiteY1" fmla="*/ 591182 h 918495"/>
                  <a:gd name="connsiteX2" fmla="*/ 215903 w 228675"/>
                  <a:gd name="connsiteY2" fmla="*/ 797557 h 918495"/>
                  <a:gd name="connsiteX3" fmla="*/ 228603 w 228675"/>
                  <a:gd name="connsiteY3" fmla="*/ 915032 h 918495"/>
                  <a:gd name="connsiteX4" fmla="*/ 211140 w 228675"/>
                  <a:gd name="connsiteY4" fmla="*/ 667382 h 918495"/>
                  <a:gd name="connsiteX5" fmla="*/ 174628 w 228675"/>
                  <a:gd name="connsiteY5" fmla="*/ 502282 h 918495"/>
                  <a:gd name="connsiteX6" fmla="*/ 98428 w 228675"/>
                  <a:gd name="connsiteY6" fmla="*/ 310195 h 918495"/>
                  <a:gd name="connsiteX7" fmla="*/ 1590 w 228675"/>
                  <a:gd name="connsiteY7" fmla="*/ 5395 h 9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75" h="918495">
                    <a:moveTo>
                      <a:pt x="1590" y="5395"/>
                    </a:moveTo>
                    <a:cubicBezTo>
                      <a:pt x="15613" y="52226"/>
                      <a:pt x="146846" y="459155"/>
                      <a:pt x="182565" y="591182"/>
                    </a:cubicBezTo>
                    <a:cubicBezTo>
                      <a:pt x="218284" y="723209"/>
                      <a:pt x="208230" y="743582"/>
                      <a:pt x="215903" y="797557"/>
                    </a:cubicBezTo>
                    <a:cubicBezTo>
                      <a:pt x="223576" y="851532"/>
                      <a:pt x="229397" y="936728"/>
                      <a:pt x="228603" y="915032"/>
                    </a:cubicBezTo>
                    <a:cubicBezTo>
                      <a:pt x="227809" y="893336"/>
                      <a:pt x="220136" y="736174"/>
                      <a:pt x="211140" y="667382"/>
                    </a:cubicBezTo>
                    <a:cubicBezTo>
                      <a:pt x="202144" y="598590"/>
                      <a:pt x="193413" y="561813"/>
                      <a:pt x="174628" y="502282"/>
                    </a:cubicBezTo>
                    <a:cubicBezTo>
                      <a:pt x="155843" y="442751"/>
                      <a:pt x="126738" y="390628"/>
                      <a:pt x="98428" y="310195"/>
                    </a:cubicBezTo>
                    <a:cubicBezTo>
                      <a:pt x="70118" y="229762"/>
                      <a:pt x="-12433" y="-41436"/>
                      <a:pt x="1590" y="5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F18DA381-51BA-4975-B44F-D71CCFD92DE4}"/>
                  </a:ext>
                </a:extLst>
              </p:cNvPr>
              <p:cNvSpPr/>
              <p:nvPr/>
            </p:nvSpPr>
            <p:spPr>
              <a:xfrm>
                <a:off x="9659938" y="4917901"/>
                <a:ext cx="93705" cy="70024"/>
              </a:xfrm>
              <a:custGeom>
                <a:avLst/>
                <a:gdLst>
                  <a:gd name="connsiteX0" fmla="*/ 0 w 93705"/>
                  <a:gd name="connsiteY0" fmla="*/ 70024 h 70024"/>
                  <a:gd name="connsiteX1" fmla="*/ 93662 w 93705"/>
                  <a:gd name="connsiteY1" fmla="*/ 174 h 70024"/>
                  <a:gd name="connsiteX2" fmla="*/ 0 w 93705"/>
                  <a:gd name="connsiteY2" fmla="*/ 70024 h 7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705" h="70024">
                    <a:moveTo>
                      <a:pt x="0" y="70024"/>
                    </a:moveTo>
                    <a:cubicBezTo>
                      <a:pt x="0" y="70024"/>
                      <a:pt x="91281" y="4407"/>
                      <a:pt x="93662" y="174"/>
                    </a:cubicBezTo>
                    <a:cubicBezTo>
                      <a:pt x="96043" y="-4059"/>
                      <a:pt x="0" y="70024"/>
                      <a:pt x="0" y="700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A927FB42-4C11-4567-9879-155CB3B7FD52}"/>
                  </a:ext>
                </a:extLst>
              </p:cNvPr>
              <p:cNvSpPr/>
              <p:nvPr/>
            </p:nvSpPr>
            <p:spPr>
              <a:xfrm>
                <a:off x="9723790" y="4970129"/>
                <a:ext cx="98866" cy="54441"/>
              </a:xfrm>
              <a:custGeom>
                <a:avLst/>
                <a:gdLst>
                  <a:gd name="connsiteX0" fmla="*/ 98073 w 98866"/>
                  <a:gd name="connsiteY0" fmla="*/ 1921 h 54441"/>
                  <a:gd name="connsiteX1" fmla="*/ 1235 w 98866"/>
                  <a:gd name="connsiteY1" fmla="*/ 54309 h 54441"/>
                  <a:gd name="connsiteX2" fmla="*/ 45685 w 98866"/>
                  <a:gd name="connsiteY2" fmla="*/ 16209 h 54441"/>
                  <a:gd name="connsiteX3" fmla="*/ 98073 w 98866"/>
                  <a:gd name="connsiteY3" fmla="*/ 1921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66" h="54441">
                    <a:moveTo>
                      <a:pt x="98073" y="1921"/>
                    </a:moveTo>
                    <a:cubicBezTo>
                      <a:pt x="90665" y="8271"/>
                      <a:pt x="9966" y="51928"/>
                      <a:pt x="1235" y="54309"/>
                    </a:cubicBezTo>
                    <a:cubicBezTo>
                      <a:pt x="-7496" y="56690"/>
                      <a:pt x="32456" y="26263"/>
                      <a:pt x="45685" y="16209"/>
                    </a:cubicBezTo>
                    <a:cubicBezTo>
                      <a:pt x="58914" y="6155"/>
                      <a:pt x="105481" y="-4429"/>
                      <a:pt x="98073" y="19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155FD4F0-8897-45A8-AECA-D9195B593E6F}"/>
                  </a:ext>
                </a:extLst>
              </p:cNvPr>
              <p:cNvSpPr/>
              <p:nvPr/>
            </p:nvSpPr>
            <p:spPr>
              <a:xfrm>
                <a:off x="9678988" y="4970463"/>
                <a:ext cx="55570" cy="52497"/>
              </a:xfrm>
              <a:custGeom>
                <a:avLst/>
                <a:gdLst>
                  <a:gd name="connsiteX0" fmla="*/ 0 w 55570"/>
                  <a:gd name="connsiteY0" fmla="*/ 0 h 52497"/>
                  <a:gd name="connsiteX1" fmla="*/ 55562 w 55570"/>
                  <a:gd name="connsiteY1" fmla="*/ 52387 h 52497"/>
                  <a:gd name="connsiteX2" fmla="*/ 0 w 55570"/>
                  <a:gd name="connsiteY2" fmla="*/ 0 h 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570" h="52497">
                    <a:moveTo>
                      <a:pt x="0" y="0"/>
                    </a:moveTo>
                    <a:cubicBezTo>
                      <a:pt x="0" y="0"/>
                      <a:pt x="56356" y="49477"/>
                      <a:pt x="55562" y="52387"/>
                    </a:cubicBezTo>
                    <a:cubicBezTo>
                      <a:pt x="54768" y="5529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FAB36D45-A3C3-42EF-BF01-4262CF4BAD6D}"/>
                  </a:ext>
                </a:extLst>
              </p:cNvPr>
              <p:cNvSpPr/>
              <p:nvPr/>
            </p:nvSpPr>
            <p:spPr>
              <a:xfrm>
                <a:off x="9621944" y="4607331"/>
                <a:ext cx="33233" cy="215905"/>
              </a:xfrm>
              <a:custGeom>
                <a:avLst/>
                <a:gdLst>
                  <a:gd name="connsiteX0" fmla="*/ 4656 w 33233"/>
                  <a:gd name="connsiteY0" fmla="*/ 7532 h 215905"/>
                  <a:gd name="connsiteX1" fmla="*/ 33231 w 33233"/>
                  <a:gd name="connsiteY1" fmla="*/ 215494 h 215905"/>
                  <a:gd name="connsiteX2" fmla="*/ 3069 w 33233"/>
                  <a:gd name="connsiteY2" fmla="*/ 59919 h 215905"/>
                  <a:gd name="connsiteX3" fmla="*/ 4656 w 33233"/>
                  <a:gd name="connsiteY3" fmla="*/ 7532 h 21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33" h="215905">
                    <a:moveTo>
                      <a:pt x="4656" y="7532"/>
                    </a:moveTo>
                    <a:cubicBezTo>
                      <a:pt x="9683" y="33461"/>
                      <a:pt x="33495" y="206763"/>
                      <a:pt x="33231" y="215494"/>
                    </a:cubicBezTo>
                    <a:cubicBezTo>
                      <a:pt x="32967" y="224225"/>
                      <a:pt x="8096" y="91404"/>
                      <a:pt x="3069" y="59919"/>
                    </a:cubicBezTo>
                    <a:cubicBezTo>
                      <a:pt x="-1958" y="28434"/>
                      <a:pt x="-371" y="-18397"/>
                      <a:pt x="4656" y="7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2001433B-3CD6-41BD-9D54-810D4B4DF7AC}"/>
                  </a:ext>
                </a:extLst>
              </p:cNvPr>
              <p:cNvSpPr/>
              <p:nvPr/>
            </p:nvSpPr>
            <p:spPr>
              <a:xfrm>
                <a:off x="9582078" y="4750827"/>
                <a:ext cx="67202" cy="211765"/>
              </a:xfrm>
              <a:custGeom>
                <a:avLst/>
                <a:gdLst>
                  <a:gd name="connsiteX0" fmla="*/ 1660 w 67202"/>
                  <a:gd name="connsiteY0" fmla="*/ 561 h 211765"/>
                  <a:gd name="connsiteX1" fmla="*/ 14360 w 67202"/>
                  <a:gd name="connsiteY1" fmla="*/ 52948 h 211765"/>
                  <a:gd name="connsiteX2" fmla="*/ 60397 w 67202"/>
                  <a:gd name="connsiteY2" fmla="*/ 125973 h 211765"/>
                  <a:gd name="connsiteX3" fmla="*/ 60397 w 67202"/>
                  <a:gd name="connsiteY3" fmla="*/ 211698 h 211765"/>
                  <a:gd name="connsiteX4" fmla="*/ 66747 w 67202"/>
                  <a:gd name="connsiteY4" fmla="*/ 111686 h 211765"/>
                  <a:gd name="connsiteX5" fmla="*/ 46110 w 67202"/>
                  <a:gd name="connsiteY5" fmla="*/ 86286 h 211765"/>
                  <a:gd name="connsiteX6" fmla="*/ 1660 w 67202"/>
                  <a:gd name="connsiteY6" fmla="*/ 561 h 21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02" h="211765">
                    <a:moveTo>
                      <a:pt x="1660" y="561"/>
                    </a:moveTo>
                    <a:cubicBezTo>
                      <a:pt x="-3632" y="-4995"/>
                      <a:pt x="4571" y="32046"/>
                      <a:pt x="14360" y="52948"/>
                    </a:cubicBezTo>
                    <a:cubicBezTo>
                      <a:pt x="24149" y="73850"/>
                      <a:pt x="52724" y="99515"/>
                      <a:pt x="60397" y="125973"/>
                    </a:cubicBezTo>
                    <a:cubicBezTo>
                      <a:pt x="68070" y="152431"/>
                      <a:pt x="59339" y="214079"/>
                      <a:pt x="60397" y="211698"/>
                    </a:cubicBezTo>
                    <a:cubicBezTo>
                      <a:pt x="61455" y="209317"/>
                      <a:pt x="69128" y="132588"/>
                      <a:pt x="66747" y="111686"/>
                    </a:cubicBezTo>
                    <a:cubicBezTo>
                      <a:pt x="64366" y="90784"/>
                      <a:pt x="56958" y="101632"/>
                      <a:pt x="46110" y="86286"/>
                    </a:cubicBezTo>
                    <a:cubicBezTo>
                      <a:pt x="35262" y="70940"/>
                      <a:pt x="6952" y="6117"/>
                      <a:pt x="1660" y="5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8FA8CBDC-D0E2-4F0D-898E-A6F484B8F2EC}"/>
                  </a:ext>
                </a:extLst>
              </p:cNvPr>
              <p:cNvSpPr/>
              <p:nvPr/>
            </p:nvSpPr>
            <p:spPr>
              <a:xfrm>
                <a:off x="9667862" y="4703709"/>
                <a:ext cx="112737" cy="67338"/>
              </a:xfrm>
              <a:custGeom>
                <a:avLst/>
                <a:gdLst>
                  <a:gd name="connsiteX0" fmla="*/ 112726 w 112737"/>
                  <a:gd name="connsiteY0" fmla="*/ 20691 h 67338"/>
                  <a:gd name="connsiteX1" fmla="*/ 52401 w 112737"/>
                  <a:gd name="connsiteY1" fmla="*/ 1641 h 67338"/>
                  <a:gd name="connsiteX2" fmla="*/ 13 w 112737"/>
                  <a:gd name="connsiteY2" fmla="*/ 66729 h 67338"/>
                  <a:gd name="connsiteX3" fmla="*/ 57163 w 112737"/>
                  <a:gd name="connsiteY3" fmla="*/ 33391 h 67338"/>
                  <a:gd name="connsiteX4" fmla="*/ 112726 w 112737"/>
                  <a:gd name="connsiteY4" fmla="*/ 20691 h 6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37" h="67338">
                    <a:moveTo>
                      <a:pt x="112726" y="20691"/>
                    </a:moveTo>
                    <a:cubicBezTo>
                      <a:pt x="111932" y="15399"/>
                      <a:pt x="71186" y="-6032"/>
                      <a:pt x="52401" y="1641"/>
                    </a:cubicBezTo>
                    <a:cubicBezTo>
                      <a:pt x="33615" y="9314"/>
                      <a:pt x="-781" y="61437"/>
                      <a:pt x="13" y="66729"/>
                    </a:cubicBezTo>
                    <a:cubicBezTo>
                      <a:pt x="807" y="72021"/>
                      <a:pt x="39701" y="41328"/>
                      <a:pt x="57163" y="33391"/>
                    </a:cubicBezTo>
                    <a:cubicBezTo>
                      <a:pt x="74625" y="25454"/>
                      <a:pt x="113520" y="25983"/>
                      <a:pt x="112726" y="206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7EDE93D9-527F-4A32-8523-6C870206C766}"/>
                  </a:ext>
                </a:extLst>
              </p:cNvPr>
              <p:cNvSpPr/>
              <p:nvPr/>
            </p:nvSpPr>
            <p:spPr>
              <a:xfrm>
                <a:off x="9635693" y="4664617"/>
                <a:ext cx="145021" cy="31353"/>
              </a:xfrm>
              <a:custGeom>
                <a:avLst/>
                <a:gdLst>
                  <a:gd name="connsiteX0" fmla="*/ 144895 w 145021"/>
                  <a:gd name="connsiteY0" fmla="*/ 7396 h 31353"/>
                  <a:gd name="connsiteX1" fmla="*/ 38532 w 145021"/>
                  <a:gd name="connsiteY1" fmla="*/ 1046 h 31353"/>
                  <a:gd name="connsiteX2" fmla="*/ 432 w 145021"/>
                  <a:gd name="connsiteY2" fmla="*/ 31208 h 31353"/>
                  <a:gd name="connsiteX3" fmla="*/ 59170 w 145021"/>
                  <a:gd name="connsiteY3" fmla="*/ 12158 h 31353"/>
                  <a:gd name="connsiteX4" fmla="*/ 144895 w 145021"/>
                  <a:gd name="connsiteY4" fmla="*/ 7396 h 3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21" h="31353">
                    <a:moveTo>
                      <a:pt x="144895" y="7396"/>
                    </a:moveTo>
                    <a:cubicBezTo>
                      <a:pt x="141455" y="5544"/>
                      <a:pt x="62609" y="-2923"/>
                      <a:pt x="38532" y="1046"/>
                    </a:cubicBezTo>
                    <a:cubicBezTo>
                      <a:pt x="14455" y="5015"/>
                      <a:pt x="-3008" y="29356"/>
                      <a:pt x="432" y="31208"/>
                    </a:cubicBezTo>
                    <a:cubicBezTo>
                      <a:pt x="3872" y="33060"/>
                      <a:pt x="37474" y="16656"/>
                      <a:pt x="59170" y="12158"/>
                    </a:cubicBezTo>
                    <a:cubicBezTo>
                      <a:pt x="80866" y="7660"/>
                      <a:pt x="148335" y="9248"/>
                      <a:pt x="144895" y="73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004F9AE7-A311-439B-8B36-F9367B4A815B}"/>
                  </a:ext>
                </a:extLst>
              </p:cNvPr>
              <p:cNvSpPr/>
              <p:nvPr/>
            </p:nvSpPr>
            <p:spPr>
              <a:xfrm>
                <a:off x="9558140" y="4794122"/>
                <a:ext cx="111566" cy="211305"/>
              </a:xfrm>
              <a:custGeom>
                <a:avLst/>
                <a:gdLst>
                  <a:gd name="connsiteX0" fmla="*/ 198 w 111566"/>
                  <a:gd name="connsiteY0" fmla="*/ 128 h 211305"/>
                  <a:gd name="connsiteX1" fmla="*/ 38298 w 111566"/>
                  <a:gd name="connsiteY1" fmla="*/ 198566 h 211305"/>
                  <a:gd name="connsiteX2" fmla="*/ 98623 w 111566"/>
                  <a:gd name="connsiteY2" fmla="*/ 190628 h 211305"/>
                  <a:gd name="connsiteX3" fmla="*/ 108148 w 111566"/>
                  <a:gd name="connsiteY3" fmla="*/ 184278 h 211305"/>
                  <a:gd name="connsiteX4" fmla="*/ 54173 w 111566"/>
                  <a:gd name="connsiteY4" fmla="*/ 168403 h 211305"/>
                  <a:gd name="connsiteX5" fmla="*/ 198 w 111566"/>
                  <a:gd name="connsiteY5" fmla="*/ 128 h 21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566" h="211305">
                    <a:moveTo>
                      <a:pt x="198" y="128"/>
                    </a:moveTo>
                    <a:cubicBezTo>
                      <a:pt x="-2448" y="5155"/>
                      <a:pt x="21894" y="166816"/>
                      <a:pt x="38298" y="198566"/>
                    </a:cubicBezTo>
                    <a:cubicBezTo>
                      <a:pt x="54702" y="230316"/>
                      <a:pt x="86982" y="193009"/>
                      <a:pt x="98623" y="190628"/>
                    </a:cubicBezTo>
                    <a:cubicBezTo>
                      <a:pt x="110264" y="188247"/>
                      <a:pt x="115556" y="187982"/>
                      <a:pt x="108148" y="184278"/>
                    </a:cubicBezTo>
                    <a:cubicBezTo>
                      <a:pt x="100740" y="180574"/>
                      <a:pt x="71106" y="197242"/>
                      <a:pt x="54173" y="168403"/>
                    </a:cubicBezTo>
                    <a:cubicBezTo>
                      <a:pt x="37240" y="139564"/>
                      <a:pt x="2844" y="-4899"/>
                      <a:pt x="198" y="1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1C4F4463-059E-4DD5-9B4D-B7A5567B6F5A}"/>
                  </a:ext>
                </a:extLst>
              </p:cNvPr>
              <p:cNvSpPr/>
              <p:nvPr/>
            </p:nvSpPr>
            <p:spPr>
              <a:xfrm>
                <a:off x="9632591" y="5022848"/>
                <a:ext cx="93060" cy="122637"/>
              </a:xfrm>
              <a:custGeom>
                <a:avLst/>
                <a:gdLst>
                  <a:gd name="connsiteX0" fmla="*/ 92434 w 93060"/>
                  <a:gd name="connsiteY0" fmla="*/ 2 h 122637"/>
                  <a:gd name="connsiteX1" fmla="*/ 40047 w 93060"/>
                  <a:gd name="connsiteY1" fmla="*/ 109540 h 122637"/>
                  <a:gd name="connsiteX2" fmla="*/ 1947 w 93060"/>
                  <a:gd name="connsiteY2" fmla="*/ 112715 h 122637"/>
                  <a:gd name="connsiteX3" fmla="*/ 92434 w 93060"/>
                  <a:gd name="connsiteY3" fmla="*/ 2 h 12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60" h="122637">
                    <a:moveTo>
                      <a:pt x="92434" y="2"/>
                    </a:moveTo>
                    <a:cubicBezTo>
                      <a:pt x="98784" y="-527"/>
                      <a:pt x="55128" y="90754"/>
                      <a:pt x="40047" y="109540"/>
                    </a:cubicBezTo>
                    <a:cubicBezTo>
                      <a:pt x="24966" y="128326"/>
                      <a:pt x="-8372" y="124621"/>
                      <a:pt x="1947" y="112715"/>
                    </a:cubicBezTo>
                    <a:cubicBezTo>
                      <a:pt x="12266" y="100809"/>
                      <a:pt x="86084" y="531"/>
                      <a:pt x="92434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05A04738-6DFE-4870-A148-1DD5063DDEB8}"/>
                  </a:ext>
                </a:extLst>
              </p:cNvPr>
              <p:cNvSpPr/>
              <p:nvPr/>
            </p:nvSpPr>
            <p:spPr>
              <a:xfrm>
                <a:off x="9599613" y="4993699"/>
                <a:ext cx="48265" cy="123688"/>
              </a:xfrm>
              <a:custGeom>
                <a:avLst/>
                <a:gdLst>
                  <a:gd name="connsiteX0" fmla="*/ 0 w 48265"/>
                  <a:gd name="connsiteY0" fmla="*/ 576 h 123688"/>
                  <a:gd name="connsiteX1" fmla="*/ 44450 w 48265"/>
                  <a:gd name="connsiteY1" fmla="*/ 121226 h 123688"/>
                  <a:gd name="connsiteX2" fmla="*/ 44450 w 48265"/>
                  <a:gd name="connsiteY2" fmla="*/ 76776 h 123688"/>
                  <a:gd name="connsiteX3" fmla="*/ 0 w 48265"/>
                  <a:gd name="connsiteY3" fmla="*/ 576 h 12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65" h="123688">
                    <a:moveTo>
                      <a:pt x="0" y="576"/>
                    </a:moveTo>
                    <a:cubicBezTo>
                      <a:pt x="0" y="7984"/>
                      <a:pt x="37042" y="108526"/>
                      <a:pt x="44450" y="121226"/>
                    </a:cubicBezTo>
                    <a:cubicBezTo>
                      <a:pt x="51858" y="133926"/>
                      <a:pt x="46567" y="94238"/>
                      <a:pt x="44450" y="76776"/>
                    </a:cubicBezTo>
                    <a:cubicBezTo>
                      <a:pt x="42333" y="59314"/>
                      <a:pt x="0" y="-6832"/>
                      <a:pt x="0" y="5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CC79B035-1FAF-44E0-8D89-1B8F049DAFF8}"/>
                  </a:ext>
                </a:extLst>
              </p:cNvPr>
              <p:cNvSpPr/>
              <p:nvPr/>
            </p:nvSpPr>
            <p:spPr>
              <a:xfrm>
                <a:off x="9275363" y="4673465"/>
                <a:ext cx="268718" cy="100512"/>
              </a:xfrm>
              <a:custGeom>
                <a:avLst/>
                <a:gdLst>
                  <a:gd name="connsiteX0" fmla="*/ 268687 w 268718"/>
                  <a:gd name="connsiteY0" fmla="*/ 135 h 100512"/>
                  <a:gd name="connsiteX1" fmla="*/ 19450 w 268718"/>
                  <a:gd name="connsiteY1" fmla="*/ 27123 h 100512"/>
                  <a:gd name="connsiteX2" fmla="*/ 48025 w 268718"/>
                  <a:gd name="connsiteY2" fmla="*/ 35060 h 100512"/>
                  <a:gd name="connsiteX3" fmla="*/ 400 w 268718"/>
                  <a:gd name="connsiteY3" fmla="*/ 100148 h 100512"/>
                  <a:gd name="connsiteX4" fmla="*/ 25800 w 268718"/>
                  <a:gd name="connsiteY4" fmla="*/ 60460 h 100512"/>
                  <a:gd name="connsiteX5" fmla="*/ 36912 w 268718"/>
                  <a:gd name="connsiteY5" fmla="*/ 39823 h 100512"/>
                  <a:gd name="connsiteX6" fmla="*/ 268687 w 268718"/>
                  <a:gd name="connsiteY6" fmla="*/ 135 h 10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718" h="100512">
                    <a:moveTo>
                      <a:pt x="268687" y="135"/>
                    </a:moveTo>
                    <a:cubicBezTo>
                      <a:pt x="265777" y="-1982"/>
                      <a:pt x="56227" y="21302"/>
                      <a:pt x="19450" y="27123"/>
                    </a:cubicBezTo>
                    <a:cubicBezTo>
                      <a:pt x="-17327" y="32944"/>
                      <a:pt x="51200" y="22889"/>
                      <a:pt x="48025" y="35060"/>
                    </a:cubicBezTo>
                    <a:cubicBezTo>
                      <a:pt x="44850" y="47231"/>
                      <a:pt x="4104" y="95915"/>
                      <a:pt x="400" y="100148"/>
                    </a:cubicBezTo>
                    <a:cubicBezTo>
                      <a:pt x="-3304" y="104381"/>
                      <a:pt x="19715" y="70514"/>
                      <a:pt x="25800" y="60460"/>
                    </a:cubicBezTo>
                    <a:cubicBezTo>
                      <a:pt x="31885" y="50406"/>
                      <a:pt x="-659" y="48554"/>
                      <a:pt x="36912" y="39823"/>
                    </a:cubicBezTo>
                    <a:cubicBezTo>
                      <a:pt x="74483" y="31092"/>
                      <a:pt x="271597" y="2252"/>
                      <a:pt x="268687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3B4124BC-623C-471C-B375-4DC6A2F1AD73}"/>
                  </a:ext>
                </a:extLst>
              </p:cNvPr>
              <p:cNvSpPr/>
              <p:nvPr/>
            </p:nvSpPr>
            <p:spPr>
              <a:xfrm>
                <a:off x="9256028" y="4649653"/>
                <a:ext cx="264228" cy="114240"/>
              </a:xfrm>
              <a:custGeom>
                <a:avLst/>
                <a:gdLst>
                  <a:gd name="connsiteX0" fmla="*/ 264210 w 264228"/>
                  <a:gd name="connsiteY0" fmla="*/ 135 h 114240"/>
                  <a:gd name="connsiteX1" fmla="*/ 32435 w 264228"/>
                  <a:gd name="connsiteY1" fmla="*/ 46172 h 114240"/>
                  <a:gd name="connsiteX2" fmla="*/ 685 w 264228"/>
                  <a:gd name="connsiteY2" fmla="*/ 112847 h 114240"/>
                  <a:gd name="connsiteX3" fmla="*/ 13385 w 264228"/>
                  <a:gd name="connsiteY3" fmla="*/ 89035 h 114240"/>
                  <a:gd name="connsiteX4" fmla="*/ 45135 w 264228"/>
                  <a:gd name="connsiteY4" fmla="*/ 60460 h 114240"/>
                  <a:gd name="connsiteX5" fmla="*/ 264210 w 264228"/>
                  <a:gd name="connsiteY5" fmla="*/ 135 h 11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228" h="114240">
                    <a:moveTo>
                      <a:pt x="264210" y="135"/>
                    </a:moveTo>
                    <a:cubicBezTo>
                      <a:pt x="262093" y="-2246"/>
                      <a:pt x="76356" y="27387"/>
                      <a:pt x="32435" y="46172"/>
                    </a:cubicBezTo>
                    <a:cubicBezTo>
                      <a:pt x="-11486" y="64957"/>
                      <a:pt x="3860" y="105703"/>
                      <a:pt x="685" y="112847"/>
                    </a:cubicBezTo>
                    <a:cubicBezTo>
                      <a:pt x="-2490" y="119991"/>
                      <a:pt x="5977" y="97766"/>
                      <a:pt x="13385" y="89035"/>
                    </a:cubicBezTo>
                    <a:cubicBezTo>
                      <a:pt x="20793" y="80304"/>
                      <a:pt x="6506" y="73954"/>
                      <a:pt x="45135" y="60460"/>
                    </a:cubicBezTo>
                    <a:cubicBezTo>
                      <a:pt x="83764" y="46966"/>
                      <a:pt x="266327" y="2516"/>
                      <a:pt x="264210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18D85D2D-F55B-4DDC-AA10-3DD6EE730E65}"/>
                  </a:ext>
                </a:extLst>
              </p:cNvPr>
              <p:cNvSpPr/>
              <p:nvPr/>
            </p:nvSpPr>
            <p:spPr>
              <a:xfrm>
                <a:off x="9288242" y="4749739"/>
                <a:ext cx="213122" cy="389084"/>
              </a:xfrm>
              <a:custGeom>
                <a:avLst/>
                <a:gdLst>
                  <a:gd name="connsiteX0" fmla="*/ 221 w 213122"/>
                  <a:gd name="connsiteY0" fmla="*/ 61 h 389084"/>
                  <a:gd name="connsiteX1" fmla="*/ 119283 w 213122"/>
                  <a:gd name="connsiteY1" fmla="*/ 263586 h 389084"/>
                  <a:gd name="connsiteX2" fmla="*/ 143096 w 213122"/>
                  <a:gd name="connsiteY2" fmla="*/ 308036 h 389084"/>
                  <a:gd name="connsiteX3" fmla="*/ 168496 w 213122"/>
                  <a:gd name="connsiteY3" fmla="*/ 311211 h 389084"/>
                  <a:gd name="connsiteX4" fmla="*/ 193896 w 213122"/>
                  <a:gd name="connsiteY4" fmla="*/ 293749 h 389084"/>
                  <a:gd name="connsiteX5" fmla="*/ 212946 w 213122"/>
                  <a:gd name="connsiteY5" fmla="*/ 317561 h 389084"/>
                  <a:gd name="connsiteX6" fmla="*/ 201833 w 213122"/>
                  <a:gd name="connsiteY6" fmla="*/ 373124 h 389084"/>
                  <a:gd name="connsiteX7" fmla="*/ 176433 w 213122"/>
                  <a:gd name="connsiteY7" fmla="*/ 387411 h 389084"/>
                  <a:gd name="connsiteX8" fmla="*/ 197071 w 213122"/>
                  <a:gd name="connsiteY8" fmla="*/ 341374 h 389084"/>
                  <a:gd name="connsiteX9" fmla="*/ 152621 w 213122"/>
                  <a:gd name="connsiteY9" fmla="*/ 288986 h 389084"/>
                  <a:gd name="connsiteX10" fmla="*/ 221 w 213122"/>
                  <a:gd name="connsiteY10" fmla="*/ 61 h 38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122" h="389084">
                    <a:moveTo>
                      <a:pt x="221" y="61"/>
                    </a:moveTo>
                    <a:cubicBezTo>
                      <a:pt x="-5335" y="-4172"/>
                      <a:pt x="95471" y="212257"/>
                      <a:pt x="119283" y="263586"/>
                    </a:cubicBezTo>
                    <a:cubicBezTo>
                      <a:pt x="143095" y="314915"/>
                      <a:pt x="134894" y="300099"/>
                      <a:pt x="143096" y="308036"/>
                    </a:cubicBezTo>
                    <a:cubicBezTo>
                      <a:pt x="151298" y="315973"/>
                      <a:pt x="160030" y="313592"/>
                      <a:pt x="168496" y="311211"/>
                    </a:cubicBezTo>
                    <a:cubicBezTo>
                      <a:pt x="176962" y="308830"/>
                      <a:pt x="186488" y="292691"/>
                      <a:pt x="193896" y="293749"/>
                    </a:cubicBezTo>
                    <a:cubicBezTo>
                      <a:pt x="201304" y="294807"/>
                      <a:pt x="211623" y="304332"/>
                      <a:pt x="212946" y="317561"/>
                    </a:cubicBezTo>
                    <a:cubicBezTo>
                      <a:pt x="214269" y="330790"/>
                      <a:pt x="207918" y="361482"/>
                      <a:pt x="201833" y="373124"/>
                    </a:cubicBezTo>
                    <a:cubicBezTo>
                      <a:pt x="195748" y="384766"/>
                      <a:pt x="177227" y="392703"/>
                      <a:pt x="176433" y="387411"/>
                    </a:cubicBezTo>
                    <a:cubicBezTo>
                      <a:pt x="175639" y="382119"/>
                      <a:pt x="201040" y="357778"/>
                      <a:pt x="197071" y="341374"/>
                    </a:cubicBezTo>
                    <a:cubicBezTo>
                      <a:pt x="193102" y="324970"/>
                      <a:pt x="182783" y="344813"/>
                      <a:pt x="152621" y="288986"/>
                    </a:cubicBezTo>
                    <a:cubicBezTo>
                      <a:pt x="122459" y="233159"/>
                      <a:pt x="5777" y="4294"/>
                      <a:pt x="221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3AD62AEE-97E0-4AAB-B4EF-E22A0BD9AB99}"/>
                  </a:ext>
                </a:extLst>
              </p:cNvPr>
              <p:cNvSpPr/>
              <p:nvPr/>
            </p:nvSpPr>
            <p:spPr>
              <a:xfrm>
                <a:off x="9273962" y="4751380"/>
                <a:ext cx="196159" cy="371534"/>
              </a:xfrm>
              <a:custGeom>
                <a:avLst/>
                <a:gdLst>
                  <a:gd name="connsiteX0" fmla="*/ 213 w 196159"/>
                  <a:gd name="connsiteY0" fmla="*/ 8 h 371534"/>
                  <a:gd name="connsiteX1" fmla="*/ 63713 w 196159"/>
                  <a:gd name="connsiteY1" fmla="*/ 219083 h 371534"/>
                  <a:gd name="connsiteX2" fmla="*/ 168488 w 196159"/>
                  <a:gd name="connsiteY2" fmla="*/ 330208 h 371534"/>
                  <a:gd name="connsiteX3" fmla="*/ 190713 w 196159"/>
                  <a:gd name="connsiteY3" fmla="*/ 365133 h 371534"/>
                  <a:gd name="connsiteX4" fmla="*/ 84351 w 196159"/>
                  <a:gd name="connsiteY4" fmla="*/ 211145 h 371534"/>
                  <a:gd name="connsiteX5" fmla="*/ 213 w 196159"/>
                  <a:gd name="connsiteY5" fmla="*/ 8 h 37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159" h="371534">
                    <a:moveTo>
                      <a:pt x="213" y="8"/>
                    </a:moveTo>
                    <a:cubicBezTo>
                      <a:pt x="-3227" y="1331"/>
                      <a:pt x="35667" y="164050"/>
                      <a:pt x="63713" y="219083"/>
                    </a:cubicBezTo>
                    <a:cubicBezTo>
                      <a:pt x="91759" y="274116"/>
                      <a:pt x="147321" y="305866"/>
                      <a:pt x="168488" y="330208"/>
                    </a:cubicBezTo>
                    <a:cubicBezTo>
                      <a:pt x="189655" y="354550"/>
                      <a:pt x="204736" y="384977"/>
                      <a:pt x="190713" y="365133"/>
                    </a:cubicBezTo>
                    <a:cubicBezTo>
                      <a:pt x="176690" y="345289"/>
                      <a:pt x="114249" y="270147"/>
                      <a:pt x="84351" y="211145"/>
                    </a:cubicBezTo>
                    <a:cubicBezTo>
                      <a:pt x="54453" y="152143"/>
                      <a:pt x="3653" y="-1315"/>
                      <a:pt x="213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C881B1E7-FA11-4FB4-89A2-85A32BD78C71}"/>
                  </a:ext>
                </a:extLst>
              </p:cNvPr>
              <p:cNvSpPr/>
              <p:nvPr/>
            </p:nvSpPr>
            <p:spPr>
              <a:xfrm>
                <a:off x="9242325" y="4724143"/>
                <a:ext cx="292718" cy="79852"/>
              </a:xfrm>
              <a:custGeom>
                <a:avLst/>
                <a:gdLst>
                  <a:gd name="connsiteX0" fmla="*/ 100 w 292718"/>
                  <a:gd name="connsiteY0" fmla="*/ 79632 h 79852"/>
                  <a:gd name="connsiteX1" fmla="*/ 220763 w 292718"/>
                  <a:gd name="connsiteY1" fmla="*/ 20895 h 79852"/>
                  <a:gd name="connsiteX2" fmla="*/ 241400 w 292718"/>
                  <a:gd name="connsiteY2" fmla="*/ 257 h 79852"/>
                  <a:gd name="connsiteX3" fmla="*/ 285850 w 292718"/>
                  <a:gd name="connsiteY3" fmla="*/ 12957 h 79852"/>
                  <a:gd name="connsiteX4" fmla="*/ 289025 w 292718"/>
                  <a:gd name="connsiteY4" fmla="*/ 62170 h 79852"/>
                  <a:gd name="connsiteX5" fmla="*/ 250925 w 292718"/>
                  <a:gd name="connsiteY5" fmla="*/ 41532 h 79852"/>
                  <a:gd name="connsiteX6" fmla="*/ 100 w 292718"/>
                  <a:gd name="connsiteY6" fmla="*/ 79632 h 7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2718" h="79852">
                    <a:moveTo>
                      <a:pt x="100" y="79632"/>
                    </a:moveTo>
                    <a:cubicBezTo>
                      <a:pt x="-4927" y="76193"/>
                      <a:pt x="180546" y="34124"/>
                      <a:pt x="220763" y="20895"/>
                    </a:cubicBezTo>
                    <a:cubicBezTo>
                      <a:pt x="260980" y="7666"/>
                      <a:pt x="230552" y="1580"/>
                      <a:pt x="241400" y="257"/>
                    </a:cubicBezTo>
                    <a:cubicBezTo>
                      <a:pt x="252248" y="-1066"/>
                      <a:pt x="277913" y="2638"/>
                      <a:pt x="285850" y="12957"/>
                    </a:cubicBezTo>
                    <a:cubicBezTo>
                      <a:pt x="293787" y="23276"/>
                      <a:pt x="294846" y="57408"/>
                      <a:pt x="289025" y="62170"/>
                    </a:cubicBezTo>
                    <a:cubicBezTo>
                      <a:pt x="283204" y="66932"/>
                      <a:pt x="295375" y="37828"/>
                      <a:pt x="250925" y="41532"/>
                    </a:cubicBezTo>
                    <a:cubicBezTo>
                      <a:pt x="206475" y="45236"/>
                      <a:pt x="5127" y="83071"/>
                      <a:pt x="100" y="796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F65C2232-6852-4A40-9D56-4DE202A4E4F3}"/>
                  </a:ext>
                </a:extLst>
              </p:cNvPr>
              <p:cNvSpPr/>
              <p:nvPr/>
            </p:nvSpPr>
            <p:spPr>
              <a:xfrm>
                <a:off x="9470304" y="4719424"/>
                <a:ext cx="58541" cy="86968"/>
              </a:xfrm>
              <a:custGeom>
                <a:avLst/>
                <a:gdLst>
                  <a:gd name="connsiteX0" fmla="*/ 7071 w 58541"/>
                  <a:gd name="connsiteY0" fmla="*/ 214 h 86968"/>
                  <a:gd name="connsiteX1" fmla="*/ 49934 w 58541"/>
                  <a:gd name="connsiteY1" fmla="*/ 82764 h 86968"/>
                  <a:gd name="connsiteX2" fmla="*/ 54696 w 58541"/>
                  <a:gd name="connsiteY2" fmla="*/ 73239 h 86968"/>
                  <a:gd name="connsiteX3" fmla="*/ 5484 w 58541"/>
                  <a:gd name="connsiteY3" fmla="*/ 58951 h 86968"/>
                  <a:gd name="connsiteX4" fmla="*/ 7071 w 58541"/>
                  <a:gd name="connsiteY4" fmla="*/ 214 h 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41" h="86968">
                    <a:moveTo>
                      <a:pt x="7071" y="214"/>
                    </a:moveTo>
                    <a:cubicBezTo>
                      <a:pt x="14479" y="4183"/>
                      <a:pt x="41997" y="70593"/>
                      <a:pt x="49934" y="82764"/>
                    </a:cubicBezTo>
                    <a:cubicBezTo>
                      <a:pt x="57871" y="94935"/>
                      <a:pt x="62104" y="77208"/>
                      <a:pt x="54696" y="73239"/>
                    </a:cubicBezTo>
                    <a:cubicBezTo>
                      <a:pt x="47288" y="69270"/>
                      <a:pt x="14480" y="69270"/>
                      <a:pt x="5484" y="58951"/>
                    </a:cubicBezTo>
                    <a:cubicBezTo>
                      <a:pt x="-3512" y="48632"/>
                      <a:pt x="-337" y="-3755"/>
                      <a:pt x="7071" y="2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ABB9C41C-CEB0-462C-9142-CF1B2C9EA9CB}"/>
                  </a:ext>
                </a:extLst>
              </p:cNvPr>
              <p:cNvSpPr/>
              <p:nvPr/>
            </p:nvSpPr>
            <p:spPr>
              <a:xfrm>
                <a:off x="9316998" y="4801011"/>
                <a:ext cx="112765" cy="107539"/>
              </a:xfrm>
              <a:custGeom>
                <a:avLst/>
                <a:gdLst>
                  <a:gd name="connsiteX0" fmla="*/ 40 w 112765"/>
                  <a:gd name="connsiteY0" fmla="*/ 10702 h 107539"/>
                  <a:gd name="connsiteX1" fmla="*/ 79415 w 112765"/>
                  <a:gd name="connsiteY1" fmla="*/ 15464 h 107539"/>
                  <a:gd name="connsiteX2" fmla="*/ 112752 w 112765"/>
                  <a:gd name="connsiteY2" fmla="*/ 44039 h 107539"/>
                  <a:gd name="connsiteX3" fmla="*/ 76240 w 112765"/>
                  <a:gd name="connsiteY3" fmla="*/ 107539 h 107539"/>
                  <a:gd name="connsiteX4" fmla="*/ 111165 w 112765"/>
                  <a:gd name="connsiteY4" fmla="*/ 44039 h 107539"/>
                  <a:gd name="connsiteX5" fmla="*/ 90527 w 112765"/>
                  <a:gd name="connsiteY5" fmla="*/ 2764 h 107539"/>
                  <a:gd name="connsiteX6" fmla="*/ 40 w 112765"/>
                  <a:gd name="connsiteY6" fmla="*/ 10702 h 10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65" h="107539">
                    <a:moveTo>
                      <a:pt x="40" y="10702"/>
                    </a:moveTo>
                    <a:cubicBezTo>
                      <a:pt x="-1812" y="12819"/>
                      <a:pt x="60630" y="9908"/>
                      <a:pt x="79415" y="15464"/>
                    </a:cubicBezTo>
                    <a:cubicBezTo>
                      <a:pt x="98200" y="21020"/>
                      <a:pt x="113281" y="28693"/>
                      <a:pt x="112752" y="44039"/>
                    </a:cubicBezTo>
                    <a:cubicBezTo>
                      <a:pt x="112223" y="59385"/>
                      <a:pt x="76504" y="107539"/>
                      <a:pt x="76240" y="107539"/>
                    </a:cubicBezTo>
                    <a:cubicBezTo>
                      <a:pt x="75976" y="107539"/>
                      <a:pt x="108784" y="61501"/>
                      <a:pt x="111165" y="44039"/>
                    </a:cubicBezTo>
                    <a:cubicBezTo>
                      <a:pt x="113546" y="26577"/>
                      <a:pt x="104550" y="11495"/>
                      <a:pt x="90527" y="2764"/>
                    </a:cubicBezTo>
                    <a:cubicBezTo>
                      <a:pt x="76504" y="-5967"/>
                      <a:pt x="1892" y="8585"/>
                      <a:pt x="40" y="107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00FA36FD-76BF-477E-9511-74FACF14C1BC}"/>
                  </a:ext>
                </a:extLst>
              </p:cNvPr>
              <p:cNvSpPr/>
              <p:nvPr/>
            </p:nvSpPr>
            <p:spPr>
              <a:xfrm>
                <a:off x="8130117" y="5236606"/>
                <a:ext cx="1194619" cy="296318"/>
              </a:xfrm>
              <a:custGeom>
                <a:avLst/>
                <a:gdLst>
                  <a:gd name="connsiteX0" fmla="*/ 0 w 1194619"/>
                  <a:gd name="connsiteY0" fmla="*/ 27 h 296318"/>
                  <a:gd name="connsiteX1" fmla="*/ 1064683 w 1194619"/>
                  <a:gd name="connsiteY1" fmla="*/ 270961 h 296318"/>
                  <a:gd name="connsiteX2" fmla="*/ 1060450 w 1194619"/>
                  <a:gd name="connsiteY2" fmla="*/ 254027 h 296318"/>
                  <a:gd name="connsiteX3" fmla="*/ 0 w 1194619"/>
                  <a:gd name="connsiteY3" fmla="*/ 27 h 29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4619" h="296318">
                    <a:moveTo>
                      <a:pt x="0" y="27"/>
                    </a:moveTo>
                    <a:cubicBezTo>
                      <a:pt x="705" y="2849"/>
                      <a:pt x="887941" y="228628"/>
                      <a:pt x="1064683" y="270961"/>
                    </a:cubicBezTo>
                    <a:cubicBezTo>
                      <a:pt x="1241425" y="313294"/>
                      <a:pt x="1235780" y="299183"/>
                      <a:pt x="1060450" y="254027"/>
                    </a:cubicBezTo>
                    <a:cubicBezTo>
                      <a:pt x="885120" y="208871"/>
                      <a:pt x="-705" y="-2795"/>
                      <a:pt x="0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64C7B76E-8AA8-4882-97FB-2E65F88B8F74}"/>
                  </a:ext>
                </a:extLst>
              </p:cNvPr>
              <p:cNvSpPr/>
              <p:nvPr/>
            </p:nvSpPr>
            <p:spPr>
              <a:xfrm>
                <a:off x="8096182" y="5234109"/>
                <a:ext cx="1160133" cy="372811"/>
              </a:xfrm>
              <a:custGeom>
                <a:avLst/>
                <a:gdLst>
                  <a:gd name="connsiteX0" fmla="*/ 68 w 1160133"/>
                  <a:gd name="connsiteY0" fmla="*/ 408 h 372811"/>
                  <a:gd name="connsiteX1" fmla="*/ 266768 w 1160133"/>
                  <a:gd name="connsiteY1" fmla="*/ 241708 h 372811"/>
                  <a:gd name="connsiteX2" fmla="*/ 323918 w 1160133"/>
                  <a:gd name="connsiteY2" fmla="*/ 366591 h 372811"/>
                  <a:gd name="connsiteX3" fmla="*/ 342968 w 1160133"/>
                  <a:gd name="connsiteY3" fmla="*/ 351774 h 372811"/>
                  <a:gd name="connsiteX4" fmla="*/ 353551 w 1160133"/>
                  <a:gd name="connsiteY4" fmla="*/ 332724 h 372811"/>
                  <a:gd name="connsiteX5" fmla="*/ 400118 w 1160133"/>
                  <a:gd name="connsiteY5" fmla="*/ 313674 h 372811"/>
                  <a:gd name="connsiteX6" fmla="*/ 1088035 w 1160133"/>
                  <a:gd name="connsiteY6" fmla="*/ 313674 h 372811"/>
                  <a:gd name="connsiteX7" fmla="*/ 1128251 w 1160133"/>
                  <a:gd name="connsiteY7" fmla="*/ 281924 h 372811"/>
                  <a:gd name="connsiteX8" fmla="*/ 990668 w 1160133"/>
                  <a:gd name="connsiteY8" fmla="*/ 309441 h 372811"/>
                  <a:gd name="connsiteX9" fmla="*/ 347201 w 1160133"/>
                  <a:gd name="connsiteY9" fmla="*/ 294624 h 372811"/>
                  <a:gd name="connsiteX10" fmla="*/ 330268 w 1160133"/>
                  <a:gd name="connsiteY10" fmla="*/ 288274 h 372811"/>
                  <a:gd name="connsiteX11" fmla="*/ 241368 w 1160133"/>
                  <a:gd name="connsiteY11" fmla="*/ 186674 h 372811"/>
                  <a:gd name="connsiteX12" fmla="*/ 68 w 1160133"/>
                  <a:gd name="connsiteY12" fmla="*/ 408 h 37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60133" h="372811">
                    <a:moveTo>
                      <a:pt x="68" y="408"/>
                    </a:moveTo>
                    <a:cubicBezTo>
                      <a:pt x="4301" y="9580"/>
                      <a:pt x="212793" y="180678"/>
                      <a:pt x="266768" y="241708"/>
                    </a:cubicBezTo>
                    <a:cubicBezTo>
                      <a:pt x="320743" y="302739"/>
                      <a:pt x="311218" y="348247"/>
                      <a:pt x="323918" y="366591"/>
                    </a:cubicBezTo>
                    <a:cubicBezTo>
                      <a:pt x="336618" y="384935"/>
                      <a:pt x="338029" y="357418"/>
                      <a:pt x="342968" y="351774"/>
                    </a:cubicBezTo>
                    <a:cubicBezTo>
                      <a:pt x="347907" y="346130"/>
                      <a:pt x="344026" y="339074"/>
                      <a:pt x="353551" y="332724"/>
                    </a:cubicBezTo>
                    <a:cubicBezTo>
                      <a:pt x="363076" y="326374"/>
                      <a:pt x="277704" y="316849"/>
                      <a:pt x="400118" y="313674"/>
                    </a:cubicBezTo>
                    <a:cubicBezTo>
                      <a:pt x="522532" y="310499"/>
                      <a:pt x="966680" y="318966"/>
                      <a:pt x="1088035" y="313674"/>
                    </a:cubicBezTo>
                    <a:cubicBezTo>
                      <a:pt x="1209390" y="308382"/>
                      <a:pt x="1144479" y="282629"/>
                      <a:pt x="1128251" y="281924"/>
                    </a:cubicBezTo>
                    <a:cubicBezTo>
                      <a:pt x="1112023" y="281219"/>
                      <a:pt x="990668" y="309441"/>
                      <a:pt x="990668" y="309441"/>
                    </a:cubicBezTo>
                    <a:lnTo>
                      <a:pt x="347201" y="294624"/>
                    </a:lnTo>
                    <a:cubicBezTo>
                      <a:pt x="237134" y="291096"/>
                      <a:pt x="347907" y="306266"/>
                      <a:pt x="330268" y="288274"/>
                    </a:cubicBezTo>
                    <a:cubicBezTo>
                      <a:pt x="312629" y="270282"/>
                      <a:pt x="293226" y="234299"/>
                      <a:pt x="241368" y="186674"/>
                    </a:cubicBezTo>
                    <a:cubicBezTo>
                      <a:pt x="189510" y="139049"/>
                      <a:pt x="-4165" y="-8764"/>
                      <a:pt x="68" y="4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05C19954-4B01-444B-90D5-A068361B8B8E}"/>
                  </a:ext>
                </a:extLst>
              </p:cNvPr>
              <p:cNvSpPr/>
              <p:nvPr/>
            </p:nvSpPr>
            <p:spPr>
              <a:xfrm>
                <a:off x="8059932" y="5225414"/>
                <a:ext cx="421551" cy="953145"/>
              </a:xfrm>
              <a:custGeom>
                <a:avLst/>
                <a:gdLst>
                  <a:gd name="connsiteX0" fmla="*/ 335 w 421551"/>
                  <a:gd name="connsiteY0" fmla="*/ 636 h 953145"/>
                  <a:gd name="connsiteX1" fmla="*/ 239518 w 421551"/>
                  <a:gd name="connsiteY1" fmla="*/ 235586 h 953145"/>
                  <a:gd name="connsiteX2" fmla="*/ 317835 w 421551"/>
                  <a:gd name="connsiteY2" fmla="*/ 462069 h 953145"/>
                  <a:gd name="connsiteX3" fmla="*/ 358051 w 421551"/>
                  <a:gd name="connsiteY3" fmla="*/ 637753 h 953145"/>
                  <a:gd name="connsiteX4" fmla="*/ 349585 w 421551"/>
                  <a:gd name="connsiteY4" fmla="*/ 711836 h 953145"/>
                  <a:gd name="connsiteX5" fmla="*/ 391918 w 421551"/>
                  <a:gd name="connsiteY5" fmla="*/ 828253 h 953145"/>
                  <a:gd name="connsiteX6" fmla="*/ 421551 w 421551"/>
                  <a:gd name="connsiteY6" fmla="*/ 953136 h 953145"/>
                  <a:gd name="connsiteX7" fmla="*/ 391918 w 421551"/>
                  <a:gd name="connsiteY7" fmla="*/ 821903 h 953145"/>
                  <a:gd name="connsiteX8" fmla="*/ 362285 w 421551"/>
                  <a:gd name="connsiteY8" fmla="*/ 688553 h 953145"/>
                  <a:gd name="connsiteX9" fmla="*/ 296668 w 421551"/>
                  <a:gd name="connsiteY9" fmla="*/ 309669 h 953145"/>
                  <a:gd name="connsiteX10" fmla="*/ 335 w 421551"/>
                  <a:gd name="connsiteY10" fmla="*/ 636 h 95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1551" h="953145">
                    <a:moveTo>
                      <a:pt x="335" y="636"/>
                    </a:moveTo>
                    <a:cubicBezTo>
                      <a:pt x="-9190" y="-11711"/>
                      <a:pt x="186601" y="158681"/>
                      <a:pt x="239518" y="235586"/>
                    </a:cubicBezTo>
                    <a:cubicBezTo>
                      <a:pt x="292435" y="312492"/>
                      <a:pt x="298080" y="395041"/>
                      <a:pt x="317835" y="462069"/>
                    </a:cubicBezTo>
                    <a:cubicBezTo>
                      <a:pt x="337591" y="529097"/>
                      <a:pt x="352759" y="596125"/>
                      <a:pt x="358051" y="637753"/>
                    </a:cubicBezTo>
                    <a:cubicBezTo>
                      <a:pt x="363343" y="679381"/>
                      <a:pt x="343941" y="680086"/>
                      <a:pt x="349585" y="711836"/>
                    </a:cubicBezTo>
                    <a:cubicBezTo>
                      <a:pt x="355229" y="743586"/>
                      <a:pt x="379924" y="788036"/>
                      <a:pt x="391918" y="828253"/>
                    </a:cubicBezTo>
                    <a:cubicBezTo>
                      <a:pt x="403912" y="868470"/>
                      <a:pt x="421551" y="954194"/>
                      <a:pt x="421551" y="953136"/>
                    </a:cubicBezTo>
                    <a:cubicBezTo>
                      <a:pt x="421551" y="952078"/>
                      <a:pt x="401796" y="866000"/>
                      <a:pt x="391918" y="821903"/>
                    </a:cubicBezTo>
                    <a:cubicBezTo>
                      <a:pt x="382040" y="777806"/>
                      <a:pt x="378160" y="773925"/>
                      <a:pt x="362285" y="688553"/>
                    </a:cubicBezTo>
                    <a:cubicBezTo>
                      <a:pt x="346410" y="603181"/>
                      <a:pt x="354524" y="422911"/>
                      <a:pt x="296668" y="309669"/>
                    </a:cubicBezTo>
                    <a:cubicBezTo>
                      <a:pt x="238812" y="196427"/>
                      <a:pt x="9860" y="12983"/>
                      <a:pt x="335" y="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E7CA9AF6-AD97-4D10-B339-5A5FD850D266}"/>
                  </a:ext>
                </a:extLst>
              </p:cNvPr>
              <p:cNvSpPr/>
              <p:nvPr/>
            </p:nvSpPr>
            <p:spPr>
              <a:xfrm>
                <a:off x="8420159" y="5528886"/>
                <a:ext cx="145060" cy="903681"/>
              </a:xfrm>
              <a:custGeom>
                <a:avLst/>
                <a:gdLst>
                  <a:gd name="connsiteX0" fmla="*/ 2058 w 145060"/>
                  <a:gd name="connsiteY0" fmla="*/ 27364 h 903681"/>
                  <a:gd name="connsiteX1" fmla="*/ 42274 w 145060"/>
                  <a:gd name="connsiteY1" fmla="*/ 137431 h 903681"/>
                  <a:gd name="connsiteX2" fmla="*/ 18991 w 145060"/>
                  <a:gd name="connsiteY2" fmla="*/ 99331 h 903681"/>
                  <a:gd name="connsiteX3" fmla="*/ 57091 w 145060"/>
                  <a:gd name="connsiteY3" fmla="*/ 389314 h 903681"/>
                  <a:gd name="connsiteX4" fmla="*/ 141758 w 145060"/>
                  <a:gd name="connsiteY4" fmla="*/ 734331 h 903681"/>
                  <a:gd name="connsiteX5" fmla="*/ 126941 w 145060"/>
                  <a:gd name="connsiteY5" fmla="*/ 903664 h 903681"/>
                  <a:gd name="connsiteX6" fmla="*/ 118474 w 145060"/>
                  <a:gd name="connsiteY6" fmla="*/ 725864 h 903681"/>
                  <a:gd name="connsiteX7" fmla="*/ 2058 w 145060"/>
                  <a:gd name="connsiteY7" fmla="*/ 27364 h 90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060" h="903681">
                    <a:moveTo>
                      <a:pt x="2058" y="27364"/>
                    </a:moveTo>
                    <a:cubicBezTo>
                      <a:pt x="-10642" y="-70708"/>
                      <a:pt x="39452" y="125437"/>
                      <a:pt x="42274" y="137431"/>
                    </a:cubicBezTo>
                    <a:cubicBezTo>
                      <a:pt x="45096" y="149426"/>
                      <a:pt x="16522" y="57351"/>
                      <a:pt x="18991" y="99331"/>
                    </a:cubicBezTo>
                    <a:cubicBezTo>
                      <a:pt x="21461" y="141312"/>
                      <a:pt x="36630" y="283481"/>
                      <a:pt x="57091" y="389314"/>
                    </a:cubicBezTo>
                    <a:cubicBezTo>
                      <a:pt x="77552" y="495147"/>
                      <a:pt x="130116" y="648606"/>
                      <a:pt x="141758" y="734331"/>
                    </a:cubicBezTo>
                    <a:cubicBezTo>
                      <a:pt x="153400" y="820056"/>
                      <a:pt x="130822" y="905075"/>
                      <a:pt x="126941" y="903664"/>
                    </a:cubicBezTo>
                    <a:cubicBezTo>
                      <a:pt x="123060" y="902253"/>
                      <a:pt x="138229" y="865917"/>
                      <a:pt x="118474" y="725864"/>
                    </a:cubicBezTo>
                    <a:cubicBezTo>
                      <a:pt x="98719" y="585811"/>
                      <a:pt x="14758" y="125436"/>
                      <a:pt x="2058" y="27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B00AD1CA-32A2-414E-81B5-6F0EA6DFC009}"/>
                  </a:ext>
                </a:extLst>
              </p:cNvPr>
              <p:cNvSpPr/>
              <p:nvPr/>
            </p:nvSpPr>
            <p:spPr>
              <a:xfrm>
                <a:off x="7992150" y="6429040"/>
                <a:ext cx="580366" cy="1221185"/>
              </a:xfrm>
              <a:custGeom>
                <a:avLst/>
                <a:gdLst>
                  <a:gd name="connsiteX0" fmla="*/ 580350 w 580366"/>
                  <a:gd name="connsiteY0" fmla="*/ 335 h 1221185"/>
                  <a:gd name="connsiteX1" fmla="*/ 386675 w 580366"/>
                  <a:gd name="connsiteY1" fmla="*/ 578185 h 1221185"/>
                  <a:gd name="connsiteX2" fmla="*/ 8850 w 580366"/>
                  <a:gd name="connsiteY2" fmla="*/ 1203660 h 1221185"/>
                  <a:gd name="connsiteX3" fmla="*/ 142200 w 580366"/>
                  <a:gd name="connsiteY3" fmla="*/ 1000460 h 1221185"/>
                  <a:gd name="connsiteX4" fmla="*/ 396200 w 580366"/>
                  <a:gd name="connsiteY4" fmla="*/ 501985 h 1221185"/>
                  <a:gd name="connsiteX5" fmla="*/ 580350 w 580366"/>
                  <a:gd name="connsiteY5" fmla="*/ 335 h 12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366" h="1221185">
                    <a:moveTo>
                      <a:pt x="580350" y="335"/>
                    </a:moveTo>
                    <a:cubicBezTo>
                      <a:pt x="578763" y="13035"/>
                      <a:pt x="481925" y="377631"/>
                      <a:pt x="386675" y="578185"/>
                    </a:cubicBezTo>
                    <a:cubicBezTo>
                      <a:pt x="291425" y="778739"/>
                      <a:pt x="49596" y="1133281"/>
                      <a:pt x="8850" y="1203660"/>
                    </a:cubicBezTo>
                    <a:cubicBezTo>
                      <a:pt x="-31896" y="1274039"/>
                      <a:pt x="77642" y="1117406"/>
                      <a:pt x="142200" y="1000460"/>
                    </a:cubicBezTo>
                    <a:cubicBezTo>
                      <a:pt x="206758" y="883514"/>
                      <a:pt x="325292" y="665497"/>
                      <a:pt x="396200" y="501985"/>
                    </a:cubicBezTo>
                    <a:cubicBezTo>
                      <a:pt x="467108" y="338473"/>
                      <a:pt x="581937" y="-12365"/>
                      <a:pt x="580350" y="3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F0500B12-5790-4547-9F09-3C1ABD54E9DB}"/>
                  </a:ext>
                </a:extLst>
              </p:cNvPr>
              <p:cNvSpPr/>
              <p:nvPr/>
            </p:nvSpPr>
            <p:spPr>
              <a:xfrm>
                <a:off x="7967973" y="6067420"/>
                <a:ext cx="571006" cy="1543484"/>
              </a:xfrm>
              <a:custGeom>
                <a:avLst/>
                <a:gdLst>
                  <a:gd name="connsiteX0" fmla="*/ 490227 w 571006"/>
                  <a:gd name="connsiteY0" fmla="*/ 5 h 1543484"/>
                  <a:gd name="connsiteX1" fmla="*/ 541027 w 571006"/>
                  <a:gd name="connsiteY1" fmla="*/ 396880 h 1543484"/>
                  <a:gd name="connsiteX2" fmla="*/ 248927 w 571006"/>
                  <a:gd name="connsiteY2" fmla="*/ 1089030 h 1543484"/>
                  <a:gd name="connsiteX3" fmla="*/ 7627 w 571006"/>
                  <a:gd name="connsiteY3" fmla="*/ 1520830 h 1543484"/>
                  <a:gd name="connsiteX4" fmla="*/ 544202 w 571006"/>
                  <a:gd name="connsiteY4" fmla="*/ 390530 h 1543484"/>
                  <a:gd name="connsiteX5" fmla="*/ 490227 w 571006"/>
                  <a:gd name="connsiteY5" fmla="*/ 5 h 154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006" h="1543484">
                    <a:moveTo>
                      <a:pt x="490227" y="5"/>
                    </a:moveTo>
                    <a:cubicBezTo>
                      <a:pt x="489698" y="1063"/>
                      <a:pt x="581244" y="215376"/>
                      <a:pt x="541027" y="396880"/>
                    </a:cubicBezTo>
                    <a:cubicBezTo>
                      <a:pt x="500810" y="578384"/>
                      <a:pt x="337827" y="901705"/>
                      <a:pt x="248927" y="1089030"/>
                    </a:cubicBezTo>
                    <a:cubicBezTo>
                      <a:pt x="160027" y="1276355"/>
                      <a:pt x="-41585" y="1637247"/>
                      <a:pt x="7627" y="1520830"/>
                    </a:cubicBezTo>
                    <a:cubicBezTo>
                      <a:pt x="56839" y="1404413"/>
                      <a:pt x="461123" y="642413"/>
                      <a:pt x="544202" y="390530"/>
                    </a:cubicBezTo>
                    <a:cubicBezTo>
                      <a:pt x="627281" y="138647"/>
                      <a:pt x="490756" y="-1053"/>
                      <a:pt x="490227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86B11133-B4F4-498A-AD17-14E187099B07}"/>
                  </a:ext>
                </a:extLst>
              </p:cNvPr>
              <p:cNvSpPr/>
              <p:nvPr/>
            </p:nvSpPr>
            <p:spPr>
              <a:xfrm>
                <a:off x="9416679" y="4943479"/>
                <a:ext cx="580649" cy="1510794"/>
              </a:xfrm>
              <a:custGeom>
                <a:avLst/>
                <a:gdLst>
                  <a:gd name="connsiteX0" fmla="*/ 409946 w 580649"/>
                  <a:gd name="connsiteY0" fmla="*/ 28571 h 1510794"/>
                  <a:gd name="connsiteX1" fmla="*/ 479796 w 580649"/>
                  <a:gd name="connsiteY1" fmla="*/ 247646 h 1510794"/>
                  <a:gd name="connsiteX2" fmla="*/ 470271 w 580649"/>
                  <a:gd name="connsiteY2" fmla="*/ 479421 h 1510794"/>
                  <a:gd name="connsiteX3" fmla="*/ 527421 w 580649"/>
                  <a:gd name="connsiteY3" fmla="*/ 771521 h 1510794"/>
                  <a:gd name="connsiteX4" fmla="*/ 571871 w 580649"/>
                  <a:gd name="connsiteY4" fmla="*/ 1114421 h 1510794"/>
                  <a:gd name="connsiteX5" fmla="*/ 571871 w 580649"/>
                  <a:gd name="connsiteY5" fmla="*/ 1314446 h 1510794"/>
                  <a:gd name="connsiteX6" fmla="*/ 479796 w 580649"/>
                  <a:gd name="connsiteY6" fmla="*/ 1425571 h 1510794"/>
                  <a:gd name="connsiteX7" fmla="*/ 333746 w 580649"/>
                  <a:gd name="connsiteY7" fmla="*/ 1482721 h 1510794"/>
                  <a:gd name="connsiteX8" fmla="*/ 371 w 580649"/>
                  <a:gd name="connsiteY8" fmla="*/ 1492246 h 1510794"/>
                  <a:gd name="connsiteX9" fmla="*/ 403596 w 580649"/>
                  <a:gd name="connsiteY9" fmla="*/ 1498596 h 1510794"/>
                  <a:gd name="connsiteX10" fmla="*/ 565521 w 580649"/>
                  <a:gd name="connsiteY10" fmla="*/ 1314446 h 1510794"/>
                  <a:gd name="connsiteX11" fmla="*/ 521071 w 580649"/>
                  <a:gd name="connsiteY11" fmla="*/ 930271 h 1510794"/>
                  <a:gd name="connsiteX12" fmla="*/ 409946 w 580649"/>
                  <a:gd name="connsiteY12" fmla="*/ 28571 h 151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0649" h="1510794">
                    <a:moveTo>
                      <a:pt x="409946" y="28571"/>
                    </a:moveTo>
                    <a:cubicBezTo>
                      <a:pt x="403067" y="-85200"/>
                      <a:pt x="469742" y="172504"/>
                      <a:pt x="479796" y="247646"/>
                    </a:cubicBezTo>
                    <a:cubicBezTo>
                      <a:pt x="489850" y="322788"/>
                      <a:pt x="462333" y="392108"/>
                      <a:pt x="470271" y="479421"/>
                    </a:cubicBezTo>
                    <a:cubicBezTo>
                      <a:pt x="478209" y="566734"/>
                      <a:pt x="510488" y="665688"/>
                      <a:pt x="527421" y="771521"/>
                    </a:cubicBezTo>
                    <a:cubicBezTo>
                      <a:pt x="544354" y="877354"/>
                      <a:pt x="564463" y="1023934"/>
                      <a:pt x="571871" y="1114421"/>
                    </a:cubicBezTo>
                    <a:cubicBezTo>
                      <a:pt x="579279" y="1204908"/>
                      <a:pt x="587217" y="1262588"/>
                      <a:pt x="571871" y="1314446"/>
                    </a:cubicBezTo>
                    <a:cubicBezTo>
                      <a:pt x="556525" y="1366304"/>
                      <a:pt x="519484" y="1397525"/>
                      <a:pt x="479796" y="1425571"/>
                    </a:cubicBezTo>
                    <a:cubicBezTo>
                      <a:pt x="440109" y="1453617"/>
                      <a:pt x="413650" y="1471609"/>
                      <a:pt x="333746" y="1482721"/>
                    </a:cubicBezTo>
                    <a:cubicBezTo>
                      <a:pt x="253842" y="1493834"/>
                      <a:pt x="-11271" y="1489600"/>
                      <a:pt x="371" y="1492246"/>
                    </a:cubicBezTo>
                    <a:cubicBezTo>
                      <a:pt x="12013" y="1494892"/>
                      <a:pt x="309404" y="1528229"/>
                      <a:pt x="403596" y="1498596"/>
                    </a:cubicBezTo>
                    <a:cubicBezTo>
                      <a:pt x="497788" y="1468963"/>
                      <a:pt x="545942" y="1409167"/>
                      <a:pt x="565521" y="1314446"/>
                    </a:cubicBezTo>
                    <a:cubicBezTo>
                      <a:pt x="585100" y="1219725"/>
                      <a:pt x="545942" y="1141408"/>
                      <a:pt x="521071" y="930271"/>
                    </a:cubicBezTo>
                    <a:cubicBezTo>
                      <a:pt x="496200" y="719134"/>
                      <a:pt x="416825" y="142342"/>
                      <a:pt x="409946" y="28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6DF9E04F-9FDA-4CE7-873A-29B56B5862CC}"/>
                  </a:ext>
                </a:extLst>
              </p:cNvPr>
              <p:cNvSpPr/>
              <p:nvPr/>
            </p:nvSpPr>
            <p:spPr>
              <a:xfrm>
                <a:off x="8824890" y="6438338"/>
                <a:ext cx="599419" cy="429863"/>
              </a:xfrm>
              <a:custGeom>
                <a:avLst/>
                <a:gdLst>
                  <a:gd name="connsiteX0" fmla="*/ 595335 w 599419"/>
                  <a:gd name="connsiteY0" fmla="*/ 2150 h 429863"/>
                  <a:gd name="connsiteX1" fmla="*/ 9548 w 599419"/>
                  <a:gd name="connsiteY1" fmla="*/ 421250 h 429863"/>
                  <a:gd name="connsiteX2" fmla="*/ 257198 w 599419"/>
                  <a:gd name="connsiteY2" fmla="*/ 264087 h 429863"/>
                  <a:gd name="connsiteX3" fmla="*/ 595335 w 599419"/>
                  <a:gd name="connsiteY3" fmla="*/ 2150 h 42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419" h="429863">
                    <a:moveTo>
                      <a:pt x="595335" y="2150"/>
                    </a:moveTo>
                    <a:cubicBezTo>
                      <a:pt x="554060" y="28344"/>
                      <a:pt x="65904" y="377594"/>
                      <a:pt x="9548" y="421250"/>
                    </a:cubicBezTo>
                    <a:cubicBezTo>
                      <a:pt x="-46808" y="464906"/>
                      <a:pt x="160625" y="331820"/>
                      <a:pt x="257198" y="264087"/>
                    </a:cubicBezTo>
                    <a:cubicBezTo>
                      <a:pt x="353771" y="196354"/>
                      <a:pt x="636610" y="-24044"/>
                      <a:pt x="595335" y="2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9868A045-83F9-4918-9BC4-9FA71E302EDC}"/>
                  </a:ext>
                </a:extLst>
              </p:cNvPr>
              <p:cNvSpPr/>
              <p:nvPr/>
            </p:nvSpPr>
            <p:spPr>
              <a:xfrm>
                <a:off x="8216444" y="6804655"/>
                <a:ext cx="637572" cy="1092056"/>
              </a:xfrm>
              <a:custGeom>
                <a:avLst/>
                <a:gdLst>
                  <a:gd name="connsiteX0" fmla="*/ 610056 w 637572"/>
                  <a:gd name="connsiteY0" fmla="*/ 62870 h 1092056"/>
                  <a:gd name="connsiteX1" fmla="*/ 514806 w 637572"/>
                  <a:gd name="connsiteY1" fmla="*/ 173995 h 1092056"/>
                  <a:gd name="connsiteX2" fmla="*/ 30619 w 637572"/>
                  <a:gd name="connsiteY2" fmla="*/ 1024895 h 1092056"/>
                  <a:gd name="connsiteX3" fmla="*/ 109994 w 637572"/>
                  <a:gd name="connsiteY3" fmla="*/ 929645 h 1092056"/>
                  <a:gd name="connsiteX4" fmla="*/ 610056 w 637572"/>
                  <a:gd name="connsiteY4" fmla="*/ 62870 h 109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572" h="1092056">
                    <a:moveTo>
                      <a:pt x="610056" y="62870"/>
                    </a:moveTo>
                    <a:cubicBezTo>
                      <a:pt x="677525" y="-63072"/>
                      <a:pt x="611379" y="13657"/>
                      <a:pt x="514806" y="173995"/>
                    </a:cubicBezTo>
                    <a:cubicBezTo>
                      <a:pt x="418233" y="334333"/>
                      <a:pt x="98088" y="898953"/>
                      <a:pt x="30619" y="1024895"/>
                    </a:cubicBezTo>
                    <a:cubicBezTo>
                      <a:pt x="-36850" y="1150837"/>
                      <a:pt x="15009" y="1088659"/>
                      <a:pt x="109994" y="929645"/>
                    </a:cubicBezTo>
                    <a:cubicBezTo>
                      <a:pt x="204979" y="770631"/>
                      <a:pt x="542587" y="188812"/>
                      <a:pt x="610056" y="628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1EE44CE2-A9F6-4771-97F6-E3DCA574970C}"/>
                  </a:ext>
                </a:extLst>
              </p:cNvPr>
              <p:cNvSpPr/>
              <p:nvPr/>
            </p:nvSpPr>
            <p:spPr>
              <a:xfrm>
                <a:off x="7373503" y="7896147"/>
                <a:ext cx="841912" cy="618375"/>
              </a:xfrm>
              <a:custGeom>
                <a:avLst/>
                <a:gdLst>
                  <a:gd name="connsiteX0" fmla="*/ 841810 w 841912"/>
                  <a:gd name="connsiteY0" fmla="*/ 78 h 618375"/>
                  <a:gd name="connsiteX1" fmla="*/ 613210 w 841912"/>
                  <a:gd name="connsiteY1" fmla="*/ 423941 h 618375"/>
                  <a:gd name="connsiteX2" fmla="*/ 590985 w 841912"/>
                  <a:gd name="connsiteY2" fmla="*/ 520778 h 618375"/>
                  <a:gd name="connsiteX3" fmla="*/ 457635 w 841912"/>
                  <a:gd name="connsiteY3" fmla="*/ 576341 h 618375"/>
                  <a:gd name="connsiteX4" fmla="*/ 176647 w 841912"/>
                  <a:gd name="connsiteY4" fmla="*/ 617616 h 618375"/>
                  <a:gd name="connsiteX5" fmla="*/ 14722 w 841912"/>
                  <a:gd name="connsiteY5" fmla="*/ 600153 h 618375"/>
                  <a:gd name="connsiteX6" fmla="*/ 549710 w 841912"/>
                  <a:gd name="connsiteY6" fmla="*/ 563641 h 618375"/>
                  <a:gd name="connsiteX7" fmla="*/ 610035 w 841912"/>
                  <a:gd name="connsiteY7" fmla="*/ 474741 h 618375"/>
                  <a:gd name="connsiteX8" fmla="*/ 641785 w 841912"/>
                  <a:gd name="connsiteY8" fmla="*/ 389016 h 618375"/>
                  <a:gd name="connsiteX9" fmla="*/ 841810 w 841912"/>
                  <a:gd name="connsiteY9" fmla="*/ 78 h 61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1912" h="618375">
                    <a:moveTo>
                      <a:pt x="841810" y="78"/>
                    </a:moveTo>
                    <a:cubicBezTo>
                      <a:pt x="837048" y="5899"/>
                      <a:pt x="655014" y="337158"/>
                      <a:pt x="613210" y="423941"/>
                    </a:cubicBezTo>
                    <a:cubicBezTo>
                      <a:pt x="571406" y="510724"/>
                      <a:pt x="616914" y="495378"/>
                      <a:pt x="590985" y="520778"/>
                    </a:cubicBezTo>
                    <a:cubicBezTo>
                      <a:pt x="565056" y="546178"/>
                      <a:pt x="526691" y="560201"/>
                      <a:pt x="457635" y="576341"/>
                    </a:cubicBezTo>
                    <a:cubicBezTo>
                      <a:pt x="388579" y="592481"/>
                      <a:pt x="250466" y="613647"/>
                      <a:pt x="176647" y="617616"/>
                    </a:cubicBezTo>
                    <a:cubicBezTo>
                      <a:pt x="102828" y="621585"/>
                      <a:pt x="-47455" y="609149"/>
                      <a:pt x="14722" y="600153"/>
                    </a:cubicBezTo>
                    <a:cubicBezTo>
                      <a:pt x="76899" y="591157"/>
                      <a:pt x="450491" y="584543"/>
                      <a:pt x="549710" y="563641"/>
                    </a:cubicBezTo>
                    <a:cubicBezTo>
                      <a:pt x="648929" y="542739"/>
                      <a:pt x="594689" y="503845"/>
                      <a:pt x="610035" y="474741"/>
                    </a:cubicBezTo>
                    <a:cubicBezTo>
                      <a:pt x="625381" y="445637"/>
                      <a:pt x="599981" y="466010"/>
                      <a:pt x="641785" y="389016"/>
                    </a:cubicBezTo>
                    <a:cubicBezTo>
                      <a:pt x="683589" y="312022"/>
                      <a:pt x="846572" y="-5743"/>
                      <a:pt x="841810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2E73F8FE-56D6-4631-A962-C6D1DF3D44A7}"/>
                  </a:ext>
                </a:extLst>
              </p:cNvPr>
              <p:cNvSpPr/>
              <p:nvPr/>
            </p:nvSpPr>
            <p:spPr>
              <a:xfrm>
                <a:off x="7510121" y="8319524"/>
                <a:ext cx="474128" cy="181860"/>
              </a:xfrm>
              <a:custGeom>
                <a:avLst/>
                <a:gdLst>
                  <a:gd name="connsiteX0" fmla="*/ 473417 w 474128"/>
                  <a:gd name="connsiteY0" fmla="*/ 564 h 181860"/>
                  <a:gd name="connsiteX1" fmla="*/ 316254 w 474128"/>
                  <a:gd name="connsiteY1" fmla="*/ 105339 h 181860"/>
                  <a:gd name="connsiteX2" fmla="*/ 342 w 474128"/>
                  <a:gd name="connsiteY2" fmla="*/ 178364 h 181860"/>
                  <a:gd name="connsiteX3" fmla="*/ 259104 w 474128"/>
                  <a:gd name="connsiteY3" fmla="*/ 154551 h 181860"/>
                  <a:gd name="connsiteX4" fmla="*/ 473417 w 474128"/>
                  <a:gd name="connsiteY4" fmla="*/ 564 h 18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128" h="181860">
                    <a:moveTo>
                      <a:pt x="473417" y="564"/>
                    </a:moveTo>
                    <a:cubicBezTo>
                      <a:pt x="482942" y="-7638"/>
                      <a:pt x="395100" y="75706"/>
                      <a:pt x="316254" y="105339"/>
                    </a:cubicBezTo>
                    <a:cubicBezTo>
                      <a:pt x="237408" y="134972"/>
                      <a:pt x="9867" y="170162"/>
                      <a:pt x="342" y="178364"/>
                    </a:cubicBezTo>
                    <a:cubicBezTo>
                      <a:pt x="-9183" y="186566"/>
                      <a:pt x="182375" y="181009"/>
                      <a:pt x="259104" y="154551"/>
                    </a:cubicBezTo>
                    <a:cubicBezTo>
                      <a:pt x="335833" y="128093"/>
                      <a:pt x="463892" y="8766"/>
                      <a:pt x="473417" y="5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F733C3AB-2478-4BBF-B5C9-A87F3875B9D8}"/>
                  </a:ext>
                </a:extLst>
              </p:cNvPr>
              <p:cNvSpPr/>
              <p:nvPr/>
            </p:nvSpPr>
            <p:spPr>
              <a:xfrm>
                <a:off x="7937847" y="8179802"/>
                <a:ext cx="573244" cy="269782"/>
              </a:xfrm>
              <a:custGeom>
                <a:avLst/>
                <a:gdLst>
                  <a:gd name="connsiteX0" fmla="*/ 572741 w 573244"/>
                  <a:gd name="connsiteY0" fmla="*/ 586 h 269782"/>
                  <a:gd name="connsiteX1" fmla="*/ 255241 w 573244"/>
                  <a:gd name="connsiteY1" fmla="*/ 183148 h 269782"/>
                  <a:gd name="connsiteX2" fmla="*/ 36166 w 573244"/>
                  <a:gd name="connsiteY2" fmla="*/ 262523 h 269782"/>
                  <a:gd name="connsiteX3" fmla="*/ 13941 w 573244"/>
                  <a:gd name="connsiteY3" fmla="*/ 256173 h 269782"/>
                  <a:gd name="connsiteX4" fmla="*/ 177453 w 573244"/>
                  <a:gd name="connsiteY4" fmla="*/ 249823 h 269782"/>
                  <a:gd name="connsiteX5" fmla="*/ 572741 w 573244"/>
                  <a:gd name="connsiteY5" fmla="*/ 586 h 26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3244" h="269782">
                    <a:moveTo>
                      <a:pt x="572741" y="586"/>
                    </a:moveTo>
                    <a:cubicBezTo>
                      <a:pt x="585706" y="-10527"/>
                      <a:pt x="344670" y="139492"/>
                      <a:pt x="255241" y="183148"/>
                    </a:cubicBezTo>
                    <a:cubicBezTo>
                      <a:pt x="165812" y="226804"/>
                      <a:pt x="76383" y="250352"/>
                      <a:pt x="36166" y="262523"/>
                    </a:cubicBezTo>
                    <a:cubicBezTo>
                      <a:pt x="-4051" y="274694"/>
                      <a:pt x="-9607" y="258290"/>
                      <a:pt x="13941" y="256173"/>
                    </a:cubicBezTo>
                    <a:cubicBezTo>
                      <a:pt x="37489" y="254056"/>
                      <a:pt x="86965" y="291892"/>
                      <a:pt x="177453" y="249823"/>
                    </a:cubicBezTo>
                    <a:cubicBezTo>
                      <a:pt x="267940" y="207754"/>
                      <a:pt x="559776" y="11699"/>
                      <a:pt x="572741" y="5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46A3B12B-C9D5-48B5-B787-BB8DE8B5AA7C}"/>
                  </a:ext>
                </a:extLst>
              </p:cNvPr>
              <p:cNvSpPr/>
              <p:nvPr/>
            </p:nvSpPr>
            <p:spPr>
              <a:xfrm>
                <a:off x="8460285" y="7505689"/>
                <a:ext cx="1513240" cy="281564"/>
              </a:xfrm>
              <a:custGeom>
                <a:avLst/>
                <a:gdLst>
                  <a:gd name="connsiteX0" fmla="*/ 32 w 1513240"/>
                  <a:gd name="connsiteY0" fmla="*/ 11 h 281564"/>
                  <a:gd name="connsiteX1" fmla="*/ 1104932 w 1513240"/>
                  <a:gd name="connsiteY1" fmla="*/ 254011 h 281564"/>
                  <a:gd name="connsiteX2" fmla="*/ 1130332 w 1513240"/>
                  <a:gd name="connsiteY2" fmla="*/ 275178 h 281564"/>
                  <a:gd name="connsiteX3" fmla="*/ 1229815 w 1513240"/>
                  <a:gd name="connsiteY3" fmla="*/ 258244 h 281564"/>
                  <a:gd name="connsiteX4" fmla="*/ 1433015 w 1513240"/>
                  <a:gd name="connsiteY4" fmla="*/ 264594 h 281564"/>
                  <a:gd name="connsiteX5" fmla="*/ 1496515 w 1513240"/>
                  <a:gd name="connsiteY5" fmla="*/ 237078 h 281564"/>
                  <a:gd name="connsiteX6" fmla="*/ 1143032 w 1513240"/>
                  <a:gd name="connsiteY6" fmla="*/ 243428 h 281564"/>
                  <a:gd name="connsiteX7" fmla="*/ 32 w 1513240"/>
                  <a:gd name="connsiteY7" fmla="*/ 11 h 281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240" h="281564">
                    <a:moveTo>
                      <a:pt x="32" y="11"/>
                    </a:moveTo>
                    <a:cubicBezTo>
                      <a:pt x="-6318" y="1775"/>
                      <a:pt x="916549" y="208150"/>
                      <a:pt x="1104932" y="254011"/>
                    </a:cubicBezTo>
                    <a:cubicBezTo>
                      <a:pt x="1293315" y="299872"/>
                      <a:pt x="1109518" y="274473"/>
                      <a:pt x="1130332" y="275178"/>
                    </a:cubicBezTo>
                    <a:cubicBezTo>
                      <a:pt x="1151146" y="275883"/>
                      <a:pt x="1179368" y="260008"/>
                      <a:pt x="1229815" y="258244"/>
                    </a:cubicBezTo>
                    <a:cubicBezTo>
                      <a:pt x="1280262" y="256480"/>
                      <a:pt x="1388565" y="268122"/>
                      <a:pt x="1433015" y="264594"/>
                    </a:cubicBezTo>
                    <a:cubicBezTo>
                      <a:pt x="1477465" y="261066"/>
                      <a:pt x="1544846" y="240606"/>
                      <a:pt x="1496515" y="237078"/>
                    </a:cubicBezTo>
                    <a:cubicBezTo>
                      <a:pt x="1448185" y="233550"/>
                      <a:pt x="1392799" y="285409"/>
                      <a:pt x="1143032" y="243428"/>
                    </a:cubicBezTo>
                    <a:cubicBezTo>
                      <a:pt x="893265" y="201447"/>
                      <a:pt x="6382" y="-1753"/>
                      <a:pt x="32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1C23BD70-72B3-4AC4-A50C-8FDB7FBC1F02}"/>
                  </a:ext>
                </a:extLst>
              </p:cNvPr>
              <p:cNvSpPr/>
              <p:nvPr/>
            </p:nvSpPr>
            <p:spPr>
              <a:xfrm>
                <a:off x="8813800" y="6870700"/>
                <a:ext cx="1424814" cy="692569"/>
              </a:xfrm>
              <a:custGeom>
                <a:avLst/>
                <a:gdLst>
                  <a:gd name="connsiteX0" fmla="*/ 0 w 1424814"/>
                  <a:gd name="connsiteY0" fmla="*/ 0 h 692569"/>
                  <a:gd name="connsiteX1" fmla="*/ 1263650 w 1424814"/>
                  <a:gd name="connsiteY1" fmla="*/ 618067 h 692569"/>
                  <a:gd name="connsiteX2" fmla="*/ 1407583 w 1424814"/>
                  <a:gd name="connsiteY2" fmla="*/ 681567 h 692569"/>
                  <a:gd name="connsiteX3" fmla="*/ 0 w 1424814"/>
                  <a:gd name="connsiteY3" fmla="*/ 0 h 69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814" h="692569">
                    <a:moveTo>
                      <a:pt x="0" y="0"/>
                    </a:moveTo>
                    <a:lnTo>
                      <a:pt x="1263650" y="618067"/>
                    </a:lnTo>
                    <a:cubicBezTo>
                      <a:pt x="1498247" y="731661"/>
                      <a:pt x="1407583" y="681567"/>
                      <a:pt x="1407583" y="6815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62B81B5D-2520-4D14-8069-F3A6CBF88260}"/>
                  </a:ext>
                </a:extLst>
              </p:cNvPr>
              <p:cNvSpPr/>
              <p:nvPr/>
            </p:nvSpPr>
            <p:spPr>
              <a:xfrm>
                <a:off x="8765350" y="6848183"/>
                <a:ext cx="1466136" cy="705209"/>
              </a:xfrm>
              <a:custGeom>
                <a:avLst/>
                <a:gdLst>
                  <a:gd name="connsiteX0" fmla="*/ 52683 w 1466136"/>
                  <a:gd name="connsiteY0" fmla="*/ 39450 h 705209"/>
                  <a:gd name="connsiteX1" fmla="*/ 107717 w 1466136"/>
                  <a:gd name="connsiteY1" fmla="*/ 22517 h 705209"/>
                  <a:gd name="connsiteX2" fmla="*/ 480250 w 1466136"/>
                  <a:gd name="connsiteY2" fmla="*/ 200317 h 705209"/>
                  <a:gd name="connsiteX3" fmla="*/ 1041167 w 1466136"/>
                  <a:gd name="connsiteY3" fmla="*/ 458550 h 705209"/>
                  <a:gd name="connsiteX4" fmla="*/ 1462383 w 1466136"/>
                  <a:gd name="connsiteY4" fmla="*/ 704084 h 705209"/>
                  <a:gd name="connsiteX5" fmla="*/ 797750 w 1466136"/>
                  <a:gd name="connsiteY5" fmla="*/ 356950 h 705209"/>
                  <a:gd name="connsiteX6" fmla="*/ 52683 w 1466136"/>
                  <a:gd name="connsiteY6" fmla="*/ 39450 h 70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6136" h="705209">
                    <a:moveTo>
                      <a:pt x="52683" y="39450"/>
                    </a:moveTo>
                    <a:cubicBezTo>
                      <a:pt x="-62322" y="-16289"/>
                      <a:pt x="36456" y="-4294"/>
                      <a:pt x="107717" y="22517"/>
                    </a:cubicBezTo>
                    <a:cubicBezTo>
                      <a:pt x="178978" y="49328"/>
                      <a:pt x="480250" y="200317"/>
                      <a:pt x="480250" y="200317"/>
                    </a:cubicBezTo>
                    <a:cubicBezTo>
                      <a:pt x="635825" y="272989"/>
                      <a:pt x="877478" y="374589"/>
                      <a:pt x="1041167" y="458550"/>
                    </a:cubicBezTo>
                    <a:cubicBezTo>
                      <a:pt x="1204856" y="542511"/>
                      <a:pt x="1502952" y="721017"/>
                      <a:pt x="1462383" y="704084"/>
                    </a:cubicBezTo>
                    <a:cubicBezTo>
                      <a:pt x="1421814" y="687151"/>
                      <a:pt x="1028114" y="472661"/>
                      <a:pt x="797750" y="356950"/>
                    </a:cubicBezTo>
                    <a:cubicBezTo>
                      <a:pt x="567386" y="241239"/>
                      <a:pt x="167688" y="95189"/>
                      <a:pt x="52683" y="394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D55EDD08-FF8A-4A2E-B842-EFD5E9396AC1}"/>
                  </a:ext>
                </a:extLst>
              </p:cNvPr>
              <p:cNvSpPr/>
              <p:nvPr/>
            </p:nvSpPr>
            <p:spPr>
              <a:xfrm>
                <a:off x="10054709" y="7566639"/>
                <a:ext cx="173402" cy="120041"/>
              </a:xfrm>
              <a:custGeom>
                <a:avLst/>
                <a:gdLst>
                  <a:gd name="connsiteX0" fmla="*/ 173024 w 173402"/>
                  <a:gd name="connsiteY0" fmla="*/ 444 h 120041"/>
                  <a:gd name="connsiteX1" fmla="*/ 5808 w 173402"/>
                  <a:gd name="connsiteY1" fmla="*/ 116861 h 120041"/>
                  <a:gd name="connsiteX2" fmla="*/ 50258 w 173402"/>
                  <a:gd name="connsiteY2" fmla="*/ 78761 h 120041"/>
                  <a:gd name="connsiteX3" fmla="*/ 173024 w 173402"/>
                  <a:gd name="connsiteY3" fmla="*/ 444 h 12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402" h="120041">
                    <a:moveTo>
                      <a:pt x="173024" y="444"/>
                    </a:moveTo>
                    <a:cubicBezTo>
                      <a:pt x="165616" y="6794"/>
                      <a:pt x="26269" y="103808"/>
                      <a:pt x="5808" y="116861"/>
                    </a:cubicBezTo>
                    <a:cubicBezTo>
                      <a:pt x="-14653" y="129914"/>
                      <a:pt x="23447" y="99928"/>
                      <a:pt x="50258" y="78761"/>
                    </a:cubicBezTo>
                    <a:cubicBezTo>
                      <a:pt x="77069" y="57594"/>
                      <a:pt x="180432" y="-5906"/>
                      <a:pt x="173024" y="4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0366D7B3-D848-48CE-9F7D-28819DD7E610}"/>
                  </a:ext>
                </a:extLst>
              </p:cNvPr>
              <p:cNvSpPr/>
              <p:nvPr/>
            </p:nvSpPr>
            <p:spPr>
              <a:xfrm>
                <a:off x="9977682" y="7704556"/>
                <a:ext cx="154351" cy="192769"/>
              </a:xfrm>
              <a:custGeom>
                <a:avLst/>
                <a:gdLst>
                  <a:gd name="connsiteX0" fmla="*/ 78601 w 154351"/>
                  <a:gd name="connsiteY0" fmla="*/ 111 h 192769"/>
                  <a:gd name="connsiteX1" fmla="*/ 152685 w 154351"/>
                  <a:gd name="connsiteY1" fmla="*/ 74194 h 192769"/>
                  <a:gd name="connsiteX2" fmla="*/ 127285 w 154351"/>
                  <a:gd name="connsiteY2" fmla="*/ 152511 h 192769"/>
                  <a:gd name="connsiteX3" fmla="*/ 93418 w 154351"/>
                  <a:gd name="connsiteY3" fmla="*/ 192727 h 192769"/>
                  <a:gd name="connsiteX4" fmla="*/ 78601 w 154351"/>
                  <a:gd name="connsiteY4" fmla="*/ 158861 h 192769"/>
                  <a:gd name="connsiteX5" fmla="*/ 53201 w 154351"/>
                  <a:gd name="connsiteY5" fmla="*/ 95361 h 192769"/>
                  <a:gd name="connsiteX6" fmla="*/ 285 w 154351"/>
                  <a:gd name="connsiteY6" fmla="*/ 44561 h 192769"/>
                  <a:gd name="connsiteX7" fmla="*/ 78601 w 154351"/>
                  <a:gd name="connsiteY7" fmla="*/ 150394 h 192769"/>
                  <a:gd name="connsiteX8" fmla="*/ 114585 w 154351"/>
                  <a:gd name="connsiteY8" fmla="*/ 146161 h 192769"/>
                  <a:gd name="connsiteX9" fmla="*/ 137868 w 154351"/>
                  <a:gd name="connsiteY9" fmla="*/ 91127 h 192769"/>
                  <a:gd name="connsiteX10" fmla="*/ 78601 w 154351"/>
                  <a:gd name="connsiteY10" fmla="*/ 111 h 19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51" h="192769">
                    <a:moveTo>
                      <a:pt x="78601" y="111"/>
                    </a:moveTo>
                    <a:cubicBezTo>
                      <a:pt x="81071" y="-2711"/>
                      <a:pt x="144571" y="48794"/>
                      <a:pt x="152685" y="74194"/>
                    </a:cubicBezTo>
                    <a:cubicBezTo>
                      <a:pt x="160799" y="99594"/>
                      <a:pt x="137163" y="132756"/>
                      <a:pt x="127285" y="152511"/>
                    </a:cubicBezTo>
                    <a:cubicBezTo>
                      <a:pt x="117407" y="172266"/>
                      <a:pt x="101532" y="191669"/>
                      <a:pt x="93418" y="192727"/>
                    </a:cubicBezTo>
                    <a:cubicBezTo>
                      <a:pt x="85304" y="193785"/>
                      <a:pt x="85304" y="175089"/>
                      <a:pt x="78601" y="158861"/>
                    </a:cubicBezTo>
                    <a:cubicBezTo>
                      <a:pt x="71898" y="142633"/>
                      <a:pt x="66254" y="114411"/>
                      <a:pt x="53201" y="95361"/>
                    </a:cubicBezTo>
                    <a:cubicBezTo>
                      <a:pt x="40148" y="76311"/>
                      <a:pt x="-3948" y="35389"/>
                      <a:pt x="285" y="44561"/>
                    </a:cubicBezTo>
                    <a:cubicBezTo>
                      <a:pt x="4518" y="53733"/>
                      <a:pt x="59551" y="133461"/>
                      <a:pt x="78601" y="150394"/>
                    </a:cubicBezTo>
                    <a:cubicBezTo>
                      <a:pt x="97651" y="167327"/>
                      <a:pt x="104707" y="156039"/>
                      <a:pt x="114585" y="146161"/>
                    </a:cubicBezTo>
                    <a:cubicBezTo>
                      <a:pt x="124463" y="136283"/>
                      <a:pt x="141749" y="115821"/>
                      <a:pt x="137868" y="91127"/>
                    </a:cubicBezTo>
                    <a:cubicBezTo>
                      <a:pt x="133987" y="66433"/>
                      <a:pt x="76131" y="2933"/>
                      <a:pt x="78601" y="1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6F2C62AE-6CD8-4C26-94E2-A6E922224697}"/>
                  </a:ext>
                </a:extLst>
              </p:cNvPr>
              <p:cNvSpPr/>
              <p:nvPr/>
            </p:nvSpPr>
            <p:spPr>
              <a:xfrm>
                <a:off x="9769012" y="6412405"/>
                <a:ext cx="107395" cy="95084"/>
              </a:xfrm>
              <a:custGeom>
                <a:avLst/>
                <a:gdLst>
                  <a:gd name="connsiteX0" fmla="*/ 107355 w 107395"/>
                  <a:gd name="connsiteY0" fmla="*/ 1095 h 95084"/>
                  <a:gd name="connsiteX1" fmla="*/ 5755 w 107395"/>
                  <a:gd name="connsiteY1" fmla="*/ 94228 h 95084"/>
                  <a:gd name="connsiteX2" fmla="*/ 18455 w 107395"/>
                  <a:gd name="connsiteY2" fmla="*/ 45545 h 95084"/>
                  <a:gd name="connsiteX3" fmla="*/ 107355 w 107395"/>
                  <a:gd name="connsiteY3" fmla="*/ 1095 h 9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395" h="95084">
                    <a:moveTo>
                      <a:pt x="107355" y="1095"/>
                    </a:moveTo>
                    <a:cubicBezTo>
                      <a:pt x="105238" y="9209"/>
                      <a:pt x="20572" y="86820"/>
                      <a:pt x="5755" y="94228"/>
                    </a:cubicBezTo>
                    <a:cubicBezTo>
                      <a:pt x="-9062" y="101636"/>
                      <a:pt x="8224" y="58951"/>
                      <a:pt x="18455" y="45545"/>
                    </a:cubicBezTo>
                    <a:cubicBezTo>
                      <a:pt x="28685" y="32140"/>
                      <a:pt x="109472" y="-7019"/>
                      <a:pt x="107355" y="10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27842116-67EF-4FB3-990E-6154BAB403FC}"/>
                  </a:ext>
                </a:extLst>
              </p:cNvPr>
              <p:cNvSpPr/>
              <p:nvPr/>
            </p:nvSpPr>
            <p:spPr>
              <a:xfrm>
                <a:off x="9616265" y="6419721"/>
                <a:ext cx="1058733" cy="839184"/>
              </a:xfrm>
              <a:custGeom>
                <a:avLst/>
                <a:gdLst>
                  <a:gd name="connsiteX0" fmla="*/ 46318 w 1058733"/>
                  <a:gd name="connsiteY0" fmla="*/ 36112 h 839184"/>
                  <a:gd name="connsiteX1" fmla="*/ 92885 w 1058733"/>
                  <a:gd name="connsiteY1" fmla="*/ 59396 h 839184"/>
                  <a:gd name="connsiteX2" fmla="*/ 520452 w 1058733"/>
                  <a:gd name="connsiteY2" fmla="*/ 296462 h 839184"/>
                  <a:gd name="connsiteX3" fmla="*/ 973418 w 1058733"/>
                  <a:gd name="connsiteY3" fmla="*/ 713446 h 839184"/>
                  <a:gd name="connsiteX4" fmla="*/ 1049618 w 1058733"/>
                  <a:gd name="connsiteY4" fmla="*/ 836212 h 839184"/>
                  <a:gd name="connsiteX5" fmla="*/ 852768 w 1058733"/>
                  <a:gd name="connsiteY5" fmla="*/ 618196 h 839184"/>
                  <a:gd name="connsiteX6" fmla="*/ 46318 w 1058733"/>
                  <a:gd name="connsiteY6" fmla="*/ 36112 h 8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733" h="839184">
                    <a:moveTo>
                      <a:pt x="46318" y="36112"/>
                    </a:moveTo>
                    <a:cubicBezTo>
                      <a:pt x="-80329" y="-57021"/>
                      <a:pt x="92885" y="59396"/>
                      <a:pt x="92885" y="59396"/>
                    </a:cubicBezTo>
                    <a:cubicBezTo>
                      <a:pt x="171907" y="102788"/>
                      <a:pt x="373697" y="187454"/>
                      <a:pt x="520452" y="296462"/>
                    </a:cubicBezTo>
                    <a:cubicBezTo>
                      <a:pt x="667207" y="405470"/>
                      <a:pt x="885224" y="623488"/>
                      <a:pt x="973418" y="713446"/>
                    </a:cubicBezTo>
                    <a:cubicBezTo>
                      <a:pt x="1061612" y="803404"/>
                      <a:pt x="1069726" y="852087"/>
                      <a:pt x="1049618" y="836212"/>
                    </a:cubicBezTo>
                    <a:cubicBezTo>
                      <a:pt x="1029510" y="820337"/>
                      <a:pt x="1016810" y="749782"/>
                      <a:pt x="852768" y="618196"/>
                    </a:cubicBezTo>
                    <a:cubicBezTo>
                      <a:pt x="688726" y="486610"/>
                      <a:pt x="172965" y="129245"/>
                      <a:pt x="46318" y="361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196D1FF6-2FCF-47AB-9AAF-2839B0F14038}"/>
                  </a:ext>
                </a:extLst>
              </p:cNvPr>
              <p:cNvSpPr/>
              <p:nvPr/>
            </p:nvSpPr>
            <p:spPr>
              <a:xfrm>
                <a:off x="10576868" y="7265608"/>
                <a:ext cx="117673" cy="127917"/>
              </a:xfrm>
              <a:custGeom>
                <a:avLst/>
                <a:gdLst>
                  <a:gd name="connsiteX0" fmla="*/ 115 w 117673"/>
                  <a:gd name="connsiteY0" fmla="*/ 127909 h 127917"/>
                  <a:gd name="connsiteX1" fmla="*/ 112299 w 117673"/>
                  <a:gd name="connsiteY1" fmla="*/ 15725 h 127917"/>
                  <a:gd name="connsiteX2" fmla="*/ 91132 w 117673"/>
                  <a:gd name="connsiteY2" fmla="*/ 9375 h 127917"/>
                  <a:gd name="connsiteX3" fmla="*/ 115 w 117673"/>
                  <a:gd name="connsiteY3" fmla="*/ 127909 h 12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673" h="127917">
                    <a:moveTo>
                      <a:pt x="115" y="127909"/>
                    </a:moveTo>
                    <a:cubicBezTo>
                      <a:pt x="3643" y="128967"/>
                      <a:pt x="97130" y="35481"/>
                      <a:pt x="112299" y="15725"/>
                    </a:cubicBezTo>
                    <a:cubicBezTo>
                      <a:pt x="127469" y="-4031"/>
                      <a:pt x="107360" y="-4031"/>
                      <a:pt x="91132" y="9375"/>
                    </a:cubicBezTo>
                    <a:cubicBezTo>
                      <a:pt x="74904" y="22781"/>
                      <a:pt x="-3413" y="126851"/>
                      <a:pt x="115" y="1279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5B406EA1-A391-4AC4-9E9C-3D2A1E6FD027}"/>
                  </a:ext>
                </a:extLst>
              </p:cNvPr>
              <p:cNvSpPr/>
              <p:nvPr/>
            </p:nvSpPr>
            <p:spPr>
              <a:xfrm>
                <a:off x="10234472" y="7277100"/>
                <a:ext cx="452578" cy="283370"/>
              </a:xfrm>
              <a:custGeom>
                <a:avLst/>
                <a:gdLst>
                  <a:gd name="connsiteX0" fmla="*/ 452578 w 452578"/>
                  <a:gd name="connsiteY0" fmla="*/ 0 h 283370"/>
                  <a:gd name="connsiteX1" fmla="*/ 240911 w 452578"/>
                  <a:gd name="connsiteY1" fmla="*/ 91017 h 283370"/>
                  <a:gd name="connsiteX2" fmla="*/ 5961 w 452578"/>
                  <a:gd name="connsiteY2" fmla="*/ 279400 h 283370"/>
                  <a:gd name="connsiteX3" fmla="*/ 80045 w 452578"/>
                  <a:gd name="connsiteY3" fmla="*/ 213783 h 283370"/>
                  <a:gd name="connsiteX4" fmla="*/ 187995 w 452578"/>
                  <a:gd name="connsiteY4" fmla="*/ 148167 h 283370"/>
                  <a:gd name="connsiteX5" fmla="*/ 452578 w 452578"/>
                  <a:gd name="connsiteY5" fmla="*/ 0 h 28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578" h="283370">
                    <a:moveTo>
                      <a:pt x="452578" y="0"/>
                    </a:moveTo>
                    <a:cubicBezTo>
                      <a:pt x="383962" y="22225"/>
                      <a:pt x="315347" y="44450"/>
                      <a:pt x="240911" y="91017"/>
                    </a:cubicBezTo>
                    <a:cubicBezTo>
                      <a:pt x="166475" y="137584"/>
                      <a:pt x="32772" y="258939"/>
                      <a:pt x="5961" y="279400"/>
                    </a:cubicBezTo>
                    <a:cubicBezTo>
                      <a:pt x="-20850" y="299861"/>
                      <a:pt x="49706" y="235655"/>
                      <a:pt x="80045" y="213783"/>
                    </a:cubicBezTo>
                    <a:cubicBezTo>
                      <a:pt x="110384" y="191911"/>
                      <a:pt x="187995" y="148167"/>
                      <a:pt x="187995" y="148167"/>
                    </a:cubicBezTo>
                    <a:lnTo>
                      <a:pt x="45257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205BA536-69C3-4B68-94C0-C418DF897924}"/>
                  </a:ext>
                </a:extLst>
              </p:cNvPr>
              <p:cNvSpPr/>
              <p:nvPr/>
            </p:nvSpPr>
            <p:spPr>
              <a:xfrm>
                <a:off x="8440478" y="5565642"/>
                <a:ext cx="1256660" cy="831035"/>
              </a:xfrm>
              <a:custGeom>
                <a:avLst/>
                <a:gdLst>
                  <a:gd name="connsiteX0" fmla="*/ 2905 w 1256660"/>
                  <a:gd name="connsiteY0" fmla="*/ 9658 h 831035"/>
                  <a:gd name="connsiteX1" fmla="*/ 93922 w 1256660"/>
                  <a:gd name="connsiteY1" fmla="*/ 320808 h 831035"/>
                  <a:gd name="connsiteX2" fmla="*/ 184939 w 1256660"/>
                  <a:gd name="connsiteY2" fmla="*/ 731441 h 831035"/>
                  <a:gd name="connsiteX3" fmla="*/ 254789 w 1256660"/>
                  <a:gd name="connsiteY3" fmla="*/ 788591 h 831035"/>
                  <a:gd name="connsiteX4" fmla="*/ 506672 w 1256660"/>
                  <a:gd name="connsiteY4" fmla="*/ 797058 h 831035"/>
                  <a:gd name="connsiteX5" fmla="*/ 851689 w 1256660"/>
                  <a:gd name="connsiteY5" fmla="*/ 830925 h 831035"/>
                  <a:gd name="connsiteX6" fmla="*/ 1027372 w 1256660"/>
                  <a:gd name="connsiteY6" fmla="*/ 784358 h 831035"/>
                  <a:gd name="connsiteX7" fmla="*/ 1253855 w 1256660"/>
                  <a:gd name="connsiteY7" fmla="*/ 765308 h 831035"/>
                  <a:gd name="connsiteX8" fmla="*/ 860155 w 1256660"/>
                  <a:gd name="connsiteY8" fmla="*/ 788591 h 831035"/>
                  <a:gd name="connsiteX9" fmla="*/ 208222 w 1256660"/>
                  <a:gd name="connsiteY9" fmla="*/ 693341 h 831035"/>
                  <a:gd name="connsiteX10" fmla="*/ 2905 w 1256660"/>
                  <a:gd name="connsiteY10" fmla="*/ 9658 h 83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660" h="831035">
                    <a:moveTo>
                      <a:pt x="2905" y="9658"/>
                    </a:moveTo>
                    <a:cubicBezTo>
                      <a:pt x="-16145" y="-52431"/>
                      <a:pt x="63583" y="200511"/>
                      <a:pt x="93922" y="320808"/>
                    </a:cubicBezTo>
                    <a:cubicBezTo>
                      <a:pt x="124261" y="441105"/>
                      <a:pt x="158128" y="653477"/>
                      <a:pt x="184939" y="731441"/>
                    </a:cubicBezTo>
                    <a:cubicBezTo>
                      <a:pt x="211750" y="809405"/>
                      <a:pt x="201167" y="777655"/>
                      <a:pt x="254789" y="788591"/>
                    </a:cubicBezTo>
                    <a:cubicBezTo>
                      <a:pt x="308411" y="799527"/>
                      <a:pt x="407189" y="790002"/>
                      <a:pt x="506672" y="797058"/>
                    </a:cubicBezTo>
                    <a:cubicBezTo>
                      <a:pt x="606155" y="804114"/>
                      <a:pt x="764906" y="833042"/>
                      <a:pt x="851689" y="830925"/>
                    </a:cubicBezTo>
                    <a:cubicBezTo>
                      <a:pt x="938472" y="828808"/>
                      <a:pt x="960345" y="795294"/>
                      <a:pt x="1027372" y="784358"/>
                    </a:cubicBezTo>
                    <a:cubicBezTo>
                      <a:pt x="1094399" y="773422"/>
                      <a:pt x="1281724" y="764603"/>
                      <a:pt x="1253855" y="765308"/>
                    </a:cubicBezTo>
                    <a:cubicBezTo>
                      <a:pt x="1225986" y="766013"/>
                      <a:pt x="1034427" y="800586"/>
                      <a:pt x="860155" y="788591"/>
                    </a:cubicBezTo>
                    <a:cubicBezTo>
                      <a:pt x="685883" y="776596"/>
                      <a:pt x="348627" y="819988"/>
                      <a:pt x="208222" y="693341"/>
                    </a:cubicBezTo>
                    <a:cubicBezTo>
                      <a:pt x="67817" y="566694"/>
                      <a:pt x="21955" y="71747"/>
                      <a:pt x="2905" y="96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94F069B2-DB59-4FB4-A34D-A5B5272C3785}"/>
                  </a:ext>
                </a:extLst>
              </p:cNvPr>
              <p:cNvSpPr/>
              <p:nvPr/>
            </p:nvSpPr>
            <p:spPr>
              <a:xfrm>
                <a:off x="9645648" y="5629349"/>
                <a:ext cx="289542" cy="706521"/>
              </a:xfrm>
              <a:custGeom>
                <a:avLst/>
                <a:gdLst>
                  <a:gd name="connsiteX0" fmla="*/ 2 w 289542"/>
                  <a:gd name="connsiteY0" fmla="*/ 705834 h 706521"/>
                  <a:gd name="connsiteX1" fmla="*/ 196852 w 289542"/>
                  <a:gd name="connsiteY1" fmla="*/ 659268 h 706521"/>
                  <a:gd name="connsiteX2" fmla="*/ 277285 w 289542"/>
                  <a:gd name="connsiteY2" fmla="*/ 574601 h 706521"/>
                  <a:gd name="connsiteX3" fmla="*/ 283635 w 289542"/>
                  <a:gd name="connsiteY3" fmla="*/ 445484 h 706521"/>
                  <a:gd name="connsiteX4" fmla="*/ 222252 w 289542"/>
                  <a:gd name="connsiteY4" fmla="*/ 202068 h 706521"/>
                  <a:gd name="connsiteX5" fmla="*/ 192619 w 289542"/>
                  <a:gd name="connsiteY5" fmla="*/ 984 h 706521"/>
                  <a:gd name="connsiteX6" fmla="*/ 237069 w 289542"/>
                  <a:gd name="connsiteY6" fmla="*/ 286734 h 706521"/>
                  <a:gd name="connsiteX7" fmla="*/ 260352 w 289542"/>
                  <a:gd name="connsiteY7" fmla="*/ 532268 h 706521"/>
                  <a:gd name="connsiteX8" fmla="*/ 192619 w 289542"/>
                  <a:gd name="connsiteY8" fmla="*/ 625401 h 706521"/>
                  <a:gd name="connsiteX9" fmla="*/ 2 w 289542"/>
                  <a:gd name="connsiteY9" fmla="*/ 705834 h 706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542" h="706521">
                    <a:moveTo>
                      <a:pt x="2" y="705834"/>
                    </a:moveTo>
                    <a:cubicBezTo>
                      <a:pt x="708" y="711479"/>
                      <a:pt x="150638" y="681140"/>
                      <a:pt x="196852" y="659268"/>
                    </a:cubicBezTo>
                    <a:cubicBezTo>
                      <a:pt x="243066" y="637396"/>
                      <a:pt x="262821" y="610232"/>
                      <a:pt x="277285" y="574601"/>
                    </a:cubicBezTo>
                    <a:cubicBezTo>
                      <a:pt x="291749" y="538970"/>
                      <a:pt x="292807" y="507573"/>
                      <a:pt x="283635" y="445484"/>
                    </a:cubicBezTo>
                    <a:cubicBezTo>
                      <a:pt x="274463" y="383395"/>
                      <a:pt x="237421" y="276151"/>
                      <a:pt x="222252" y="202068"/>
                    </a:cubicBezTo>
                    <a:cubicBezTo>
                      <a:pt x="207083" y="127985"/>
                      <a:pt x="190149" y="-13127"/>
                      <a:pt x="192619" y="984"/>
                    </a:cubicBezTo>
                    <a:cubicBezTo>
                      <a:pt x="195089" y="15095"/>
                      <a:pt x="225780" y="198187"/>
                      <a:pt x="237069" y="286734"/>
                    </a:cubicBezTo>
                    <a:cubicBezTo>
                      <a:pt x="248358" y="375281"/>
                      <a:pt x="267760" y="475824"/>
                      <a:pt x="260352" y="532268"/>
                    </a:cubicBezTo>
                    <a:cubicBezTo>
                      <a:pt x="252944" y="588712"/>
                      <a:pt x="233541" y="598943"/>
                      <a:pt x="192619" y="625401"/>
                    </a:cubicBezTo>
                    <a:cubicBezTo>
                      <a:pt x="151697" y="651859"/>
                      <a:pt x="-704" y="700189"/>
                      <a:pt x="2" y="7058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524DF092-308E-4CF6-8819-CF30E22AF10D}"/>
                  </a:ext>
                </a:extLst>
              </p:cNvPr>
              <p:cNvSpPr/>
              <p:nvPr/>
            </p:nvSpPr>
            <p:spPr>
              <a:xfrm>
                <a:off x="9692062" y="5095659"/>
                <a:ext cx="87614" cy="248818"/>
              </a:xfrm>
              <a:custGeom>
                <a:avLst/>
                <a:gdLst>
                  <a:gd name="connsiteX0" fmla="*/ 155 w 87614"/>
                  <a:gd name="connsiteY0" fmla="*/ 3391 h 248818"/>
                  <a:gd name="connsiteX1" fmla="*/ 84821 w 87614"/>
                  <a:gd name="connsiteY1" fmla="*/ 246808 h 248818"/>
                  <a:gd name="connsiteX2" fmla="*/ 63655 w 87614"/>
                  <a:gd name="connsiteY2" fmla="*/ 113458 h 248818"/>
                  <a:gd name="connsiteX3" fmla="*/ 155 w 87614"/>
                  <a:gd name="connsiteY3" fmla="*/ 3391 h 24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614" h="248818">
                    <a:moveTo>
                      <a:pt x="155" y="3391"/>
                    </a:moveTo>
                    <a:cubicBezTo>
                      <a:pt x="3683" y="25616"/>
                      <a:pt x="74238" y="228464"/>
                      <a:pt x="84821" y="246808"/>
                    </a:cubicBezTo>
                    <a:cubicBezTo>
                      <a:pt x="95404" y="265153"/>
                      <a:pt x="73180" y="152969"/>
                      <a:pt x="63655" y="113458"/>
                    </a:cubicBezTo>
                    <a:cubicBezTo>
                      <a:pt x="54130" y="73947"/>
                      <a:pt x="-3373" y="-18834"/>
                      <a:pt x="155" y="33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6AE51996-D558-41D0-85F5-CEBBB29618A5}"/>
                  </a:ext>
                </a:extLst>
              </p:cNvPr>
              <p:cNvSpPr/>
              <p:nvPr/>
            </p:nvSpPr>
            <p:spPr>
              <a:xfrm>
                <a:off x="8628355" y="5663930"/>
                <a:ext cx="728288" cy="594987"/>
              </a:xfrm>
              <a:custGeom>
                <a:avLst/>
                <a:gdLst>
                  <a:gd name="connsiteX0" fmla="*/ 87020 w 728288"/>
                  <a:gd name="connsiteY0" fmla="*/ 270 h 594987"/>
                  <a:gd name="connsiteX1" fmla="*/ 17170 w 728288"/>
                  <a:gd name="connsiteY1" fmla="*/ 65358 h 594987"/>
                  <a:gd name="connsiteX2" fmla="*/ 50508 w 728288"/>
                  <a:gd name="connsiteY2" fmla="*/ 379683 h 594987"/>
                  <a:gd name="connsiteX3" fmla="*/ 131470 w 728288"/>
                  <a:gd name="connsiteY3" fmla="*/ 576533 h 594987"/>
                  <a:gd name="connsiteX4" fmla="*/ 221958 w 728288"/>
                  <a:gd name="connsiteY4" fmla="*/ 586058 h 594987"/>
                  <a:gd name="connsiteX5" fmla="*/ 598195 w 728288"/>
                  <a:gd name="connsiteY5" fmla="*/ 571770 h 594987"/>
                  <a:gd name="connsiteX6" fmla="*/ 690270 w 728288"/>
                  <a:gd name="connsiteY6" fmla="*/ 533670 h 594987"/>
                  <a:gd name="connsiteX7" fmla="*/ 722020 w 728288"/>
                  <a:gd name="connsiteY7" fmla="*/ 497158 h 594987"/>
                  <a:gd name="connsiteX8" fmla="*/ 572795 w 728288"/>
                  <a:gd name="connsiteY8" fmla="*/ 559070 h 594987"/>
                  <a:gd name="connsiteX9" fmla="*/ 144170 w 728288"/>
                  <a:gd name="connsiteY9" fmla="*/ 582883 h 594987"/>
                  <a:gd name="connsiteX10" fmla="*/ 109245 w 728288"/>
                  <a:gd name="connsiteY10" fmla="*/ 551133 h 594987"/>
                  <a:gd name="connsiteX11" fmla="*/ 17170 w 728288"/>
                  <a:gd name="connsiteY11" fmla="*/ 281258 h 594987"/>
                  <a:gd name="connsiteX12" fmla="*/ 4470 w 728288"/>
                  <a:gd name="connsiteY12" fmla="*/ 74883 h 594987"/>
                  <a:gd name="connsiteX13" fmla="*/ 87020 w 728288"/>
                  <a:gd name="connsiteY13" fmla="*/ 270 h 5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8288" h="594987">
                    <a:moveTo>
                      <a:pt x="87020" y="270"/>
                    </a:moveTo>
                    <a:cubicBezTo>
                      <a:pt x="89137" y="-1318"/>
                      <a:pt x="23255" y="2123"/>
                      <a:pt x="17170" y="65358"/>
                    </a:cubicBezTo>
                    <a:cubicBezTo>
                      <a:pt x="11085" y="128593"/>
                      <a:pt x="31458" y="294487"/>
                      <a:pt x="50508" y="379683"/>
                    </a:cubicBezTo>
                    <a:cubicBezTo>
                      <a:pt x="69558" y="464879"/>
                      <a:pt x="102895" y="542137"/>
                      <a:pt x="131470" y="576533"/>
                    </a:cubicBezTo>
                    <a:cubicBezTo>
                      <a:pt x="160045" y="610929"/>
                      <a:pt x="144171" y="586852"/>
                      <a:pt x="221958" y="586058"/>
                    </a:cubicBezTo>
                    <a:cubicBezTo>
                      <a:pt x="299745" y="585264"/>
                      <a:pt x="520143" y="580501"/>
                      <a:pt x="598195" y="571770"/>
                    </a:cubicBezTo>
                    <a:cubicBezTo>
                      <a:pt x="676247" y="563039"/>
                      <a:pt x="669633" y="546105"/>
                      <a:pt x="690270" y="533670"/>
                    </a:cubicBezTo>
                    <a:cubicBezTo>
                      <a:pt x="710907" y="521235"/>
                      <a:pt x="741599" y="492925"/>
                      <a:pt x="722020" y="497158"/>
                    </a:cubicBezTo>
                    <a:cubicBezTo>
                      <a:pt x="702441" y="501391"/>
                      <a:pt x="669103" y="544783"/>
                      <a:pt x="572795" y="559070"/>
                    </a:cubicBezTo>
                    <a:cubicBezTo>
                      <a:pt x="476487" y="573357"/>
                      <a:pt x="221428" y="584206"/>
                      <a:pt x="144170" y="582883"/>
                    </a:cubicBezTo>
                    <a:cubicBezTo>
                      <a:pt x="66912" y="581560"/>
                      <a:pt x="130412" y="601404"/>
                      <a:pt x="109245" y="551133"/>
                    </a:cubicBezTo>
                    <a:cubicBezTo>
                      <a:pt x="88078" y="500862"/>
                      <a:pt x="34632" y="360633"/>
                      <a:pt x="17170" y="281258"/>
                    </a:cubicBezTo>
                    <a:cubicBezTo>
                      <a:pt x="-292" y="201883"/>
                      <a:pt x="-4261" y="121979"/>
                      <a:pt x="4470" y="74883"/>
                    </a:cubicBezTo>
                    <a:cubicBezTo>
                      <a:pt x="13201" y="27787"/>
                      <a:pt x="84903" y="1858"/>
                      <a:pt x="87020" y="2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BAE8250A-3503-4183-ADD3-77BE8540A8B1}"/>
                  </a:ext>
                </a:extLst>
              </p:cNvPr>
              <p:cNvSpPr/>
              <p:nvPr/>
            </p:nvSpPr>
            <p:spPr>
              <a:xfrm>
                <a:off x="8714717" y="5630600"/>
                <a:ext cx="654440" cy="529007"/>
              </a:xfrm>
              <a:custGeom>
                <a:avLst/>
                <a:gdLst>
                  <a:gd name="connsiteX0" fmla="*/ 5421 w 654440"/>
                  <a:gd name="connsiteY0" fmla="*/ 30425 h 529007"/>
                  <a:gd name="connsiteX1" fmla="*/ 60983 w 654440"/>
                  <a:gd name="connsiteY1" fmla="*/ 30425 h 529007"/>
                  <a:gd name="connsiteX2" fmla="*/ 411821 w 654440"/>
                  <a:gd name="connsiteY2" fmla="*/ 24075 h 529007"/>
                  <a:gd name="connsiteX3" fmla="*/ 521358 w 654440"/>
                  <a:gd name="connsiteY3" fmla="*/ 41538 h 529007"/>
                  <a:gd name="connsiteX4" fmla="*/ 573746 w 654440"/>
                  <a:gd name="connsiteY4" fmla="*/ 95513 h 529007"/>
                  <a:gd name="connsiteX5" fmla="*/ 619783 w 654440"/>
                  <a:gd name="connsiteY5" fmla="*/ 260613 h 529007"/>
                  <a:gd name="connsiteX6" fmla="*/ 643596 w 654440"/>
                  <a:gd name="connsiteY6" fmla="*/ 481275 h 529007"/>
                  <a:gd name="connsiteX7" fmla="*/ 653121 w 654440"/>
                  <a:gd name="connsiteY7" fmla="*/ 419363 h 529007"/>
                  <a:gd name="connsiteX8" fmla="*/ 629308 w 654440"/>
                  <a:gd name="connsiteY8" fmla="*/ 528900 h 529007"/>
                  <a:gd name="connsiteX9" fmla="*/ 648358 w 654440"/>
                  <a:gd name="connsiteY9" fmla="*/ 436825 h 529007"/>
                  <a:gd name="connsiteX10" fmla="*/ 643596 w 654440"/>
                  <a:gd name="connsiteY10" fmla="*/ 298713 h 529007"/>
                  <a:gd name="connsiteX11" fmla="*/ 530883 w 654440"/>
                  <a:gd name="connsiteY11" fmla="*/ 28838 h 529007"/>
                  <a:gd name="connsiteX12" fmla="*/ 222908 w 654440"/>
                  <a:gd name="connsiteY12" fmla="*/ 6613 h 529007"/>
                  <a:gd name="connsiteX13" fmla="*/ 5421 w 654440"/>
                  <a:gd name="connsiteY13" fmla="*/ 30425 h 52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440" h="529007">
                    <a:moveTo>
                      <a:pt x="5421" y="30425"/>
                    </a:moveTo>
                    <a:cubicBezTo>
                      <a:pt x="-21567" y="34394"/>
                      <a:pt x="60983" y="30425"/>
                      <a:pt x="60983" y="30425"/>
                    </a:cubicBezTo>
                    <a:cubicBezTo>
                      <a:pt x="128716" y="29367"/>
                      <a:pt x="335092" y="22223"/>
                      <a:pt x="411821" y="24075"/>
                    </a:cubicBezTo>
                    <a:cubicBezTo>
                      <a:pt x="488550" y="25927"/>
                      <a:pt x="494371" y="29632"/>
                      <a:pt x="521358" y="41538"/>
                    </a:cubicBezTo>
                    <a:cubicBezTo>
                      <a:pt x="548345" y="53444"/>
                      <a:pt x="557342" y="59001"/>
                      <a:pt x="573746" y="95513"/>
                    </a:cubicBezTo>
                    <a:cubicBezTo>
                      <a:pt x="590150" y="132025"/>
                      <a:pt x="608141" y="196319"/>
                      <a:pt x="619783" y="260613"/>
                    </a:cubicBezTo>
                    <a:cubicBezTo>
                      <a:pt x="631425" y="324907"/>
                      <a:pt x="638040" y="454817"/>
                      <a:pt x="643596" y="481275"/>
                    </a:cubicBezTo>
                    <a:cubicBezTo>
                      <a:pt x="649152" y="507733"/>
                      <a:pt x="655502" y="411426"/>
                      <a:pt x="653121" y="419363"/>
                    </a:cubicBezTo>
                    <a:cubicBezTo>
                      <a:pt x="650740" y="427300"/>
                      <a:pt x="630102" y="525990"/>
                      <a:pt x="629308" y="528900"/>
                    </a:cubicBezTo>
                    <a:cubicBezTo>
                      <a:pt x="628514" y="531810"/>
                      <a:pt x="645977" y="475189"/>
                      <a:pt x="648358" y="436825"/>
                    </a:cubicBezTo>
                    <a:cubicBezTo>
                      <a:pt x="650739" y="398461"/>
                      <a:pt x="663175" y="366711"/>
                      <a:pt x="643596" y="298713"/>
                    </a:cubicBezTo>
                    <a:cubicBezTo>
                      <a:pt x="624017" y="230715"/>
                      <a:pt x="600998" y="77521"/>
                      <a:pt x="530883" y="28838"/>
                    </a:cubicBezTo>
                    <a:cubicBezTo>
                      <a:pt x="460768" y="-19845"/>
                      <a:pt x="313395" y="8200"/>
                      <a:pt x="222908" y="6613"/>
                    </a:cubicBezTo>
                    <a:cubicBezTo>
                      <a:pt x="132421" y="5026"/>
                      <a:pt x="32409" y="26456"/>
                      <a:pt x="5421" y="304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156A99B8-98D4-4CCD-B3B4-85070DB5B91D}"/>
                  </a:ext>
                </a:extLst>
              </p:cNvPr>
              <p:cNvSpPr/>
              <p:nvPr/>
            </p:nvSpPr>
            <p:spPr>
              <a:xfrm>
                <a:off x="8643301" y="5672111"/>
                <a:ext cx="698800" cy="564486"/>
              </a:xfrm>
              <a:custGeom>
                <a:avLst/>
                <a:gdLst>
                  <a:gd name="connsiteX0" fmla="*/ 130812 w 698800"/>
                  <a:gd name="connsiteY0" fmla="*/ 3202 h 564486"/>
                  <a:gd name="connsiteX1" fmla="*/ 14924 w 698800"/>
                  <a:gd name="connsiteY1" fmla="*/ 60352 h 564486"/>
                  <a:gd name="connsiteX2" fmla="*/ 83187 w 698800"/>
                  <a:gd name="connsiteY2" fmla="*/ 476277 h 564486"/>
                  <a:gd name="connsiteX3" fmla="*/ 135574 w 698800"/>
                  <a:gd name="connsiteY3" fmla="*/ 555652 h 564486"/>
                  <a:gd name="connsiteX4" fmla="*/ 195899 w 698800"/>
                  <a:gd name="connsiteY4" fmla="*/ 562002 h 564486"/>
                  <a:gd name="connsiteX5" fmla="*/ 570549 w 698800"/>
                  <a:gd name="connsiteY5" fmla="*/ 550889 h 564486"/>
                  <a:gd name="connsiteX6" fmla="*/ 683262 w 698800"/>
                  <a:gd name="connsiteY6" fmla="*/ 479452 h 564486"/>
                  <a:gd name="connsiteX7" fmla="*/ 267337 w 698800"/>
                  <a:gd name="connsiteY7" fmla="*/ 554064 h 564486"/>
                  <a:gd name="connsiteX8" fmla="*/ 95887 w 698800"/>
                  <a:gd name="connsiteY8" fmla="*/ 488977 h 564486"/>
                  <a:gd name="connsiteX9" fmla="*/ 29212 w 698800"/>
                  <a:gd name="connsiteY9" fmla="*/ 220689 h 564486"/>
                  <a:gd name="connsiteX10" fmla="*/ 3812 w 698800"/>
                  <a:gd name="connsiteY10" fmla="*/ 66702 h 564486"/>
                  <a:gd name="connsiteX11" fmla="*/ 130812 w 698800"/>
                  <a:gd name="connsiteY11" fmla="*/ 3202 h 56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8800" h="564486">
                    <a:moveTo>
                      <a:pt x="130812" y="3202"/>
                    </a:moveTo>
                    <a:cubicBezTo>
                      <a:pt x="132664" y="2144"/>
                      <a:pt x="22861" y="-18494"/>
                      <a:pt x="14924" y="60352"/>
                    </a:cubicBezTo>
                    <a:cubicBezTo>
                      <a:pt x="6987" y="139198"/>
                      <a:pt x="63079" y="393727"/>
                      <a:pt x="83187" y="476277"/>
                    </a:cubicBezTo>
                    <a:cubicBezTo>
                      <a:pt x="103295" y="558827"/>
                      <a:pt x="116789" y="541364"/>
                      <a:pt x="135574" y="555652"/>
                    </a:cubicBezTo>
                    <a:cubicBezTo>
                      <a:pt x="154359" y="569940"/>
                      <a:pt x="123403" y="562796"/>
                      <a:pt x="195899" y="562002"/>
                    </a:cubicBezTo>
                    <a:cubicBezTo>
                      <a:pt x="268395" y="561208"/>
                      <a:pt x="489322" y="564647"/>
                      <a:pt x="570549" y="550889"/>
                    </a:cubicBezTo>
                    <a:cubicBezTo>
                      <a:pt x="651776" y="537131"/>
                      <a:pt x="733797" y="478923"/>
                      <a:pt x="683262" y="479452"/>
                    </a:cubicBezTo>
                    <a:cubicBezTo>
                      <a:pt x="632727" y="479981"/>
                      <a:pt x="365233" y="552477"/>
                      <a:pt x="267337" y="554064"/>
                    </a:cubicBezTo>
                    <a:cubicBezTo>
                      <a:pt x="169441" y="555651"/>
                      <a:pt x="135574" y="544539"/>
                      <a:pt x="95887" y="488977"/>
                    </a:cubicBezTo>
                    <a:cubicBezTo>
                      <a:pt x="56200" y="433415"/>
                      <a:pt x="44558" y="291068"/>
                      <a:pt x="29212" y="220689"/>
                    </a:cubicBezTo>
                    <a:cubicBezTo>
                      <a:pt x="13866" y="150310"/>
                      <a:pt x="-9153" y="104008"/>
                      <a:pt x="3812" y="66702"/>
                    </a:cubicBezTo>
                    <a:cubicBezTo>
                      <a:pt x="16776" y="29396"/>
                      <a:pt x="128960" y="4260"/>
                      <a:pt x="130812" y="32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0E491371-A891-4ED7-BD21-10F67EEFE6DD}"/>
                  </a:ext>
                </a:extLst>
              </p:cNvPr>
              <p:cNvSpPr/>
              <p:nvPr/>
            </p:nvSpPr>
            <p:spPr>
              <a:xfrm>
                <a:off x="8763000" y="5670551"/>
                <a:ext cx="540154" cy="486262"/>
              </a:xfrm>
              <a:custGeom>
                <a:avLst/>
                <a:gdLst>
                  <a:gd name="connsiteX0" fmla="*/ 0 w 540154"/>
                  <a:gd name="connsiteY0" fmla="*/ 4762 h 486262"/>
                  <a:gd name="connsiteX1" fmla="*/ 409575 w 540154"/>
                  <a:gd name="connsiteY1" fmla="*/ 25399 h 486262"/>
                  <a:gd name="connsiteX2" fmla="*/ 438150 w 540154"/>
                  <a:gd name="connsiteY2" fmla="*/ 33337 h 486262"/>
                  <a:gd name="connsiteX3" fmla="*/ 509588 w 540154"/>
                  <a:gd name="connsiteY3" fmla="*/ 192087 h 486262"/>
                  <a:gd name="connsiteX4" fmla="*/ 536575 w 540154"/>
                  <a:gd name="connsiteY4" fmla="*/ 441324 h 486262"/>
                  <a:gd name="connsiteX5" fmla="*/ 538163 w 540154"/>
                  <a:gd name="connsiteY5" fmla="*/ 474662 h 486262"/>
                  <a:gd name="connsiteX6" fmla="*/ 534988 w 540154"/>
                  <a:gd name="connsiteY6" fmla="*/ 309562 h 486262"/>
                  <a:gd name="connsiteX7" fmla="*/ 481013 w 540154"/>
                  <a:gd name="connsiteY7" fmla="*/ 41274 h 486262"/>
                  <a:gd name="connsiteX8" fmla="*/ 407988 w 540154"/>
                  <a:gd name="connsiteY8" fmla="*/ 4762 h 486262"/>
                  <a:gd name="connsiteX9" fmla="*/ 0 w 540154"/>
                  <a:gd name="connsiteY9" fmla="*/ 4762 h 4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0154" h="486262">
                    <a:moveTo>
                      <a:pt x="0" y="4762"/>
                    </a:moveTo>
                    <a:cubicBezTo>
                      <a:pt x="264" y="8201"/>
                      <a:pt x="336550" y="20636"/>
                      <a:pt x="409575" y="25399"/>
                    </a:cubicBezTo>
                    <a:cubicBezTo>
                      <a:pt x="482600" y="30162"/>
                      <a:pt x="421481" y="5556"/>
                      <a:pt x="438150" y="33337"/>
                    </a:cubicBezTo>
                    <a:cubicBezTo>
                      <a:pt x="454819" y="61118"/>
                      <a:pt x="493184" y="124089"/>
                      <a:pt x="509588" y="192087"/>
                    </a:cubicBezTo>
                    <a:cubicBezTo>
                      <a:pt x="525992" y="260085"/>
                      <a:pt x="531813" y="394228"/>
                      <a:pt x="536575" y="441324"/>
                    </a:cubicBezTo>
                    <a:cubicBezTo>
                      <a:pt x="541337" y="488420"/>
                      <a:pt x="538427" y="496622"/>
                      <a:pt x="538163" y="474662"/>
                    </a:cubicBezTo>
                    <a:cubicBezTo>
                      <a:pt x="537899" y="452702"/>
                      <a:pt x="544513" y="381793"/>
                      <a:pt x="534988" y="309562"/>
                    </a:cubicBezTo>
                    <a:cubicBezTo>
                      <a:pt x="525463" y="237331"/>
                      <a:pt x="502180" y="92074"/>
                      <a:pt x="481013" y="41274"/>
                    </a:cubicBezTo>
                    <a:cubicBezTo>
                      <a:pt x="459846" y="-9526"/>
                      <a:pt x="489480" y="13493"/>
                      <a:pt x="407988" y="4762"/>
                    </a:cubicBezTo>
                    <a:cubicBezTo>
                      <a:pt x="326496" y="-3969"/>
                      <a:pt x="-264" y="1323"/>
                      <a:pt x="0" y="4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7AFC9E4F-383D-4030-B054-068756679493}"/>
                  </a:ext>
                </a:extLst>
              </p:cNvPr>
              <p:cNvSpPr/>
              <p:nvPr/>
            </p:nvSpPr>
            <p:spPr>
              <a:xfrm>
                <a:off x="8561713" y="6890994"/>
                <a:ext cx="269022" cy="646180"/>
              </a:xfrm>
              <a:custGeom>
                <a:avLst/>
                <a:gdLst>
                  <a:gd name="connsiteX0" fmla="*/ 269020 w 269022"/>
                  <a:gd name="connsiteY0" fmla="*/ 873 h 646180"/>
                  <a:gd name="connsiteX1" fmla="*/ 74287 w 269022"/>
                  <a:gd name="connsiteY1" fmla="*/ 513106 h 646180"/>
                  <a:gd name="connsiteX2" fmla="*/ 6554 w 269022"/>
                  <a:gd name="connsiteY2" fmla="*/ 644339 h 646180"/>
                  <a:gd name="connsiteX3" fmla="*/ 10787 w 269022"/>
                  <a:gd name="connsiteY3" fmla="*/ 576606 h 646180"/>
                  <a:gd name="connsiteX4" fmla="*/ 78520 w 269022"/>
                  <a:gd name="connsiteY4" fmla="*/ 394573 h 646180"/>
                  <a:gd name="connsiteX5" fmla="*/ 269020 w 269022"/>
                  <a:gd name="connsiteY5" fmla="*/ 873 h 64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22" h="646180">
                    <a:moveTo>
                      <a:pt x="269020" y="873"/>
                    </a:moveTo>
                    <a:cubicBezTo>
                      <a:pt x="268315" y="20628"/>
                      <a:pt x="118031" y="405862"/>
                      <a:pt x="74287" y="513106"/>
                    </a:cubicBezTo>
                    <a:cubicBezTo>
                      <a:pt x="30543" y="620350"/>
                      <a:pt x="17137" y="633756"/>
                      <a:pt x="6554" y="644339"/>
                    </a:cubicBezTo>
                    <a:cubicBezTo>
                      <a:pt x="-4029" y="654922"/>
                      <a:pt x="-1207" y="618234"/>
                      <a:pt x="10787" y="576606"/>
                    </a:cubicBezTo>
                    <a:cubicBezTo>
                      <a:pt x="22781" y="534978"/>
                      <a:pt x="36892" y="487001"/>
                      <a:pt x="78520" y="394573"/>
                    </a:cubicBezTo>
                    <a:cubicBezTo>
                      <a:pt x="120148" y="302145"/>
                      <a:pt x="269725" y="-18882"/>
                      <a:pt x="269020" y="8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9271684A-2382-4BB0-AD67-6E19F0EB9DD2}"/>
                  </a:ext>
                </a:extLst>
              </p:cNvPr>
              <p:cNvSpPr/>
              <p:nvPr/>
            </p:nvSpPr>
            <p:spPr>
              <a:xfrm>
                <a:off x="8915346" y="4386689"/>
                <a:ext cx="349248" cy="135640"/>
              </a:xfrm>
              <a:custGeom>
                <a:avLst/>
                <a:gdLst>
                  <a:gd name="connsiteX0" fmla="*/ 347187 w 349248"/>
                  <a:gd name="connsiteY0" fmla="*/ 94294 h 135640"/>
                  <a:gd name="connsiteX1" fmla="*/ 275221 w 349248"/>
                  <a:gd name="connsiteY1" fmla="*/ 51961 h 135640"/>
                  <a:gd name="connsiteX2" fmla="*/ 203254 w 349248"/>
                  <a:gd name="connsiteY2" fmla="*/ 13861 h 135640"/>
                  <a:gd name="connsiteX3" fmla="*/ 135521 w 349248"/>
                  <a:gd name="connsiteY3" fmla="*/ 5394 h 135640"/>
                  <a:gd name="connsiteX4" fmla="*/ 36037 w 349248"/>
                  <a:gd name="connsiteY4" fmla="*/ 92178 h 135640"/>
                  <a:gd name="connsiteX5" fmla="*/ 54 w 349248"/>
                  <a:gd name="connsiteY5" fmla="*/ 134511 h 135640"/>
                  <a:gd name="connsiteX6" fmla="*/ 42387 w 349248"/>
                  <a:gd name="connsiteY6" fmla="*/ 117578 h 135640"/>
                  <a:gd name="connsiteX7" fmla="*/ 105887 w 349248"/>
                  <a:gd name="connsiteY7" fmla="*/ 56194 h 135640"/>
                  <a:gd name="connsiteX8" fmla="*/ 190554 w 349248"/>
                  <a:gd name="connsiteY8" fmla="*/ 28678 h 135640"/>
                  <a:gd name="connsiteX9" fmla="*/ 347187 w 349248"/>
                  <a:gd name="connsiteY9" fmla="*/ 94294 h 13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248" h="135640">
                    <a:moveTo>
                      <a:pt x="347187" y="94294"/>
                    </a:moveTo>
                    <a:cubicBezTo>
                      <a:pt x="361298" y="98175"/>
                      <a:pt x="299210" y="65366"/>
                      <a:pt x="275221" y="51961"/>
                    </a:cubicBezTo>
                    <a:cubicBezTo>
                      <a:pt x="251232" y="38555"/>
                      <a:pt x="226537" y="21622"/>
                      <a:pt x="203254" y="13861"/>
                    </a:cubicBezTo>
                    <a:cubicBezTo>
                      <a:pt x="179971" y="6100"/>
                      <a:pt x="163390" y="-7659"/>
                      <a:pt x="135521" y="5394"/>
                    </a:cubicBezTo>
                    <a:cubicBezTo>
                      <a:pt x="107652" y="18447"/>
                      <a:pt x="58615" y="70659"/>
                      <a:pt x="36037" y="92178"/>
                    </a:cubicBezTo>
                    <a:cubicBezTo>
                      <a:pt x="13459" y="113697"/>
                      <a:pt x="-1004" y="130278"/>
                      <a:pt x="54" y="134511"/>
                    </a:cubicBezTo>
                    <a:cubicBezTo>
                      <a:pt x="1112" y="138744"/>
                      <a:pt x="24748" y="130631"/>
                      <a:pt x="42387" y="117578"/>
                    </a:cubicBezTo>
                    <a:cubicBezTo>
                      <a:pt x="60026" y="104525"/>
                      <a:pt x="81192" y="71011"/>
                      <a:pt x="105887" y="56194"/>
                    </a:cubicBezTo>
                    <a:cubicBezTo>
                      <a:pt x="130582" y="41377"/>
                      <a:pt x="154571" y="24445"/>
                      <a:pt x="190554" y="28678"/>
                    </a:cubicBezTo>
                    <a:cubicBezTo>
                      <a:pt x="226537" y="32911"/>
                      <a:pt x="333076" y="90413"/>
                      <a:pt x="347187" y="942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楕円 149">
                <a:extLst>
                  <a:ext uri="{FF2B5EF4-FFF2-40B4-BE49-F238E27FC236}">
                    <a16:creationId xmlns:a16="http://schemas.microsoft.com/office/drawing/2014/main" id="{31FF2FFE-A155-4278-9634-34A4E6231F61}"/>
                  </a:ext>
                </a:extLst>
              </p:cNvPr>
              <p:cNvSpPr/>
              <p:nvPr/>
            </p:nvSpPr>
            <p:spPr>
              <a:xfrm>
                <a:off x="8026400" y="4711700"/>
                <a:ext cx="69850" cy="529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楕円 150">
                <a:extLst>
                  <a:ext uri="{FF2B5EF4-FFF2-40B4-BE49-F238E27FC236}">
                    <a16:creationId xmlns:a16="http://schemas.microsoft.com/office/drawing/2014/main" id="{616C268E-0A7B-46D1-9A72-01333D43BFAE}"/>
                  </a:ext>
                </a:extLst>
              </p:cNvPr>
              <p:cNvSpPr/>
              <p:nvPr/>
            </p:nvSpPr>
            <p:spPr>
              <a:xfrm>
                <a:off x="8092017" y="4972050"/>
                <a:ext cx="69850" cy="529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楕円 151">
                <a:extLst>
                  <a:ext uri="{FF2B5EF4-FFF2-40B4-BE49-F238E27FC236}">
                    <a16:creationId xmlns:a16="http://schemas.microsoft.com/office/drawing/2014/main" id="{F89513EA-BF8A-46E8-87EC-6E3B027F80B1}"/>
                  </a:ext>
                </a:extLst>
              </p:cNvPr>
              <p:cNvSpPr/>
              <p:nvPr/>
            </p:nvSpPr>
            <p:spPr>
              <a:xfrm rot="1649706">
                <a:off x="8310033" y="5413376"/>
                <a:ext cx="173567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楕円 152">
                <a:extLst>
                  <a:ext uri="{FF2B5EF4-FFF2-40B4-BE49-F238E27FC236}">
                    <a16:creationId xmlns:a16="http://schemas.microsoft.com/office/drawing/2014/main" id="{93BC7786-D3DC-47B9-ACCA-4CE74BAB0196}"/>
                  </a:ext>
                </a:extLst>
              </p:cNvPr>
              <p:cNvSpPr/>
              <p:nvPr/>
            </p:nvSpPr>
            <p:spPr>
              <a:xfrm rot="668545">
                <a:off x="8535459" y="5441951"/>
                <a:ext cx="173567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E19BD92B-4199-4537-A40E-B5679C00594F}"/>
                  </a:ext>
                </a:extLst>
              </p:cNvPr>
              <p:cNvSpPr/>
              <p:nvPr/>
            </p:nvSpPr>
            <p:spPr>
              <a:xfrm>
                <a:off x="7770278" y="5191931"/>
                <a:ext cx="262943" cy="154184"/>
              </a:xfrm>
              <a:custGeom>
                <a:avLst/>
                <a:gdLst>
                  <a:gd name="connsiteX0" fmla="*/ 2122 w 262943"/>
                  <a:gd name="connsiteY0" fmla="*/ 153182 h 154184"/>
                  <a:gd name="connsiteX1" fmla="*/ 259297 w 262943"/>
                  <a:gd name="connsiteY1" fmla="*/ 2369 h 154184"/>
                  <a:gd name="connsiteX2" fmla="*/ 143410 w 262943"/>
                  <a:gd name="connsiteY2" fmla="*/ 65869 h 154184"/>
                  <a:gd name="connsiteX3" fmla="*/ 2122 w 262943"/>
                  <a:gd name="connsiteY3" fmla="*/ 153182 h 15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943" h="154184">
                    <a:moveTo>
                      <a:pt x="2122" y="153182"/>
                    </a:moveTo>
                    <a:cubicBezTo>
                      <a:pt x="21436" y="142599"/>
                      <a:pt x="235749" y="16921"/>
                      <a:pt x="259297" y="2369"/>
                    </a:cubicBezTo>
                    <a:cubicBezTo>
                      <a:pt x="282845" y="-12183"/>
                      <a:pt x="186273" y="44173"/>
                      <a:pt x="143410" y="65869"/>
                    </a:cubicBezTo>
                    <a:cubicBezTo>
                      <a:pt x="100548" y="87565"/>
                      <a:pt x="-17192" y="163765"/>
                      <a:pt x="2122" y="153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72C153A1-5B78-4B95-986B-985CA5B5A0FF}"/>
                  </a:ext>
                </a:extLst>
              </p:cNvPr>
              <p:cNvSpPr/>
              <p:nvPr/>
            </p:nvSpPr>
            <p:spPr>
              <a:xfrm>
                <a:off x="7764248" y="5183188"/>
                <a:ext cx="263740" cy="89418"/>
              </a:xfrm>
              <a:custGeom>
                <a:avLst/>
                <a:gdLst>
                  <a:gd name="connsiteX0" fmla="*/ 263740 w 263740"/>
                  <a:gd name="connsiteY0" fmla="*/ 0 h 89418"/>
                  <a:gd name="connsiteX1" fmla="*/ 120865 w 263740"/>
                  <a:gd name="connsiteY1" fmla="*/ 41275 h 89418"/>
                  <a:gd name="connsiteX2" fmla="*/ 71652 w 263740"/>
                  <a:gd name="connsiteY2" fmla="*/ 84137 h 89418"/>
                  <a:gd name="connsiteX3" fmla="*/ 215 w 263740"/>
                  <a:gd name="connsiteY3" fmla="*/ 88900 h 89418"/>
                  <a:gd name="connsiteX4" fmla="*/ 51015 w 263740"/>
                  <a:gd name="connsiteY4" fmla="*/ 85725 h 89418"/>
                  <a:gd name="connsiteX5" fmla="*/ 93877 w 263740"/>
                  <a:gd name="connsiteY5" fmla="*/ 60325 h 89418"/>
                  <a:gd name="connsiteX6" fmla="*/ 176427 w 263740"/>
                  <a:gd name="connsiteY6" fmla="*/ 14287 h 89418"/>
                  <a:gd name="connsiteX7" fmla="*/ 263740 w 263740"/>
                  <a:gd name="connsiteY7" fmla="*/ 0 h 8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740" h="89418">
                    <a:moveTo>
                      <a:pt x="263740" y="0"/>
                    </a:moveTo>
                    <a:cubicBezTo>
                      <a:pt x="208310" y="13626"/>
                      <a:pt x="152880" y="27252"/>
                      <a:pt x="120865" y="41275"/>
                    </a:cubicBezTo>
                    <a:cubicBezTo>
                      <a:pt x="88850" y="55298"/>
                      <a:pt x="91760" y="76200"/>
                      <a:pt x="71652" y="84137"/>
                    </a:cubicBezTo>
                    <a:cubicBezTo>
                      <a:pt x="51544" y="92074"/>
                      <a:pt x="3654" y="88635"/>
                      <a:pt x="215" y="88900"/>
                    </a:cubicBezTo>
                    <a:cubicBezTo>
                      <a:pt x="-3224" y="89165"/>
                      <a:pt x="35405" y="90487"/>
                      <a:pt x="51015" y="85725"/>
                    </a:cubicBezTo>
                    <a:cubicBezTo>
                      <a:pt x="66625" y="80963"/>
                      <a:pt x="72975" y="72231"/>
                      <a:pt x="93877" y="60325"/>
                    </a:cubicBezTo>
                    <a:cubicBezTo>
                      <a:pt x="114779" y="48419"/>
                      <a:pt x="176427" y="14287"/>
                      <a:pt x="176427" y="14287"/>
                    </a:cubicBezTo>
                    <a:lnTo>
                      <a:pt x="26374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1488EB85-780E-450D-B105-837A04A64516}"/>
                  </a:ext>
                </a:extLst>
              </p:cNvPr>
              <p:cNvSpPr/>
              <p:nvPr/>
            </p:nvSpPr>
            <p:spPr>
              <a:xfrm>
                <a:off x="7689733" y="4870351"/>
                <a:ext cx="74691" cy="424650"/>
              </a:xfrm>
              <a:custGeom>
                <a:avLst/>
                <a:gdLst>
                  <a:gd name="connsiteX0" fmla="*/ 117 w 74691"/>
                  <a:gd name="connsiteY0" fmla="*/ 99 h 424650"/>
                  <a:gd name="connsiteX1" fmla="*/ 72084 w 74691"/>
                  <a:gd name="connsiteY1" fmla="*/ 393799 h 424650"/>
                  <a:gd name="connsiteX2" fmla="*/ 55150 w 74691"/>
                  <a:gd name="connsiteY2" fmla="*/ 355699 h 424650"/>
                  <a:gd name="connsiteX3" fmla="*/ 117 w 74691"/>
                  <a:gd name="connsiteY3" fmla="*/ 99 h 42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91" h="424650">
                    <a:moveTo>
                      <a:pt x="117" y="99"/>
                    </a:moveTo>
                    <a:cubicBezTo>
                      <a:pt x="2939" y="6449"/>
                      <a:pt x="62912" y="334532"/>
                      <a:pt x="72084" y="393799"/>
                    </a:cubicBezTo>
                    <a:cubicBezTo>
                      <a:pt x="81256" y="453066"/>
                      <a:pt x="63970" y="419552"/>
                      <a:pt x="55150" y="355699"/>
                    </a:cubicBezTo>
                    <a:cubicBezTo>
                      <a:pt x="46331" y="291846"/>
                      <a:pt x="-2705" y="-6251"/>
                      <a:pt x="117" y="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2693CAE6-9C78-429D-A31C-E7B7D777DA66}"/>
                  </a:ext>
                </a:extLst>
              </p:cNvPr>
              <p:cNvSpPr/>
              <p:nvPr/>
            </p:nvSpPr>
            <p:spPr>
              <a:xfrm>
                <a:off x="7397455" y="4343383"/>
                <a:ext cx="459458" cy="63958"/>
              </a:xfrm>
              <a:custGeom>
                <a:avLst/>
                <a:gdLst>
                  <a:gd name="connsiteX0" fmla="*/ 452733 w 459458"/>
                  <a:gd name="connsiteY0" fmla="*/ 17 h 63958"/>
                  <a:gd name="connsiteX1" fmla="*/ 111420 w 459458"/>
                  <a:gd name="connsiteY1" fmla="*/ 36530 h 63958"/>
                  <a:gd name="connsiteX2" fmla="*/ 295 w 459458"/>
                  <a:gd name="connsiteY2" fmla="*/ 63517 h 63958"/>
                  <a:gd name="connsiteX3" fmla="*/ 76495 w 459458"/>
                  <a:gd name="connsiteY3" fmla="*/ 53992 h 63958"/>
                  <a:gd name="connsiteX4" fmla="*/ 317795 w 459458"/>
                  <a:gd name="connsiteY4" fmla="*/ 31767 h 63958"/>
                  <a:gd name="connsiteX5" fmla="*/ 452733 w 459458"/>
                  <a:gd name="connsiteY5" fmla="*/ 17 h 6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458" h="63958">
                    <a:moveTo>
                      <a:pt x="452733" y="17"/>
                    </a:moveTo>
                    <a:cubicBezTo>
                      <a:pt x="418337" y="811"/>
                      <a:pt x="186826" y="25947"/>
                      <a:pt x="111420" y="36530"/>
                    </a:cubicBezTo>
                    <a:cubicBezTo>
                      <a:pt x="36014" y="47113"/>
                      <a:pt x="6116" y="60607"/>
                      <a:pt x="295" y="63517"/>
                    </a:cubicBezTo>
                    <a:cubicBezTo>
                      <a:pt x="-5526" y="66427"/>
                      <a:pt x="76495" y="53992"/>
                      <a:pt x="76495" y="53992"/>
                    </a:cubicBezTo>
                    <a:lnTo>
                      <a:pt x="317795" y="31767"/>
                    </a:lnTo>
                    <a:cubicBezTo>
                      <a:pt x="381560" y="25153"/>
                      <a:pt x="487129" y="-777"/>
                      <a:pt x="452733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B25D0207-F8FE-474C-9163-FE1FA070E26D}"/>
                  </a:ext>
                </a:extLst>
              </p:cNvPr>
              <p:cNvSpPr/>
              <p:nvPr/>
            </p:nvSpPr>
            <p:spPr>
              <a:xfrm>
                <a:off x="7453821" y="4394155"/>
                <a:ext cx="377498" cy="80908"/>
              </a:xfrm>
              <a:custGeom>
                <a:avLst/>
                <a:gdLst>
                  <a:gd name="connsiteX0" fmla="*/ 377317 w 377498"/>
                  <a:gd name="connsiteY0" fmla="*/ 49258 h 80908"/>
                  <a:gd name="connsiteX1" fmla="*/ 293179 w 377498"/>
                  <a:gd name="connsiteY1" fmla="*/ 79420 h 80908"/>
                  <a:gd name="connsiteX2" fmla="*/ 253492 w 377498"/>
                  <a:gd name="connsiteY2" fmla="*/ 74658 h 80908"/>
                  <a:gd name="connsiteX3" fmla="*/ 175704 w 377498"/>
                  <a:gd name="connsiteY3" fmla="*/ 60370 h 80908"/>
                  <a:gd name="connsiteX4" fmla="*/ 93154 w 377498"/>
                  <a:gd name="connsiteY4" fmla="*/ 36558 h 80908"/>
                  <a:gd name="connsiteX5" fmla="*/ 1079 w 377498"/>
                  <a:gd name="connsiteY5" fmla="*/ 45 h 80908"/>
                  <a:gd name="connsiteX6" fmla="*/ 158242 w 377498"/>
                  <a:gd name="connsiteY6" fmla="*/ 44495 h 80908"/>
                  <a:gd name="connsiteX7" fmla="*/ 310642 w 377498"/>
                  <a:gd name="connsiteY7" fmla="*/ 71483 h 80908"/>
                  <a:gd name="connsiteX8" fmla="*/ 377317 w 377498"/>
                  <a:gd name="connsiteY8" fmla="*/ 49258 h 8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498" h="80908">
                    <a:moveTo>
                      <a:pt x="377317" y="49258"/>
                    </a:moveTo>
                    <a:cubicBezTo>
                      <a:pt x="374406" y="50581"/>
                      <a:pt x="313816" y="75187"/>
                      <a:pt x="293179" y="79420"/>
                    </a:cubicBezTo>
                    <a:cubicBezTo>
                      <a:pt x="272542" y="83653"/>
                      <a:pt x="273071" y="77833"/>
                      <a:pt x="253492" y="74658"/>
                    </a:cubicBezTo>
                    <a:cubicBezTo>
                      <a:pt x="233913" y="71483"/>
                      <a:pt x="202427" y="66720"/>
                      <a:pt x="175704" y="60370"/>
                    </a:cubicBezTo>
                    <a:cubicBezTo>
                      <a:pt x="148981" y="54020"/>
                      <a:pt x="122258" y="46612"/>
                      <a:pt x="93154" y="36558"/>
                    </a:cubicBezTo>
                    <a:cubicBezTo>
                      <a:pt x="64050" y="26504"/>
                      <a:pt x="-9769" y="-1278"/>
                      <a:pt x="1079" y="45"/>
                    </a:cubicBezTo>
                    <a:cubicBezTo>
                      <a:pt x="11927" y="1368"/>
                      <a:pt x="106648" y="32589"/>
                      <a:pt x="158242" y="44495"/>
                    </a:cubicBezTo>
                    <a:cubicBezTo>
                      <a:pt x="209836" y="56401"/>
                      <a:pt x="273600" y="69896"/>
                      <a:pt x="310642" y="71483"/>
                    </a:cubicBezTo>
                    <a:cubicBezTo>
                      <a:pt x="347684" y="73071"/>
                      <a:pt x="380228" y="47935"/>
                      <a:pt x="377317" y="492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3B6BC9E5-5583-4766-ADD4-7DE05EAAEDF3}"/>
                  </a:ext>
                </a:extLst>
              </p:cNvPr>
              <p:cNvSpPr/>
              <p:nvPr/>
            </p:nvSpPr>
            <p:spPr>
              <a:xfrm>
                <a:off x="7569129" y="4457128"/>
                <a:ext cx="296964" cy="167299"/>
              </a:xfrm>
              <a:custGeom>
                <a:avLst/>
                <a:gdLst>
                  <a:gd name="connsiteX0" fmla="*/ 71 w 296964"/>
                  <a:gd name="connsiteY0" fmla="*/ 572 h 167299"/>
                  <a:gd name="connsiteX1" fmla="*/ 150884 w 296964"/>
                  <a:gd name="connsiteY1" fmla="*/ 22797 h 167299"/>
                  <a:gd name="connsiteX2" fmla="*/ 200096 w 296964"/>
                  <a:gd name="connsiteY2" fmla="*/ 65660 h 167299"/>
                  <a:gd name="connsiteX3" fmla="*/ 233434 w 296964"/>
                  <a:gd name="connsiteY3" fmla="*/ 116460 h 167299"/>
                  <a:gd name="connsiteX4" fmla="*/ 296934 w 296964"/>
                  <a:gd name="connsiteY4" fmla="*/ 167260 h 167299"/>
                  <a:gd name="connsiteX5" fmla="*/ 241371 w 296964"/>
                  <a:gd name="connsiteY5" fmla="*/ 124397 h 167299"/>
                  <a:gd name="connsiteX6" fmla="*/ 206446 w 296964"/>
                  <a:gd name="connsiteY6" fmla="*/ 94235 h 167299"/>
                  <a:gd name="connsiteX7" fmla="*/ 171521 w 296964"/>
                  <a:gd name="connsiteY7" fmla="*/ 45022 h 167299"/>
                  <a:gd name="connsiteX8" fmla="*/ 71 w 296964"/>
                  <a:gd name="connsiteY8" fmla="*/ 572 h 167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64" h="167299">
                    <a:moveTo>
                      <a:pt x="71" y="572"/>
                    </a:moveTo>
                    <a:cubicBezTo>
                      <a:pt x="-3368" y="-3132"/>
                      <a:pt x="117547" y="11949"/>
                      <a:pt x="150884" y="22797"/>
                    </a:cubicBezTo>
                    <a:cubicBezTo>
                      <a:pt x="184222" y="33645"/>
                      <a:pt x="186338" y="50050"/>
                      <a:pt x="200096" y="65660"/>
                    </a:cubicBezTo>
                    <a:cubicBezTo>
                      <a:pt x="213854" y="81271"/>
                      <a:pt x="217294" y="99527"/>
                      <a:pt x="233434" y="116460"/>
                    </a:cubicBezTo>
                    <a:cubicBezTo>
                      <a:pt x="249574" y="133393"/>
                      <a:pt x="295611" y="165937"/>
                      <a:pt x="296934" y="167260"/>
                    </a:cubicBezTo>
                    <a:cubicBezTo>
                      <a:pt x="298257" y="168583"/>
                      <a:pt x="256452" y="136568"/>
                      <a:pt x="241371" y="124397"/>
                    </a:cubicBezTo>
                    <a:cubicBezTo>
                      <a:pt x="226290" y="112226"/>
                      <a:pt x="218088" y="107464"/>
                      <a:pt x="206446" y="94235"/>
                    </a:cubicBezTo>
                    <a:cubicBezTo>
                      <a:pt x="194804" y="81006"/>
                      <a:pt x="202213" y="59045"/>
                      <a:pt x="171521" y="45022"/>
                    </a:cubicBezTo>
                    <a:cubicBezTo>
                      <a:pt x="140829" y="30999"/>
                      <a:pt x="3510" y="4276"/>
                      <a:pt x="71" y="5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FC936E17-625E-4E1F-BA8B-D6F3F384CD73}"/>
                  </a:ext>
                </a:extLst>
              </p:cNvPr>
              <p:cNvSpPr/>
              <p:nvPr/>
            </p:nvSpPr>
            <p:spPr>
              <a:xfrm>
                <a:off x="7577057" y="4460759"/>
                <a:ext cx="294117" cy="171734"/>
              </a:xfrm>
              <a:custGeom>
                <a:avLst/>
                <a:gdLst>
                  <a:gd name="connsiteX0" fmla="*/ 81 w 294117"/>
                  <a:gd name="connsiteY0" fmla="*/ 116 h 171734"/>
                  <a:gd name="connsiteX1" fmla="*/ 55643 w 294117"/>
                  <a:gd name="connsiteY1" fmla="*/ 74729 h 171734"/>
                  <a:gd name="connsiteX2" fmla="*/ 108031 w 294117"/>
                  <a:gd name="connsiteY2" fmla="*/ 77904 h 171734"/>
                  <a:gd name="connsiteX3" fmla="*/ 185818 w 294117"/>
                  <a:gd name="connsiteY3" fmla="*/ 92191 h 171734"/>
                  <a:gd name="connsiteX4" fmla="*/ 235031 w 294117"/>
                  <a:gd name="connsiteY4" fmla="*/ 117591 h 171734"/>
                  <a:gd name="connsiteX5" fmla="*/ 293768 w 294117"/>
                  <a:gd name="connsiteY5" fmla="*/ 171566 h 171734"/>
                  <a:gd name="connsiteX6" fmla="*/ 249318 w 294117"/>
                  <a:gd name="connsiteY6" fmla="*/ 131879 h 171734"/>
                  <a:gd name="connsiteX7" fmla="*/ 68343 w 294117"/>
                  <a:gd name="connsiteY7" fmla="*/ 58854 h 171734"/>
                  <a:gd name="connsiteX8" fmla="*/ 81 w 294117"/>
                  <a:gd name="connsiteY8" fmla="*/ 116 h 17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17" h="171734">
                    <a:moveTo>
                      <a:pt x="81" y="116"/>
                    </a:moveTo>
                    <a:cubicBezTo>
                      <a:pt x="-2036" y="2762"/>
                      <a:pt x="37651" y="61764"/>
                      <a:pt x="55643" y="74729"/>
                    </a:cubicBezTo>
                    <a:cubicBezTo>
                      <a:pt x="73635" y="87694"/>
                      <a:pt x="86335" y="74994"/>
                      <a:pt x="108031" y="77904"/>
                    </a:cubicBezTo>
                    <a:cubicBezTo>
                      <a:pt x="129727" y="80814"/>
                      <a:pt x="164651" y="85577"/>
                      <a:pt x="185818" y="92191"/>
                    </a:cubicBezTo>
                    <a:cubicBezTo>
                      <a:pt x="206985" y="98806"/>
                      <a:pt x="217039" y="104362"/>
                      <a:pt x="235031" y="117591"/>
                    </a:cubicBezTo>
                    <a:cubicBezTo>
                      <a:pt x="253023" y="130820"/>
                      <a:pt x="291387" y="169185"/>
                      <a:pt x="293768" y="171566"/>
                    </a:cubicBezTo>
                    <a:cubicBezTo>
                      <a:pt x="296149" y="173947"/>
                      <a:pt x="286889" y="150664"/>
                      <a:pt x="249318" y="131879"/>
                    </a:cubicBezTo>
                    <a:cubicBezTo>
                      <a:pt x="211747" y="113094"/>
                      <a:pt x="105385" y="77110"/>
                      <a:pt x="68343" y="58854"/>
                    </a:cubicBezTo>
                    <a:cubicBezTo>
                      <a:pt x="31301" y="40598"/>
                      <a:pt x="2198" y="-2530"/>
                      <a:pt x="81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0753D3E3-B589-4F3B-AA0A-711B5E2E3068}"/>
                  </a:ext>
                </a:extLst>
              </p:cNvPr>
              <p:cNvSpPr/>
              <p:nvPr/>
            </p:nvSpPr>
            <p:spPr>
              <a:xfrm>
                <a:off x="7829855" y="4456113"/>
                <a:ext cx="73213" cy="304800"/>
              </a:xfrm>
              <a:custGeom>
                <a:avLst/>
                <a:gdLst>
                  <a:gd name="connsiteX0" fmla="*/ 1283 w 73213"/>
                  <a:gd name="connsiteY0" fmla="*/ 0 h 304800"/>
                  <a:gd name="connsiteX1" fmla="*/ 15570 w 73213"/>
                  <a:gd name="connsiteY1" fmla="*/ 160337 h 304800"/>
                  <a:gd name="connsiteX2" fmla="*/ 72720 w 73213"/>
                  <a:gd name="connsiteY2" fmla="*/ 304800 h 304800"/>
                  <a:gd name="connsiteX3" fmla="*/ 40970 w 73213"/>
                  <a:gd name="connsiteY3" fmla="*/ 158750 h 304800"/>
                  <a:gd name="connsiteX4" fmla="*/ 1283 w 73213"/>
                  <a:gd name="connsiteY4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213" h="304800">
                    <a:moveTo>
                      <a:pt x="1283" y="0"/>
                    </a:moveTo>
                    <a:cubicBezTo>
                      <a:pt x="-2950" y="264"/>
                      <a:pt x="3664" y="109537"/>
                      <a:pt x="15570" y="160337"/>
                    </a:cubicBezTo>
                    <a:cubicBezTo>
                      <a:pt x="27476" y="211137"/>
                      <a:pt x="68487" y="305064"/>
                      <a:pt x="72720" y="304800"/>
                    </a:cubicBezTo>
                    <a:cubicBezTo>
                      <a:pt x="76953" y="304536"/>
                      <a:pt x="52876" y="202935"/>
                      <a:pt x="40970" y="158750"/>
                    </a:cubicBezTo>
                    <a:cubicBezTo>
                      <a:pt x="29064" y="114565"/>
                      <a:pt x="5516" y="-264"/>
                      <a:pt x="12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DAE2BA98-FC21-4790-B5D8-67360C3D08AE}"/>
                  </a:ext>
                </a:extLst>
              </p:cNvPr>
              <p:cNvSpPr/>
              <p:nvPr/>
            </p:nvSpPr>
            <p:spPr>
              <a:xfrm>
                <a:off x="7423020" y="4406887"/>
                <a:ext cx="157283" cy="95281"/>
              </a:xfrm>
              <a:custGeom>
                <a:avLst/>
                <a:gdLst>
                  <a:gd name="connsiteX0" fmla="*/ 130 w 157283"/>
                  <a:gd name="connsiteY0" fmla="*/ 13 h 95281"/>
                  <a:gd name="connsiteX1" fmla="*/ 143005 w 157283"/>
                  <a:gd name="connsiteY1" fmla="*/ 49226 h 95281"/>
                  <a:gd name="connsiteX2" fmla="*/ 149355 w 157283"/>
                  <a:gd name="connsiteY2" fmla="*/ 95263 h 95281"/>
                  <a:gd name="connsiteX3" fmla="*/ 117605 w 157283"/>
                  <a:gd name="connsiteY3" fmla="*/ 53988 h 95281"/>
                  <a:gd name="connsiteX4" fmla="*/ 130 w 157283"/>
                  <a:gd name="connsiteY4" fmla="*/ 13 h 9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283" h="95281">
                    <a:moveTo>
                      <a:pt x="130" y="13"/>
                    </a:moveTo>
                    <a:cubicBezTo>
                      <a:pt x="4363" y="-781"/>
                      <a:pt x="118134" y="33351"/>
                      <a:pt x="143005" y="49226"/>
                    </a:cubicBezTo>
                    <a:cubicBezTo>
                      <a:pt x="167876" y="65101"/>
                      <a:pt x="153588" y="94469"/>
                      <a:pt x="149355" y="95263"/>
                    </a:cubicBezTo>
                    <a:cubicBezTo>
                      <a:pt x="145122" y="96057"/>
                      <a:pt x="139565" y="71715"/>
                      <a:pt x="117605" y="53988"/>
                    </a:cubicBezTo>
                    <a:cubicBezTo>
                      <a:pt x="95645" y="36261"/>
                      <a:pt x="-4103" y="807"/>
                      <a:pt x="130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5F8C6FD4-99BA-4FFF-915B-F20FCE0DF15A}"/>
                  </a:ext>
                </a:extLst>
              </p:cNvPr>
              <p:cNvSpPr/>
              <p:nvPr/>
            </p:nvSpPr>
            <p:spPr>
              <a:xfrm>
                <a:off x="7400726" y="4408751"/>
                <a:ext cx="222696" cy="136791"/>
              </a:xfrm>
              <a:custGeom>
                <a:avLst/>
                <a:gdLst>
                  <a:gd name="connsiteX0" fmla="*/ 199 w 222696"/>
                  <a:gd name="connsiteY0" fmla="*/ 1324 h 136791"/>
                  <a:gd name="connsiteX1" fmla="*/ 104974 w 222696"/>
                  <a:gd name="connsiteY1" fmla="*/ 102924 h 136791"/>
                  <a:gd name="connsiteX2" fmla="*/ 162124 w 222696"/>
                  <a:gd name="connsiteY2" fmla="*/ 121974 h 136791"/>
                  <a:gd name="connsiteX3" fmla="*/ 222449 w 222696"/>
                  <a:gd name="connsiteY3" fmla="*/ 136262 h 136791"/>
                  <a:gd name="connsiteX4" fmla="*/ 138312 w 222696"/>
                  <a:gd name="connsiteY4" fmla="*/ 102924 h 136791"/>
                  <a:gd name="connsiteX5" fmla="*/ 79574 w 222696"/>
                  <a:gd name="connsiteY5" fmla="*/ 48949 h 136791"/>
                  <a:gd name="connsiteX6" fmla="*/ 199 w 222696"/>
                  <a:gd name="connsiteY6" fmla="*/ 1324 h 13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696" h="136791">
                    <a:moveTo>
                      <a:pt x="199" y="1324"/>
                    </a:moveTo>
                    <a:cubicBezTo>
                      <a:pt x="4432" y="10320"/>
                      <a:pt x="77987" y="82816"/>
                      <a:pt x="104974" y="102924"/>
                    </a:cubicBezTo>
                    <a:cubicBezTo>
                      <a:pt x="131962" y="123032"/>
                      <a:pt x="142545" y="116418"/>
                      <a:pt x="162124" y="121974"/>
                    </a:cubicBezTo>
                    <a:cubicBezTo>
                      <a:pt x="181703" y="127530"/>
                      <a:pt x="226418" y="139437"/>
                      <a:pt x="222449" y="136262"/>
                    </a:cubicBezTo>
                    <a:cubicBezTo>
                      <a:pt x="218480" y="133087"/>
                      <a:pt x="162124" y="117476"/>
                      <a:pt x="138312" y="102924"/>
                    </a:cubicBezTo>
                    <a:cubicBezTo>
                      <a:pt x="114500" y="88372"/>
                      <a:pt x="79574" y="48949"/>
                      <a:pt x="79574" y="48949"/>
                    </a:cubicBezTo>
                    <a:cubicBezTo>
                      <a:pt x="60259" y="31486"/>
                      <a:pt x="-4034" y="-7672"/>
                      <a:pt x="199" y="1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5AC55341-C823-442C-A2A6-BF7C8629A94C}"/>
                  </a:ext>
                </a:extLst>
              </p:cNvPr>
              <p:cNvSpPr/>
              <p:nvPr/>
            </p:nvSpPr>
            <p:spPr>
              <a:xfrm>
                <a:off x="7307288" y="4408156"/>
                <a:ext cx="98501" cy="86450"/>
              </a:xfrm>
              <a:custGeom>
                <a:avLst/>
                <a:gdLst>
                  <a:gd name="connsiteX0" fmla="*/ 98400 w 98501"/>
                  <a:gd name="connsiteY0" fmla="*/ 332 h 86450"/>
                  <a:gd name="connsiteX1" fmla="*/ 25375 w 98501"/>
                  <a:gd name="connsiteY1" fmla="*/ 35257 h 86450"/>
                  <a:gd name="connsiteX2" fmla="*/ 6325 w 98501"/>
                  <a:gd name="connsiteY2" fmla="*/ 86057 h 86450"/>
                  <a:gd name="connsiteX3" fmla="*/ 7912 w 98501"/>
                  <a:gd name="connsiteY3" fmla="*/ 55894 h 86450"/>
                  <a:gd name="connsiteX4" fmla="*/ 98400 w 98501"/>
                  <a:gd name="connsiteY4" fmla="*/ 332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01" h="86450">
                    <a:moveTo>
                      <a:pt x="98400" y="332"/>
                    </a:moveTo>
                    <a:cubicBezTo>
                      <a:pt x="101311" y="-3108"/>
                      <a:pt x="40721" y="20970"/>
                      <a:pt x="25375" y="35257"/>
                    </a:cubicBezTo>
                    <a:cubicBezTo>
                      <a:pt x="10029" y="49545"/>
                      <a:pt x="9235" y="82618"/>
                      <a:pt x="6325" y="86057"/>
                    </a:cubicBezTo>
                    <a:cubicBezTo>
                      <a:pt x="3414" y="89497"/>
                      <a:pt x="-7169" y="69652"/>
                      <a:pt x="7912" y="55894"/>
                    </a:cubicBezTo>
                    <a:cubicBezTo>
                      <a:pt x="22993" y="42136"/>
                      <a:pt x="95489" y="3772"/>
                      <a:pt x="98400" y="3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B84EAD24-BBA6-48C2-8343-6F0406F36CB0}"/>
                  </a:ext>
                </a:extLst>
              </p:cNvPr>
              <p:cNvSpPr/>
              <p:nvPr/>
            </p:nvSpPr>
            <p:spPr>
              <a:xfrm>
                <a:off x="7360742" y="4431658"/>
                <a:ext cx="118568" cy="153045"/>
              </a:xfrm>
              <a:custGeom>
                <a:avLst/>
                <a:gdLst>
                  <a:gd name="connsiteX0" fmla="*/ 496 w 118568"/>
                  <a:gd name="connsiteY0" fmla="*/ 3817 h 153045"/>
                  <a:gd name="connsiteX1" fmla="*/ 103683 w 118568"/>
                  <a:gd name="connsiteY1" fmla="*/ 68905 h 153045"/>
                  <a:gd name="connsiteX2" fmla="*/ 116383 w 118568"/>
                  <a:gd name="connsiteY2" fmla="*/ 153042 h 153045"/>
                  <a:gd name="connsiteX3" fmla="*/ 113208 w 118568"/>
                  <a:gd name="connsiteY3" fmla="*/ 72080 h 153045"/>
                  <a:gd name="connsiteX4" fmla="*/ 65583 w 118568"/>
                  <a:gd name="connsiteY4" fmla="*/ 14930 h 153045"/>
                  <a:gd name="connsiteX5" fmla="*/ 496 w 118568"/>
                  <a:gd name="connsiteY5" fmla="*/ 3817 h 15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568" h="153045">
                    <a:moveTo>
                      <a:pt x="496" y="3817"/>
                    </a:moveTo>
                    <a:cubicBezTo>
                      <a:pt x="6846" y="12813"/>
                      <a:pt x="84369" y="44034"/>
                      <a:pt x="103683" y="68905"/>
                    </a:cubicBezTo>
                    <a:cubicBezTo>
                      <a:pt x="122997" y="93776"/>
                      <a:pt x="114796" y="152513"/>
                      <a:pt x="116383" y="153042"/>
                    </a:cubicBezTo>
                    <a:cubicBezTo>
                      <a:pt x="117970" y="153571"/>
                      <a:pt x="121675" y="95099"/>
                      <a:pt x="113208" y="72080"/>
                    </a:cubicBezTo>
                    <a:cubicBezTo>
                      <a:pt x="104741" y="49061"/>
                      <a:pt x="80664" y="26836"/>
                      <a:pt x="65583" y="14930"/>
                    </a:cubicBezTo>
                    <a:cubicBezTo>
                      <a:pt x="50502" y="3024"/>
                      <a:pt x="-5854" y="-5179"/>
                      <a:pt x="496" y="38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914AC364-AF3C-46AF-85FD-D41AA45A3F1A}"/>
                  </a:ext>
                </a:extLst>
              </p:cNvPr>
              <p:cNvSpPr/>
              <p:nvPr/>
            </p:nvSpPr>
            <p:spPr>
              <a:xfrm>
                <a:off x="7337069" y="4560888"/>
                <a:ext cx="144021" cy="127495"/>
              </a:xfrm>
              <a:custGeom>
                <a:avLst/>
                <a:gdLst>
                  <a:gd name="connsiteX0" fmla="*/ 143231 w 144021"/>
                  <a:gd name="connsiteY0" fmla="*/ 0 h 127495"/>
                  <a:gd name="connsiteX1" fmla="*/ 127356 w 144021"/>
                  <a:gd name="connsiteY1" fmla="*/ 112712 h 127495"/>
                  <a:gd name="connsiteX2" fmla="*/ 68619 w 144021"/>
                  <a:gd name="connsiteY2" fmla="*/ 127000 h 127495"/>
                  <a:gd name="connsiteX3" fmla="*/ 27344 w 144021"/>
                  <a:gd name="connsiteY3" fmla="*/ 120650 h 127495"/>
                  <a:gd name="connsiteX4" fmla="*/ 356 w 144021"/>
                  <a:gd name="connsiteY4" fmla="*/ 98425 h 127495"/>
                  <a:gd name="connsiteX5" fmla="*/ 46394 w 144021"/>
                  <a:gd name="connsiteY5" fmla="*/ 117475 h 127495"/>
                  <a:gd name="connsiteX6" fmla="*/ 108306 w 144021"/>
                  <a:gd name="connsiteY6" fmla="*/ 111125 h 127495"/>
                  <a:gd name="connsiteX7" fmla="*/ 143231 w 144021"/>
                  <a:gd name="connsiteY7" fmla="*/ 0 h 1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021" h="127495">
                    <a:moveTo>
                      <a:pt x="143231" y="0"/>
                    </a:moveTo>
                    <a:cubicBezTo>
                      <a:pt x="146406" y="265"/>
                      <a:pt x="139791" y="91545"/>
                      <a:pt x="127356" y="112712"/>
                    </a:cubicBezTo>
                    <a:cubicBezTo>
                      <a:pt x="114921" y="133879"/>
                      <a:pt x="85288" y="125677"/>
                      <a:pt x="68619" y="127000"/>
                    </a:cubicBezTo>
                    <a:cubicBezTo>
                      <a:pt x="51950" y="128323"/>
                      <a:pt x="38721" y="125412"/>
                      <a:pt x="27344" y="120650"/>
                    </a:cubicBezTo>
                    <a:cubicBezTo>
                      <a:pt x="15967" y="115888"/>
                      <a:pt x="-2819" y="98954"/>
                      <a:pt x="356" y="98425"/>
                    </a:cubicBezTo>
                    <a:cubicBezTo>
                      <a:pt x="3531" y="97896"/>
                      <a:pt x="28402" y="115358"/>
                      <a:pt x="46394" y="117475"/>
                    </a:cubicBezTo>
                    <a:cubicBezTo>
                      <a:pt x="64386" y="119592"/>
                      <a:pt x="92431" y="128058"/>
                      <a:pt x="108306" y="111125"/>
                    </a:cubicBezTo>
                    <a:cubicBezTo>
                      <a:pt x="124181" y="94192"/>
                      <a:pt x="140056" y="-265"/>
                      <a:pt x="14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BB4EAFD2-4B1E-4B45-AE47-C97F25B7C600}"/>
                  </a:ext>
                </a:extLst>
              </p:cNvPr>
              <p:cNvSpPr/>
              <p:nvPr/>
            </p:nvSpPr>
            <p:spPr>
              <a:xfrm>
                <a:off x="7318375" y="4456011"/>
                <a:ext cx="142009" cy="107032"/>
              </a:xfrm>
              <a:custGeom>
                <a:avLst/>
                <a:gdLst>
                  <a:gd name="connsiteX0" fmla="*/ 0 w 142009"/>
                  <a:gd name="connsiteY0" fmla="*/ 42964 h 107032"/>
                  <a:gd name="connsiteX1" fmla="*/ 60325 w 142009"/>
                  <a:gd name="connsiteY1" fmla="*/ 102 h 107032"/>
                  <a:gd name="connsiteX2" fmla="*/ 106363 w 142009"/>
                  <a:gd name="connsiteY2" fmla="*/ 33439 h 107032"/>
                  <a:gd name="connsiteX3" fmla="*/ 141288 w 142009"/>
                  <a:gd name="connsiteY3" fmla="*/ 106464 h 107032"/>
                  <a:gd name="connsiteX4" fmla="*/ 127000 w 142009"/>
                  <a:gd name="connsiteY4" fmla="*/ 65189 h 107032"/>
                  <a:gd name="connsiteX5" fmla="*/ 92075 w 142009"/>
                  <a:gd name="connsiteY5" fmla="*/ 25502 h 107032"/>
                  <a:gd name="connsiteX6" fmla="*/ 60325 w 142009"/>
                  <a:gd name="connsiteY6" fmla="*/ 4864 h 107032"/>
                  <a:gd name="connsiteX7" fmla="*/ 0 w 142009"/>
                  <a:gd name="connsiteY7" fmla="*/ 42964 h 10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009" h="107032">
                    <a:moveTo>
                      <a:pt x="0" y="42964"/>
                    </a:moveTo>
                    <a:cubicBezTo>
                      <a:pt x="0" y="42170"/>
                      <a:pt x="42598" y="1689"/>
                      <a:pt x="60325" y="102"/>
                    </a:cubicBezTo>
                    <a:cubicBezTo>
                      <a:pt x="78052" y="-1486"/>
                      <a:pt x="92869" y="15712"/>
                      <a:pt x="106363" y="33439"/>
                    </a:cubicBezTo>
                    <a:cubicBezTo>
                      <a:pt x="119857" y="51166"/>
                      <a:pt x="137849" y="101172"/>
                      <a:pt x="141288" y="106464"/>
                    </a:cubicBezTo>
                    <a:cubicBezTo>
                      <a:pt x="144727" y="111756"/>
                      <a:pt x="135202" y="78683"/>
                      <a:pt x="127000" y="65189"/>
                    </a:cubicBezTo>
                    <a:cubicBezTo>
                      <a:pt x="118798" y="51695"/>
                      <a:pt x="103187" y="35556"/>
                      <a:pt x="92075" y="25502"/>
                    </a:cubicBezTo>
                    <a:cubicBezTo>
                      <a:pt x="80963" y="15448"/>
                      <a:pt x="74348" y="4070"/>
                      <a:pt x="60325" y="4864"/>
                    </a:cubicBezTo>
                    <a:cubicBezTo>
                      <a:pt x="46302" y="5658"/>
                      <a:pt x="0" y="43758"/>
                      <a:pt x="0" y="429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56CB03C4-D416-4B63-A222-7E523D9D5CB1}"/>
                  </a:ext>
                </a:extLst>
              </p:cNvPr>
              <p:cNvSpPr/>
              <p:nvPr/>
            </p:nvSpPr>
            <p:spPr>
              <a:xfrm>
                <a:off x="7334074" y="4495505"/>
                <a:ext cx="102274" cy="161780"/>
              </a:xfrm>
              <a:custGeom>
                <a:avLst/>
                <a:gdLst>
                  <a:gd name="connsiteX0" fmla="*/ 176 w 102274"/>
                  <a:gd name="connsiteY0" fmla="*/ 295 h 161780"/>
                  <a:gd name="connsiteX1" fmla="*/ 74789 w 102274"/>
                  <a:gd name="connsiteY1" fmla="*/ 47920 h 161780"/>
                  <a:gd name="connsiteX2" fmla="*/ 85901 w 102274"/>
                  <a:gd name="connsiteY2" fmla="*/ 116183 h 161780"/>
                  <a:gd name="connsiteX3" fmla="*/ 66851 w 102274"/>
                  <a:gd name="connsiteY3" fmla="*/ 151108 h 161780"/>
                  <a:gd name="connsiteX4" fmla="*/ 16051 w 102274"/>
                  <a:gd name="connsiteY4" fmla="*/ 160633 h 161780"/>
                  <a:gd name="connsiteX5" fmla="*/ 81139 w 102274"/>
                  <a:gd name="connsiteY5" fmla="*/ 128883 h 161780"/>
                  <a:gd name="connsiteX6" fmla="*/ 98601 w 102274"/>
                  <a:gd name="connsiteY6" fmla="*/ 70145 h 161780"/>
                  <a:gd name="connsiteX7" fmla="*/ 176 w 102274"/>
                  <a:gd name="connsiteY7" fmla="*/ 295 h 16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274" h="161780">
                    <a:moveTo>
                      <a:pt x="176" y="295"/>
                    </a:moveTo>
                    <a:cubicBezTo>
                      <a:pt x="-3793" y="-3409"/>
                      <a:pt x="60502" y="28605"/>
                      <a:pt x="74789" y="47920"/>
                    </a:cubicBezTo>
                    <a:cubicBezTo>
                      <a:pt x="89076" y="67235"/>
                      <a:pt x="87224" y="98985"/>
                      <a:pt x="85901" y="116183"/>
                    </a:cubicBezTo>
                    <a:cubicBezTo>
                      <a:pt x="84578" y="133381"/>
                      <a:pt x="78493" y="143700"/>
                      <a:pt x="66851" y="151108"/>
                    </a:cubicBezTo>
                    <a:cubicBezTo>
                      <a:pt x="55209" y="158516"/>
                      <a:pt x="13670" y="164337"/>
                      <a:pt x="16051" y="160633"/>
                    </a:cubicBezTo>
                    <a:cubicBezTo>
                      <a:pt x="18432" y="156929"/>
                      <a:pt x="67381" y="143964"/>
                      <a:pt x="81139" y="128883"/>
                    </a:cubicBezTo>
                    <a:cubicBezTo>
                      <a:pt x="94897" y="113802"/>
                      <a:pt x="109184" y="92105"/>
                      <a:pt x="98601" y="70145"/>
                    </a:cubicBezTo>
                    <a:cubicBezTo>
                      <a:pt x="88018" y="48185"/>
                      <a:pt x="4145" y="3999"/>
                      <a:pt x="176" y="2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BC158532-DE67-4CC8-BC94-B6661A920520}"/>
                  </a:ext>
                </a:extLst>
              </p:cNvPr>
              <p:cNvSpPr/>
              <p:nvPr/>
            </p:nvSpPr>
            <p:spPr>
              <a:xfrm>
                <a:off x="7054276" y="4630349"/>
                <a:ext cx="356748" cy="100962"/>
              </a:xfrm>
              <a:custGeom>
                <a:avLst/>
                <a:gdLst>
                  <a:gd name="connsiteX0" fmla="*/ 352999 w 356748"/>
                  <a:gd name="connsiteY0" fmla="*/ 1976 h 100962"/>
                  <a:gd name="connsiteX1" fmla="*/ 3749 w 356748"/>
                  <a:gd name="connsiteY1" fmla="*/ 100401 h 100962"/>
                  <a:gd name="connsiteX2" fmla="*/ 178374 w 356748"/>
                  <a:gd name="connsiteY2" fmla="*/ 40076 h 100962"/>
                  <a:gd name="connsiteX3" fmla="*/ 352999 w 356748"/>
                  <a:gd name="connsiteY3" fmla="*/ 1976 h 10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748" h="100962">
                    <a:moveTo>
                      <a:pt x="352999" y="1976"/>
                    </a:moveTo>
                    <a:cubicBezTo>
                      <a:pt x="323895" y="12030"/>
                      <a:pt x="32853" y="94051"/>
                      <a:pt x="3749" y="100401"/>
                    </a:cubicBezTo>
                    <a:cubicBezTo>
                      <a:pt x="-25355" y="106751"/>
                      <a:pt x="122811" y="57539"/>
                      <a:pt x="178374" y="40076"/>
                    </a:cubicBezTo>
                    <a:cubicBezTo>
                      <a:pt x="233937" y="22613"/>
                      <a:pt x="382103" y="-8078"/>
                      <a:pt x="352999" y="19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F737989A-5045-47EC-87E6-3C839A40E1BA}"/>
                  </a:ext>
                </a:extLst>
              </p:cNvPr>
              <p:cNvSpPr/>
              <p:nvPr/>
            </p:nvSpPr>
            <p:spPr>
              <a:xfrm>
                <a:off x="6996735" y="4508500"/>
                <a:ext cx="327749" cy="79406"/>
              </a:xfrm>
              <a:custGeom>
                <a:avLst/>
                <a:gdLst>
                  <a:gd name="connsiteX0" fmla="*/ 326403 w 327749"/>
                  <a:gd name="connsiteY0" fmla="*/ 0 h 79406"/>
                  <a:gd name="connsiteX1" fmla="*/ 7315 w 327749"/>
                  <a:gd name="connsiteY1" fmla="*/ 71438 h 79406"/>
                  <a:gd name="connsiteX2" fmla="*/ 118440 w 327749"/>
                  <a:gd name="connsiteY2" fmla="*/ 71438 h 79406"/>
                  <a:gd name="connsiteX3" fmla="*/ 326403 w 327749"/>
                  <a:gd name="connsiteY3" fmla="*/ 0 h 7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749" h="79406">
                    <a:moveTo>
                      <a:pt x="326403" y="0"/>
                    </a:moveTo>
                    <a:cubicBezTo>
                      <a:pt x="307882" y="0"/>
                      <a:pt x="41975" y="59532"/>
                      <a:pt x="7315" y="71438"/>
                    </a:cubicBezTo>
                    <a:cubicBezTo>
                      <a:pt x="-27345" y="83344"/>
                      <a:pt x="69757" y="80699"/>
                      <a:pt x="118440" y="71438"/>
                    </a:cubicBezTo>
                    <a:cubicBezTo>
                      <a:pt x="167123" y="62178"/>
                      <a:pt x="344924" y="0"/>
                      <a:pt x="32640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546BDB7F-673C-4583-BEF8-750A0505EF10}"/>
                  </a:ext>
                </a:extLst>
              </p:cNvPr>
              <p:cNvSpPr/>
              <p:nvPr/>
            </p:nvSpPr>
            <p:spPr>
              <a:xfrm>
                <a:off x="6992930" y="4589174"/>
                <a:ext cx="75385" cy="167510"/>
              </a:xfrm>
              <a:custGeom>
                <a:avLst/>
                <a:gdLst>
                  <a:gd name="connsiteX0" fmla="*/ 8 w 75385"/>
                  <a:gd name="connsiteY0" fmla="*/ 289 h 167510"/>
                  <a:gd name="connsiteX1" fmla="*/ 65095 w 75385"/>
                  <a:gd name="connsiteY1" fmla="*/ 32039 h 167510"/>
                  <a:gd name="connsiteX2" fmla="*/ 74620 w 75385"/>
                  <a:gd name="connsiteY2" fmla="*/ 111414 h 167510"/>
                  <a:gd name="connsiteX3" fmla="*/ 58745 w 75385"/>
                  <a:gd name="connsiteY3" fmla="*/ 144751 h 167510"/>
                  <a:gd name="connsiteX4" fmla="*/ 19058 w 75385"/>
                  <a:gd name="connsiteY4" fmla="*/ 166976 h 167510"/>
                  <a:gd name="connsiteX5" fmla="*/ 58745 w 75385"/>
                  <a:gd name="connsiteY5" fmla="*/ 154276 h 167510"/>
                  <a:gd name="connsiteX6" fmla="*/ 63508 w 75385"/>
                  <a:gd name="connsiteY6" fmla="*/ 89189 h 167510"/>
                  <a:gd name="connsiteX7" fmla="*/ 60333 w 75385"/>
                  <a:gd name="connsiteY7" fmla="*/ 47914 h 167510"/>
                  <a:gd name="connsiteX8" fmla="*/ 8 w 75385"/>
                  <a:gd name="connsiteY8" fmla="*/ 289 h 16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385" h="167510">
                    <a:moveTo>
                      <a:pt x="8" y="289"/>
                    </a:moveTo>
                    <a:cubicBezTo>
                      <a:pt x="802" y="-2357"/>
                      <a:pt x="52660" y="13518"/>
                      <a:pt x="65095" y="32039"/>
                    </a:cubicBezTo>
                    <a:cubicBezTo>
                      <a:pt x="77530" y="50560"/>
                      <a:pt x="75678" y="92629"/>
                      <a:pt x="74620" y="111414"/>
                    </a:cubicBezTo>
                    <a:cubicBezTo>
                      <a:pt x="73562" y="130199"/>
                      <a:pt x="68005" y="135491"/>
                      <a:pt x="58745" y="144751"/>
                    </a:cubicBezTo>
                    <a:cubicBezTo>
                      <a:pt x="49485" y="154011"/>
                      <a:pt x="19058" y="165389"/>
                      <a:pt x="19058" y="166976"/>
                    </a:cubicBezTo>
                    <a:cubicBezTo>
                      <a:pt x="19058" y="168563"/>
                      <a:pt x="51337" y="167240"/>
                      <a:pt x="58745" y="154276"/>
                    </a:cubicBezTo>
                    <a:cubicBezTo>
                      <a:pt x="66153" y="141312"/>
                      <a:pt x="63243" y="106916"/>
                      <a:pt x="63508" y="89189"/>
                    </a:cubicBezTo>
                    <a:cubicBezTo>
                      <a:pt x="63773" y="71462"/>
                      <a:pt x="68270" y="60614"/>
                      <a:pt x="60333" y="47914"/>
                    </a:cubicBezTo>
                    <a:cubicBezTo>
                      <a:pt x="52396" y="35214"/>
                      <a:pt x="-786" y="2935"/>
                      <a:pt x="8" y="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DC15A4BB-EE13-4A45-A612-D2FAB8446935}"/>
                  </a:ext>
                </a:extLst>
              </p:cNvPr>
              <p:cNvSpPr/>
              <p:nvPr/>
            </p:nvSpPr>
            <p:spPr>
              <a:xfrm>
                <a:off x="6946243" y="4581027"/>
                <a:ext cx="80050" cy="177714"/>
              </a:xfrm>
              <a:custGeom>
                <a:avLst/>
                <a:gdLst>
                  <a:gd name="connsiteX0" fmla="*/ 49870 w 80050"/>
                  <a:gd name="connsiteY0" fmla="*/ 498 h 177714"/>
                  <a:gd name="connsiteX1" fmla="*/ 10182 w 80050"/>
                  <a:gd name="connsiteY1" fmla="*/ 40186 h 177714"/>
                  <a:gd name="connsiteX2" fmla="*/ 2245 w 80050"/>
                  <a:gd name="connsiteY2" fmla="*/ 103686 h 177714"/>
                  <a:gd name="connsiteX3" fmla="*/ 43520 w 80050"/>
                  <a:gd name="connsiteY3" fmla="*/ 157661 h 177714"/>
                  <a:gd name="connsiteX4" fmla="*/ 80032 w 80050"/>
                  <a:gd name="connsiteY4" fmla="*/ 176711 h 177714"/>
                  <a:gd name="connsiteX5" fmla="*/ 38757 w 80050"/>
                  <a:gd name="connsiteY5" fmla="*/ 130673 h 177714"/>
                  <a:gd name="connsiteX6" fmla="*/ 26057 w 80050"/>
                  <a:gd name="connsiteY6" fmla="*/ 111623 h 177714"/>
                  <a:gd name="connsiteX7" fmla="*/ 19707 w 80050"/>
                  <a:gd name="connsiteY7" fmla="*/ 67173 h 177714"/>
                  <a:gd name="connsiteX8" fmla="*/ 49870 w 80050"/>
                  <a:gd name="connsiteY8" fmla="*/ 498 h 17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050" h="177714">
                    <a:moveTo>
                      <a:pt x="49870" y="498"/>
                    </a:moveTo>
                    <a:cubicBezTo>
                      <a:pt x="48283" y="-4000"/>
                      <a:pt x="18119" y="22988"/>
                      <a:pt x="10182" y="40186"/>
                    </a:cubicBezTo>
                    <a:cubicBezTo>
                      <a:pt x="2245" y="57384"/>
                      <a:pt x="-3311" y="84107"/>
                      <a:pt x="2245" y="103686"/>
                    </a:cubicBezTo>
                    <a:cubicBezTo>
                      <a:pt x="7801" y="123265"/>
                      <a:pt x="30556" y="145490"/>
                      <a:pt x="43520" y="157661"/>
                    </a:cubicBezTo>
                    <a:cubicBezTo>
                      <a:pt x="56484" y="169832"/>
                      <a:pt x="80826" y="181209"/>
                      <a:pt x="80032" y="176711"/>
                    </a:cubicBezTo>
                    <a:cubicBezTo>
                      <a:pt x="79238" y="172213"/>
                      <a:pt x="47753" y="141521"/>
                      <a:pt x="38757" y="130673"/>
                    </a:cubicBezTo>
                    <a:cubicBezTo>
                      <a:pt x="29761" y="119825"/>
                      <a:pt x="29232" y="122206"/>
                      <a:pt x="26057" y="111623"/>
                    </a:cubicBezTo>
                    <a:cubicBezTo>
                      <a:pt x="22882" y="101040"/>
                      <a:pt x="18119" y="82783"/>
                      <a:pt x="19707" y="67173"/>
                    </a:cubicBezTo>
                    <a:cubicBezTo>
                      <a:pt x="21295" y="51563"/>
                      <a:pt x="51457" y="4996"/>
                      <a:pt x="49870" y="4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B86F4BC1-EC89-4A01-A69D-1696FB22852D}"/>
                  </a:ext>
                </a:extLst>
              </p:cNvPr>
              <p:cNvSpPr/>
              <p:nvPr/>
            </p:nvSpPr>
            <p:spPr>
              <a:xfrm>
                <a:off x="7324717" y="4649625"/>
                <a:ext cx="168166" cy="145686"/>
              </a:xfrm>
              <a:custGeom>
                <a:avLst/>
                <a:gdLst>
                  <a:gd name="connsiteX0" fmla="*/ 8 w 168166"/>
                  <a:gd name="connsiteY0" fmla="*/ 163 h 145686"/>
                  <a:gd name="connsiteX1" fmla="*/ 46046 w 168166"/>
                  <a:gd name="connsiteY1" fmla="*/ 109700 h 145686"/>
                  <a:gd name="connsiteX2" fmla="*/ 127008 w 168166"/>
                  <a:gd name="connsiteY2" fmla="*/ 133513 h 145686"/>
                  <a:gd name="connsiteX3" fmla="*/ 165108 w 168166"/>
                  <a:gd name="connsiteY3" fmla="*/ 143038 h 145686"/>
                  <a:gd name="connsiteX4" fmla="*/ 49221 w 168166"/>
                  <a:gd name="connsiteY4" fmla="*/ 85888 h 145686"/>
                  <a:gd name="connsiteX5" fmla="*/ 8 w 168166"/>
                  <a:gd name="connsiteY5" fmla="*/ 163 h 14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66" h="145686">
                    <a:moveTo>
                      <a:pt x="8" y="163"/>
                    </a:moveTo>
                    <a:cubicBezTo>
                      <a:pt x="-521" y="4132"/>
                      <a:pt x="24879" y="87475"/>
                      <a:pt x="46046" y="109700"/>
                    </a:cubicBezTo>
                    <a:cubicBezTo>
                      <a:pt x="67213" y="131925"/>
                      <a:pt x="107164" y="127957"/>
                      <a:pt x="127008" y="133513"/>
                    </a:cubicBezTo>
                    <a:cubicBezTo>
                      <a:pt x="146852" y="139069"/>
                      <a:pt x="178072" y="150975"/>
                      <a:pt x="165108" y="143038"/>
                    </a:cubicBezTo>
                    <a:cubicBezTo>
                      <a:pt x="152144" y="135101"/>
                      <a:pt x="73563" y="105996"/>
                      <a:pt x="49221" y="85888"/>
                    </a:cubicBezTo>
                    <a:cubicBezTo>
                      <a:pt x="24879" y="65780"/>
                      <a:pt x="537" y="-3806"/>
                      <a:pt x="8" y="1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2A8B71E0-4727-41E7-A137-1BFF8343BBE9}"/>
                  </a:ext>
                </a:extLst>
              </p:cNvPr>
              <p:cNvSpPr/>
              <p:nvPr/>
            </p:nvSpPr>
            <p:spPr>
              <a:xfrm>
                <a:off x="7454060" y="4665547"/>
                <a:ext cx="56913" cy="114600"/>
              </a:xfrm>
              <a:custGeom>
                <a:avLst/>
                <a:gdLst>
                  <a:gd name="connsiteX0" fmla="*/ 840 w 56913"/>
                  <a:gd name="connsiteY0" fmla="*/ 116 h 114600"/>
                  <a:gd name="connsiteX1" fmla="*/ 54815 w 56913"/>
                  <a:gd name="connsiteY1" fmla="*/ 71553 h 114600"/>
                  <a:gd name="connsiteX2" fmla="*/ 43703 w 56913"/>
                  <a:gd name="connsiteY2" fmla="*/ 114416 h 114600"/>
                  <a:gd name="connsiteX3" fmla="*/ 23065 w 56913"/>
                  <a:gd name="connsiteY3" fmla="*/ 55678 h 114600"/>
                  <a:gd name="connsiteX4" fmla="*/ 840 w 56913"/>
                  <a:gd name="connsiteY4" fmla="*/ 116 h 1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3" h="114600">
                    <a:moveTo>
                      <a:pt x="840" y="116"/>
                    </a:moveTo>
                    <a:cubicBezTo>
                      <a:pt x="6132" y="2762"/>
                      <a:pt x="47671" y="52503"/>
                      <a:pt x="54815" y="71553"/>
                    </a:cubicBezTo>
                    <a:cubicBezTo>
                      <a:pt x="61959" y="90603"/>
                      <a:pt x="48995" y="117062"/>
                      <a:pt x="43703" y="114416"/>
                    </a:cubicBezTo>
                    <a:cubicBezTo>
                      <a:pt x="38411" y="111770"/>
                      <a:pt x="29415" y="70759"/>
                      <a:pt x="23065" y="55678"/>
                    </a:cubicBezTo>
                    <a:cubicBezTo>
                      <a:pt x="16715" y="40597"/>
                      <a:pt x="-4452" y="-2530"/>
                      <a:pt x="840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2F8C8920-7F33-47C6-977A-01C68C54CE74}"/>
                  </a:ext>
                </a:extLst>
              </p:cNvPr>
              <p:cNvSpPr/>
              <p:nvPr/>
            </p:nvSpPr>
            <p:spPr>
              <a:xfrm>
                <a:off x="7515477" y="4546600"/>
                <a:ext cx="252663" cy="246971"/>
              </a:xfrm>
              <a:custGeom>
                <a:avLst/>
                <a:gdLst>
                  <a:gd name="connsiteX0" fmla="*/ 101348 w 252663"/>
                  <a:gd name="connsiteY0" fmla="*/ 0 h 246971"/>
                  <a:gd name="connsiteX1" fmla="*/ 252161 w 252663"/>
                  <a:gd name="connsiteY1" fmla="*/ 42863 h 246971"/>
                  <a:gd name="connsiteX2" fmla="*/ 147386 w 252663"/>
                  <a:gd name="connsiteY2" fmla="*/ 85725 h 246971"/>
                  <a:gd name="connsiteX3" fmla="*/ 71186 w 252663"/>
                  <a:gd name="connsiteY3" fmla="*/ 149225 h 246971"/>
                  <a:gd name="connsiteX4" fmla="*/ 2923 w 252663"/>
                  <a:gd name="connsiteY4" fmla="*/ 246063 h 246971"/>
                  <a:gd name="connsiteX5" fmla="*/ 172786 w 252663"/>
                  <a:gd name="connsiteY5" fmla="*/ 87313 h 246971"/>
                  <a:gd name="connsiteX6" fmla="*/ 209298 w 252663"/>
                  <a:gd name="connsiteY6" fmla="*/ 42863 h 246971"/>
                  <a:gd name="connsiteX7" fmla="*/ 101348 w 252663"/>
                  <a:gd name="connsiteY7" fmla="*/ 0 h 24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663" h="246971">
                    <a:moveTo>
                      <a:pt x="101348" y="0"/>
                    </a:moveTo>
                    <a:cubicBezTo>
                      <a:pt x="108492" y="0"/>
                      <a:pt x="244488" y="28576"/>
                      <a:pt x="252161" y="42863"/>
                    </a:cubicBezTo>
                    <a:cubicBezTo>
                      <a:pt x="259834" y="57151"/>
                      <a:pt x="177548" y="67998"/>
                      <a:pt x="147386" y="85725"/>
                    </a:cubicBezTo>
                    <a:cubicBezTo>
                      <a:pt x="117224" y="103452"/>
                      <a:pt x="95263" y="122502"/>
                      <a:pt x="71186" y="149225"/>
                    </a:cubicBezTo>
                    <a:cubicBezTo>
                      <a:pt x="47109" y="175948"/>
                      <a:pt x="-14010" y="256382"/>
                      <a:pt x="2923" y="246063"/>
                    </a:cubicBezTo>
                    <a:cubicBezTo>
                      <a:pt x="19856" y="235744"/>
                      <a:pt x="138390" y="121180"/>
                      <a:pt x="172786" y="87313"/>
                    </a:cubicBezTo>
                    <a:cubicBezTo>
                      <a:pt x="207182" y="53446"/>
                      <a:pt x="217235" y="54769"/>
                      <a:pt x="209298" y="42863"/>
                    </a:cubicBezTo>
                    <a:cubicBezTo>
                      <a:pt x="201361" y="30957"/>
                      <a:pt x="94204" y="0"/>
                      <a:pt x="10134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36B59273-7930-49F5-B541-2D105363B3C0}"/>
                  </a:ext>
                </a:extLst>
              </p:cNvPr>
              <p:cNvSpPr/>
              <p:nvPr/>
            </p:nvSpPr>
            <p:spPr>
              <a:xfrm>
                <a:off x="7525962" y="4579398"/>
                <a:ext cx="112895" cy="145852"/>
              </a:xfrm>
              <a:custGeom>
                <a:avLst/>
                <a:gdLst>
                  <a:gd name="connsiteX0" fmla="*/ 108326 w 112895"/>
                  <a:gd name="connsiteY0" fmla="*/ 540 h 145852"/>
                  <a:gd name="connsiteX1" fmla="*/ 103563 w 112895"/>
                  <a:gd name="connsiteY1" fmla="*/ 52927 h 145852"/>
                  <a:gd name="connsiteX2" fmla="*/ 27363 w 112895"/>
                  <a:gd name="connsiteY2" fmla="*/ 116427 h 145852"/>
                  <a:gd name="connsiteX3" fmla="*/ 1963 w 112895"/>
                  <a:gd name="connsiteY3" fmla="*/ 145002 h 145852"/>
                  <a:gd name="connsiteX4" fmla="*/ 73401 w 112895"/>
                  <a:gd name="connsiteY4" fmla="*/ 86265 h 145852"/>
                  <a:gd name="connsiteX5" fmla="*/ 108326 w 112895"/>
                  <a:gd name="connsiteY5" fmla="*/ 540 h 14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895" h="145852">
                    <a:moveTo>
                      <a:pt x="108326" y="540"/>
                    </a:moveTo>
                    <a:cubicBezTo>
                      <a:pt x="113353" y="-5016"/>
                      <a:pt x="117057" y="33612"/>
                      <a:pt x="103563" y="52927"/>
                    </a:cubicBezTo>
                    <a:cubicBezTo>
                      <a:pt x="90069" y="72242"/>
                      <a:pt x="44296" y="101081"/>
                      <a:pt x="27363" y="116427"/>
                    </a:cubicBezTo>
                    <a:cubicBezTo>
                      <a:pt x="10430" y="131773"/>
                      <a:pt x="-5710" y="150029"/>
                      <a:pt x="1963" y="145002"/>
                    </a:cubicBezTo>
                    <a:cubicBezTo>
                      <a:pt x="9636" y="139975"/>
                      <a:pt x="56203" y="103728"/>
                      <a:pt x="73401" y="86265"/>
                    </a:cubicBezTo>
                    <a:cubicBezTo>
                      <a:pt x="90599" y="68803"/>
                      <a:pt x="103299" y="6096"/>
                      <a:pt x="108326" y="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A5FAB871-DD9B-4708-8F83-4F956B2DEC8A}"/>
                  </a:ext>
                </a:extLst>
              </p:cNvPr>
              <p:cNvSpPr/>
              <p:nvPr/>
            </p:nvSpPr>
            <p:spPr>
              <a:xfrm>
                <a:off x="7492977" y="4709699"/>
                <a:ext cx="47733" cy="199787"/>
              </a:xfrm>
              <a:custGeom>
                <a:avLst/>
                <a:gdLst>
                  <a:gd name="connsiteX0" fmla="*/ 47648 w 47733"/>
                  <a:gd name="connsiteY0" fmla="*/ 3589 h 199787"/>
                  <a:gd name="connsiteX1" fmla="*/ 3198 w 47733"/>
                  <a:gd name="connsiteY1" fmla="*/ 155989 h 199787"/>
                  <a:gd name="connsiteX2" fmla="*/ 17486 w 47733"/>
                  <a:gd name="connsiteY2" fmla="*/ 198851 h 199787"/>
                  <a:gd name="connsiteX3" fmla="*/ 23 w 47733"/>
                  <a:gd name="connsiteY3" fmla="*/ 125826 h 199787"/>
                  <a:gd name="connsiteX4" fmla="*/ 14311 w 47733"/>
                  <a:gd name="connsiteY4" fmla="*/ 54389 h 199787"/>
                  <a:gd name="connsiteX5" fmla="*/ 47648 w 47733"/>
                  <a:gd name="connsiteY5" fmla="*/ 3589 h 19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33" h="199787">
                    <a:moveTo>
                      <a:pt x="47648" y="3589"/>
                    </a:moveTo>
                    <a:cubicBezTo>
                      <a:pt x="45796" y="20522"/>
                      <a:pt x="8225" y="123445"/>
                      <a:pt x="3198" y="155989"/>
                    </a:cubicBezTo>
                    <a:cubicBezTo>
                      <a:pt x="-1829" y="188533"/>
                      <a:pt x="18015" y="203878"/>
                      <a:pt x="17486" y="198851"/>
                    </a:cubicBezTo>
                    <a:cubicBezTo>
                      <a:pt x="16957" y="193824"/>
                      <a:pt x="552" y="149903"/>
                      <a:pt x="23" y="125826"/>
                    </a:cubicBezTo>
                    <a:cubicBezTo>
                      <a:pt x="-506" y="101749"/>
                      <a:pt x="7961" y="74762"/>
                      <a:pt x="14311" y="54389"/>
                    </a:cubicBezTo>
                    <a:cubicBezTo>
                      <a:pt x="20661" y="34016"/>
                      <a:pt x="49500" y="-13344"/>
                      <a:pt x="47648" y="3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A43B0B20-11BB-403D-B6A8-98DB6FD1D0DE}"/>
                  </a:ext>
                </a:extLst>
              </p:cNvPr>
              <p:cNvSpPr/>
              <p:nvPr/>
            </p:nvSpPr>
            <p:spPr>
              <a:xfrm>
                <a:off x="7505594" y="4833654"/>
                <a:ext cx="77859" cy="73840"/>
              </a:xfrm>
              <a:custGeom>
                <a:avLst/>
                <a:gdLst>
                  <a:gd name="connsiteX0" fmla="*/ 12806 w 77859"/>
                  <a:gd name="connsiteY0" fmla="*/ 1871 h 73840"/>
                  <a:gd name="connsiteX1" fmla="*/ 57256 w 77859"/>
                  <a:gd name="connsiteY1" fmla="*/ 63784 h 73840"/>
                  <a:gd name="connsiteX2" fmla="*/ 106 w 77859"/>
                  <a:gd name="connsiteY2" fmla="*/ 73309 h 73840"/>
                  <a:gd name="connsiteX3" fmla="*/ 74719 w 77859"/>
                  <a:gd name="connsiteY3" fmla="*/ 66959 h 73840"/>
                  <a:gd name="connsiteX4" fmla="*/ 62019 w 77859"/>
                  <a:gd name="connsiteY4" fmla="*/ 20921 h 73840"/>
                  <a:gd name="connsiteX5" fmla="*/ 12806 w 77859"/>
                  <a:gd name="connsiteY5" fmla="*/ 1871 h 7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59" h="73840">
                    <a:moveTo>
                      <a:pt x="12806" y="1871"/>
                    </a:moveTo>
                    <a:cubicBezTo>
                      <a:pt x="12012" y="9015"/>
                      <a:pt x="59373" y="51878"/>
                      <a:pt x="57256" y="63784"/>
                    </a:cubicBezTo>
                    <a:cubicBezTo>
                      <a:pt x="55139" y="75690"/>
                      <a:pt x="-2805" y="72780"/>
                      <a:pt x="106" y="73309"/>
                    </a:cubicBezTo>
                    <a:cubicBezTo>
                      <a:pt x="3016" y="73838"/>
                      <a:pt x="64400" y="75690"/>
                      <a:pt x="74719" y="66959"/>
                    </a:cubicBezTo>
                    <a:cubicBezTo>
                      <a:pt x="85038" y="58228"/>
                      <a:pt x="67046" y="32298"/>
                      <a:pt x="62019" y="20921"/>
                    </a:cubicBezTo>
                    <a:cubicBezTo>
                      <a:pt x="56992" y="9544"/>
                      <a:pt x="13600" y="-5273"/>
                      <a:pt x="12806" y="18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C34BE3AD-3862-4575-A195-8549D3FA4436}"/>
                  </a:ext>
                </a:extLst>
              </p:cNvPr>
              <p:cNvSpPr/>
              <p:nvPr/>
            </p:nvSpPr>
            <p:spPr>
              <a:xfrm>
                <a:off x="7675401" y="4598172"/>
                <a:ext cx="157145" cy="146059"/>
              </a:xfrm>
              <a:custGeom>
                <a:avLst/>
                <a:gdLst>
                  <a:gd name="connsiteX0" fmla="*/ 114462 w 157145"/>
                  <a:gd name="connsiteY0" fmla="*/ 816 h 146059"/>
                  <a:gd name="connsiteX1" fmla="*/ 154149 w 157145"/>
                  <a:gd name="connsiteY1" fmla="*/ 110353 h 146059"/>
                  <a:gd name="connsiteX2" fmla="*/ 17624 w 157145"/>
                  <a:gd name="connsiteY2" fmla="*/ 145278 h 146059"/>
                  <a:gd name="connsiteX3" fmla="*/ 1749 w 157145"/>
                  <a:gd name="connsiteY3" fmla="*/ 83366 h 146059"/>
                  <a:gd name="connsiteX4" fmla="*/ 17624 w 157145"/>
                  <a:gd name="connsiteY4" fmla="*/ 116703 h 146059"/>
                  <a:gd name="connsiteX5" fmla="*/ 90649 w 157145"/>
                  <a:gd name="connsiteY5" fmla="*/ 132578 h 146059"/>
                  <a:gd name="connsiteX6" fmla="*/ 149387 w 157145"/>
                  <a:gd name="connsiteY6" fmla="*/ 111941 h 146059"/>
                  <a:gd name="connsiteX7" fmla="*/ 144624 w 157145"/>
                  <a:gd name="connsiteY7" fmla="*/ 62728 h 146059"/>
                  <a:gd name="connsiteX8" fmla="*/ 114462 w 157145"/>
                  <a:gd name="connsiteY8" fmla="*/ 816 h 14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145" h="146059">
                    <a:moveTo>
                      <a:pt x="114462" y="816"/>
                    </a:moveTo>
                    <a:cubicBezTo>
                      <a:pt x="116050" y="8754"/>
                      <a:pt x="170289" y="86276"/>
                      <a:pt x="154149" y="110353"/>
                    </a:cubicBezTo>
                    <a:cubicBezTo>
                      <a:pt x="138009" y="134430"/>
                      <a:pt x="43024" y="149776"/>
                      <a:pt x="17624" y="145278"/>
                    </a:cubicBezTo>
                    <a:cubicBezTo>
                      <a:pt x="-7776" y="140780"/>
                      <a:pt x="1749" y="88128"/>
                      <a:pt x="1749" y="83366"/>
                    </a:cubicBezTo>
                    <a:cubicBezTo>
                      <a:pt x="1749" y="78604"/>
                      <a:pt x="2807" y="108501"/>
                      <a:pt x="17624" y="116703"/>
                    </a:cubicBezTo>
                    <a:cubicBezTo>
                      <a:pt x="32441" y="124905"/>
                      <a:pt x="68689" y="133372"/>
                      <a:pt x="90649" y="132578"/>
                    </a:cubicBezTo>
                    <a:cubicBezTo>
                      <a:pt x="112609" y="131784"/>
                      <a:pt x="140391" y="123583"/>
                      <a:pt x="149387" y="111941"/>
                    </a:cubicBezTo>
                    <a:cubicBezTo>
                      <a:pt x="158383" y="100299"/>
                      <a:pt x="151503" y="80455"/>
                      <a:pt x="144624" y="62728"/>
                    </a:cubicBezTo>
                    <a:cubicBezTo>
                      <a:pt x="137745" y="45001"/>
                      <a:pt x="112874" y="-7122"/>
                      <a:pt x="114462" y="8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E9220D60-C10B-4701-8003-5FCEE6A01F08}"/>
                  </a:ext>
                </a:extLst>
              </p:cNvPr>
              <p:cNvSpPr/>
              <p:nvPr/>
            </p:nvSpPr>
            <p:spPr>
              <a:xfrm>
                <a:off x="7663881" y="4608379"/>
                <a:ext cx="137177" cy="70654"/>
              </a:xfrm>
              <a:custGeom>
                <a:avLst/>
                <a:gdLst>
                  <a:gd name="connsiteX0" fmla="*/ 133919 w 137177"/>
                  <a:gd name="connsiteY0" fmla="*/ 134 h 70654"/>
                  <a:gd name="connsiteX1" fmla="*/ 569 w 137177"/>
                  <a:gd name="connsiteY1" fmla="*/ 68396 h 70654"/>
                  <a:gd name="connsiteX2" fmla="*/ 87882 w 137177"/>
                  <a:gd name="connsiteY2" fmla="*/ 50934 h 70654"/>
                  <a:gd name="connsiteX3" fmla="*/ 133919 w 137177"/>
                  <a:gd name="connsiteY3" fmla="*/ 134 h 7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177" h="70654">
                    <a:moveTo>
                      <a:pt x="133919" y="134"/>
                    </a:moveTo>
                    <a:cubicBezTo>
                      <a:pt x="119367" y="3044"/>
                      <a:pt x="8242" y="59929"/>
                      <a:pt x="569" y="68396"/>
                    </a:cubicBezTo>
                    <a:cubicBezTo>
                      <a:pt x="-7104" y="76863"/>
                      <a:pt x="64863" y="59401"/>
                      <a:pt x="87882" y="50934"/>
                    </a:cubicBezTo>
                    <a:cubicBezTo>
                      <a:pt x="110901" y="42467"/>
                      <a:pt x="148471" y="-2776"/>
                      <a:pt x="133919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E9B42322-85B2-42C5-968A-19E11CD1755B}"/>
                  </a:ext>
                </a:extLst>
              </p:cNvPr>
              <p:cNvSpPr/>
              <p:nvPr/>
            </p:nvSpPr>
            <p:spPr>
              <a:xfrm>
                <a:off x="7558851" y="4747910"/>
                <a:ext cx="141122" cy="52731"/>
              </a:xfrm>
              <a:custGeom>
                <a:avLst/>
                <a:gdLst>
                  <a:gd name="connsiteX0" fmla="*/ 140524 w 141122"/>
                  <a:gd name="connsiteY0" fmla="*/ 1890 h 52731"/>
                  <a:gd name="connsiteX1" fmla="*/ 46862 w 141122"/>
                  <a:gd name="connsiteY1" fmla="*/ 14590 h 52731"/>
                  <a:gd name="connsiteX2" fmla="*/ 824 w 141122"/>
                  <a:gd name="connsiteY2" fmla="*/ 52690 h 52731"/>
                  <a:gd name="connsiteX3" fmla="*/ 83374 w 141122"/>
                  <a:gd name="connsiteY3" fmla="*/ 6653 h 52731"/>
                  <a:gd name="connsiteX4" fmla="*/ 140524 w 141122"/>
                  <a:gd name="connsiteY4" fmla="*/ 1890 h 5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22" h="52731">
                    <a:moveTo>
                      <a:pt x="140524" y="1890"/>
                    </a:moveTo>
                    <a:cubicBezTo>
                      <a:pt x="134439" y="3213"/>
                      <a:pt x="70145" y="6123"/>
                      <a:pt x="46862" y="14590"/>
                    </a:cubicBezTo>
                    <a:cubicBezTo>
                      <a:pt x="23579" y="23057"/>
                      <a:pt x="-5261" y="54013"/>
                      <a:pt x="824" y="52690"/>
                    </a:cubicBezTo>
                    <a:cubicBezTo>
                      <a:pt x="6909" y="51367"/>
                      <a:pt x="61943" y="16707"/>
                      <a:pt x="83374" y="6653"/>
                    </a:cubicBezTo>
                    <a:cubicBezTo>
                      <a:pt x="104805" y="-3401"/>
                      <a:pt x="146609" y="567"/>
                      <a:pt x="140524" y="18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1214CA83-6FBF-47CF-80C4-CCCD2D9A53DC}"/>
                  </a:ext>
                </a:extLst>
              </p:cNvPr>
              <p:cNvSpPr/>
              <p:nvPr/>
            </p:nvSpPr>
            <p:spPr>
              <a:xfrm>
                <a:off x="7545357" y="4672013"/>
                <a:ext cx="130206" cy="95252"/>
              </a:xfrm>
              <a:custGeom>
                <a:avLst/>
                <a:gdLst>
                  <a:gd name="connsiteX0" fmla="*/ 130206 w 130206"/>
                  <a:gd name="connsiteY0" fmla="*/ 0 h 95252"/>
                  <a:gd name="connsiteX1" fmla="*/ 31 w 130206"/>
                  <a:gd name="connsiteY1" fmla="*/ 95250 h 95252"/>
                  <a:gd name="connsiteX2" fmla="*/ 130206 w 130206"/>
                  <a:gd name="connsiteY2" fmla="*/ 0 h 9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06" h="95252">
                    <a:moveTo>
                      <a:pt x="130206" y="0"/>
                    </a:moveTo>
                    <a:lnTo>
                      <a:pt x="31" y="95250"/>
                    </a:lnTo>
                    <a:cubicBezTo>
                      <a:pt x="-2350" y="95779"/>
                      <a:pt x="130206" y="0"/>
                      <a:pt x="13020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B756AEF3-C721-4CD4-800C-AD04BA400861}"/>
                  </a:ext>
                </a:extLst>
              </p:cNvPr>
              <p:cNvSpPr/>
              <p:nvPr/>
            </p:nvSpPr>
            <p:spPr>
              <a:xfrm>
                <a:off x="7781925" y="4732338"/>
                <a:ext cx="85852" cy="36513"/>
              </a:xfrm>
              <a:custGeom>
                <a:avLst/>
                <a:gdLst>
                  <a:gd name="connsiteX0" fmla="*/ 0 w 85852"/>
                  <a:gd name="connsiteY0" fmla="*/ 0 h 36513"/>
                  <a:gd name="connsiteX1" fmla="*/ 85725 w 85852"/>
                  <a:gd name="connsiteY1" fmla="*/ 36512 h 36513"/>
                  <a:gd name="connsiteX2" fmla="*/ 0 w 85852"/>
                  <a:gd name="connsiteY2" fmla="*/ 0 h 3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852" h="36513">
                    <a:moveTo>
                      <a:pt x="0" y="0"/>
                    </a:moveTo>
                    <a:cubicBezTo>
                      <a:pt x="0" y="0"/>
                      <a:pt x="81756" y="36777"/>
                      <a:pt x="85725" y="36512"/>
                    </a:cubicBezTo>
                    <a:cubicBezTo>
                      <a:pt x="89694" y="3624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91F6EBD9-AFCA-4F01-B6EB-66D78F182202}"/>
                  </a:ext>
                </a:extLst>
              </p:cNvPr>
              <p:cNvSpPr/>
              <p:nvPr/>
            </p:nvSpPr>
            <p:spPr>
              <a:xfrm>
                <a:off x="7575626" y="4781340"/>
                <a:ext cx="333379" cy="68650"/>
              </a:xfrm>
              <a:custGeom>
                <a:avLst/>
                <a:gdLst>
                  <a:gd name="connsiteX0" fmla="*/ 3099 w 333379"/>
                  <a:gd name="connsiteY0" fmla="*/ 210 h 68650"/>
                  <a:gd name="connsiteX1" fmla="*/ 50724 w 333379"/>
                  <a:gd name="connsiteY1" fmla="*/ 44660 h 68650"/>
                  <a:gd name="connsiteX2" fmla="*/ 265037 w 333379"/>
                  <a:gd name="connsiteY2" fmla="*/ 60535 h 68650"/>
                  <a:gd name="connsiteX3" fmla="*/ 325362 w 333379"/>
                  <a:gd name="connsiteY3" fmla="*/ 66885 h 68650"/>
                  <a:gd name="connsiteX4" fmla="*/ 111049 w 333379"/>
                  <a:gd name="connsiteY4" fmla="*/ 28785 h 68650"/>
                  <a:gd name="connsiteX5" fmla="*/ 3099 w 333379"/>
                  <a:gd name="connsiteY5" fmla="*/ 210 h 6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379" h="68650">
                    <a:moveTo>
                      <a:pt x="3099" y="210"/>
                    </a:moveTo>
                    <a:cubicBezTo>
                      <a:pt x="-6955" y="2856"/>
                      <a:pt x="7068" y="34606"/>
                      <a:pt x="50724" y="44660"/>
                    </a:cubicBezTo>
                    <a:cubicBezTo>
                      <a:pt x="94380" y="54714"/>
                      <a:pt x="219264" y="56831"/>
                      <a:pt x="265037" y="60535"/>
                    </a:cubicBezTo>
                    <a:cubicBezTo>
                      <a:pt x="310810" y="64239"/>
                      <a:pt x="351027" y="72177"/>
                      <a:pt x="325362" y="66885"/>
                    </a:cubicBezTo>
                    <a:cubicBezTo>
                      <a:pt x="299697" y="61593"/>
                      <a:pt x="164230" y="36987"/>
                      <a:pt x="111049" y="28785"/>
                    </a:cubicBezTo>
                    <a:cubicBezTo>
                      <a:pt x="57868" y="20583"/>
                      <a:pt x="13153" y="-2436"/>
                      <a:pt x="3099" y="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98CD3979-3A0D-4B37-B9DE-0A4378880772}"/>
                  </a:ext>
                </a:extLst>
              </p:cNvPr>
              <p:cNvSpPr/>
              <p:nvPr/>
            </p:nvSpPr>
            <p:spPr>
              <a:xfrm>
                <a:off x="7550134" y="4800509"/>
                <a:ext cx="371022" cy="88084"/>
              </a:xfrm>
              <a:custGeom>
                <a:avLst/>
                <a:gdLst>
                  <a:gd name="connsiteX0" fmla="*/ 16 w 371022"/>
                  <a:gd name="connsiteY0" fmla="*/ 91 h 88084"/>
                  <a:gd name="connsiteX1" fmla="*/ 130191 w 371022"/>
                  <a:gd name="connsiteY1" fmla="*/ 81054 h 88084"/>
                  <a:gd name="connsiteX2" fmla="*/ 307991 w 371022"/>
                  <a:gd name="connsiteY2" fmla="*/ 84229 h 88084"/>
                  <a:gd name="connsiteX3" fmla="*/ 361966 w 371022"/>
                  <a:gd name="connsiteY3" fmla="*/ 84229 h 88084"/>
                  <a:gd name="connsiteX4" fmla="*/ 138129 w 371022"/>
                  <a:gd name="connsiteY4" fmla="*/ 65179 h 88084"/>
                  <a:gd name="connsiteX5" fmla="*/ 16 w 371022"/>
                  <a:gd name="connsiteY5" fmla="*/ 91 h 8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022" h="88084">
                    <a:moveTo>
                      <a:pt x="16" y="91"/>
                    </a:moveTo>
                    <a:cubicBezTo>
                      <a:pt x="-1307" y="2737"/>
                      <a:pt x="78862" y="67031"/>
                      <a:pt x="130191" y="81054"/>
                    </a:cubicBezTo>
                    <a:cubicBezTo>
                      <a:pt x="181520" y="95077"/>
                      <a:pt x="269362" y="83700"/>
                      <a:pt x="307991" y="84229"/>
                    </a:cubicBezTo>
                    <a:cubicBezTo>
                      <a:pt x="346620" y="84758"/>
                      <a:pt x="390276" y="87404"/>
                      <a:pt x="361966" y="84229"/>
                    </a:cubicBezTo>
                    <a:cubicBezTo>
                      <a:pt x="333656" y="81054"/>
                      <a:pt x="196867" y="77085"/>
                      <a:pt x="138129" y="65179"/>
                    </a:cubicBezTo>
                    <a:cubicBezTo>
                      <a:pt x="79392" y="53273"/>
                      <a:pt x="1339" y="-2555"/>
                      <a:pt x="16" y="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88D207DD-F6A3-486D-8324-C5B904A70131}"/>
                  </a:ext>
                </a:extLst>
              </p:cNvPr>
              <p:cNvSpPr/>
              <p:nvPr/>
            </p:nvSpPr>
            <p:spPr>
              <a:xfrm>
                <a:off x="7755191" y="5367695"/>
                <a:ext cx="267071" cy="2265429"/>
              </a:xfrm>
              <a:custGeom>
                <a:avLst/>
                <a:gdLst>
                  <a:gd name="connsiteX0" fmla="*/ 17209 w 267071"/>
                  <a:gd name="connsiteY0" fmla="*/ 172 h 2265429"/>
                  <a:gd name="connsiteX1" fmla="*/ 216176 w 267071"/>
                  <a:gd name="connsiteY1" fmla="*/ 685972 h 2265429"/>
                  <a:gd name="connsiteX2" fmla="*/ 216176 w 267071"/>
                  <a:gd name="connsiteY2" fmla="*/ 906105 h 2265429"/>
                  <a:gd name="connsiteX3" fmla="*/ 276 w 267071"/>
                  <a:gd name="connsiteY3" fmla="*/ 2265005 h 2265429"/>
                  <a:gd name="connsiteX4" fmla="*/ 266976 w 267071"/>
                  <a:gd name="connsiteY4" fmla="*/ 753705 h 2265429"/>
                  <a:gd name="connsiteX5" fmla="*/ 17209 w 267071"/>
                  <a:gd name="connsiteY5" fmla="*/ 172 h 226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071" h="2265429">
                    <a:moveTo>
                      <a:pt x="17209" y="172"/>
                    </a:moveTo>
                    <a:cubicBezTo>
                      <a:pt x="8742" y="-11117"/>
                      <a:pt x="183015" y="534983"/>
                      <a:pt x="216176" y="685972"/>
                    </a:cubicBezTo>
                    <a:cubicBezTo>
                      <a:pt x="249337" y="836961"/>
                      <a:pt x="252159" y="642933"/>
                      <a:pt x="216176" y="906105"/>
                    </a:cubicBezTo>
                    <a:cubicBezTo>
                      <a:pt x="180193" y="1169277"/>
                      <a:pt x="-8191" y="2290405"/>
                      <a:pt x="276" y="2265005"/>
                    </a:cubicBezTo>
                    <a:cubicBezTo>
                      <a:pt x="8743" y="2239605"/>
                      <a:pt x="261332" y="1132588"/>
                      <a:pt x="266976" y="753705"/>
                    </a:cubicBezTo>
                    <a:cubicBezTo>
                      <a:pt x="272620" y="374822"/>
                      <a:pt x="25676" y="11461"/>
                      <a:pt x="17209" y="1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BC4E9157-71C3-4FA6-8D67-40F0D8E5906B}"/>
                  </a:ext>
                </a:extLst>
              </p:cNvPr>
              <p:cNvSpPr/>
              <p:nvPr/>
            </p:nvSpPr>
            <p:spPr>
              <a:xfrm>
                <a:off x="7662295" y="7516735"/>
                <a:ext cx="334473" cy="404850"/>
              </a:xfrm>
              <a:custGeom>
                <a:avLst/>
                <a:gdLst>
                  <a:gd name="connsiteX0" fmla="*/ 334472 w 334473"/>
                  <a:gd name="connsiteY0" fmla="*/ 1665 h 404850"/>
                  <a:gd name="connsiteX1" fmla="*/ 63538 w 334473"/>
                  <a:gd name="connsiteY1" fmla="*/ 132898 h 404850"/>
                  <a:gd name="connsiteX2" fmla="*/ 38 w 334473"/>
                  <a:gd name="connsiteY2" fmla="*/ 403832 h 404850"/>
                  <a:gd name="connsiteX3" fmla="*/ 67772 w 334473"/>
                  <a:gd name="connsiteY3" fmla="*/ 217565 h 404850"/>
                  <a:gd name="connsiteX4" fmla="*/ 334472 w 334473"/>
                  <a:gd name="connsiteY4" fmla="*/ 1665 h 4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473" h="404850">
                    <a:moveTo>
                      <a:pt x="334472" y="1665"/>
                    </a:moveTo>
                    <a:cubicBezTo>
                      <a:pt x="333766" y="-12446"/>
                      <a:pt x="119277" y="65870"/>
                      <a:pt x="63538" y="132898"/>
                    </a:cubicBezTo>
                    <a:cubicBezTo>
                      <a:pt x="7799" y="199926"/>
                      <a:pt x="-668" y="389721"/>
                      <a:pt x="38" y="403832"/>
                    </a:cubicBezTo>
                    <a:cubicBezTo>
                      <a:pt x="744" y="417943"/>
                      <a:pt x="15561" y="281771"/>
                      <a:pt x="67772" y="217565"/>
                    </a:cubicBezTo>
                    <a:cubicBezTo>
                      <a:pt x="119983" y="153359"/>
                      <a:pt x="335178" y="15776"/>
                      <a:pt x="334472" y="16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558F9F2F-F5FB-4A53-BCAA-25C15EF591F9}"/>
                  </a:ext>
                </a:extLst>
              </p:cNvPr>
              <p:cNvSpPr/>
              <p:nvPr/>
            </p:nvSpPr>
            <p:spPr>
              <a:xfrm>
                <a:off x="5589481" y="7635976"/>
                <a:ext cx="2413224" cy="623870"/>
              </a:xfrm>
              <a:custGeom>
                <a:avLst/>
                <a:gdLst>
                  <a:gd name="connsiteX0" fmla="*/ 2411519 w 2413224"/>
                  <a:gd name="connsiteY0" fmla="*/ 957 h 623870"/>
                  <a:gd name="connsiteX1" fmla="*/ 1996652 w 2413224"/>
                  <a:gd name="connsiteY1" fmla="*/ 513191 h 623870"/>
                  <a:gd name="connsiteX2" fmla="*/ 1755352 w 2413224"/>
                  <a:gd name="connsiteY2" fmla="*/ 623257 h 623870"/>
                  <a:gd name="connsiteX3" fmla="*/ 1149986 w 2413224"/>
                  <a:gd name="connsiteY3" fmla="*/ 542824 h 623870"/>
                  <a:gd name="connsiteX4" fmla="*/ 2752 w 2413224"/>
                  <a:gd name="connsiteY4" fmla="*/ 259191 h 623870"/>
                  <a:gd name="connsiteX5" fmla="*/ 1505586 w 2413224"/>
                  <a:gd name="connsiteY5" fmla="*/ 593624 h 623870"/>
                  <a:gd name="connsiteX6" fmla="*/ 1848486 w 2413224"/>
                  <a:gd name="connsiteY6" fmla="*/ 585157 h 623870"/>
                  <a:gd name="connsiteX7" fmla="*/ 2132119 w 2413224"/>
                  <a:gd name="connsiteY7" fmla="*/ 390424 h 623870"/>
                  <a:gd name="connsiteX8" fmla="*/ 2411519 w 2413224"/>
                  <a:gd name="connsiteY8" fmla="*/ 957 h 62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3224" h="623870">
                    <a:moveTo>
                      <a:pt x="2411519" y="957"/>
                    </a:moveTo>
                    <a:cubicBezTo>
                      <a:pt x="2388941" y="21418"/>
                      <a:pt x="2106013" y="409474"/>
                      <a:pt x="1996652" y="513191"/>
                    </a:cubicBezTo>
                    <a:cubicBezTo>
                      <a:pt x="1887291" y="616908"/>
                      <a:pt x="1896463" y="618318"/>
                      <a:pt x="1755352" y="623257"/>
                    </a:cubicBezTo>
                    <a:cubicBezTo>
                      <a:pt x="1614241" y="628196"/>
                      <a:pt x="1442086" y="603502"/>
                      <a:pt x="1149986" y="542824"/>
                    </a:cubicBezTo>
                    <a:cubicBezTo>
                      <a:pt x="857886" y="482146"/>
                      <a:pt x="-56515" y="250724"/>
                      <a:pt x="2752" y="259191"/>
                    </a:cubicBezTo>
                    <a:cubicBezTo>
                      <a:pt x="62019" y="267658"/>
                      <a:pt x="1197964" y="539296"/>
                      <a:pt x="1505586" y="593624"/>
                    </a:cubicBezTo>
                    <a:cubicBezTo>
                      <a:pt x="1813208" y="647952"/>
                      <a:pt x="1744064" y="619024"/>
                      <a:pt x="1848486" y="585157"/>
                    </a:cubicBezTo>
                    <a:cubicBezTo>
                      <a:pt x="1952908" y="551290"/>
                      <a:pt x="2037575" y="487085"/>
                      <a:pt x="2132119" y="390424"/>
                    </a:cubicBezTo>
                    <a:cubicBezTo>
                      <a:pt x="2226663" y="293763"/>
                      <a:pt x="2434097" y="-19504"/>
                      <a:pt x="2411519" y="9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A9192A23-9A00-49B5-8850-D489B604FB67}"/>
                  </a:ext>
                </a:extLst>
              </p:cNvPr>
              <p:cNvSpPr/>
              <p:nvPr/>
            </p:nvSpPr>
            <p:spPr>
              <a:xfrm>
                <a:off x="5585873" y="7577631"/>
                <a:ext cx="2412670" cy="616110"/>
              </a:xfrm>
              <a:custGeom>
                <a:avLst/>
                <a:gdLst>
                  <a:gd name="connsiteX0" fmla="*/ 31760 w 2412670"/>
                  <a:gd name="connsiteY0" fmla="*/ 215936 h 616110"/>
                  <a:gd name="connsiteX1" fmla="*/ 908060 w 2412670"/>
                  <a:gd name="connsiteY1" fmla="*/ 478402 h 616110"/>
                  <a:gd name="connsiteX2" fmla="*/ 1729327 w 2412670"/>
                  <a:gd name="connsiteY2" fmla="*/ 558836 h 616110"/>
                  <a:gd name="connsiteX3" fmla="*/ 2008727 w 2412670"/>
                  <a:gd name="connsiteY3" fmla="*/ 448769 h 616110"/>
                  <a:gd name="connsiteX4" fmla="*/ 2406660 w 2412670"/>
                  <a:gd name="connsiteY4" fmla="*/ 4269 h 616110"/>
                  <a:gd name="connsiteX5" fmla="*/ 2216160 w 2412670"/>
                  <a:gd name="connsiteY5" fmla="*/ 245569 h 616110"/>
                  <a:gd name="connsiteX6" fmla="*/ 1784360 w 2412670"/>
                  <a:gd name="connsiteY6" fmla="*/ 601169 h 616110"/>
                  <a:gd name="connsiteX7" fmla="*/ 1081627 w 2412670"/>
                  <a:gd name="connsiteY7" fmla="*/ 529202 h 616110"/>
                  <a:gd name="connsiteX8" fmla="*/ 277294 w 2412670"/>
                  <a:gd name="connsiteY8" fmla="*/ 342936 h 616110"/>
                  <a:gd name="connsiteX9" fmla="*/ 31760 w 2412670"/>
                  <a:gd name="connsiteY9" fmla="*/ 215936 h 61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2670" h="616110">
                    <a:moveTo>
                      <a:pt x="31760" y="215936"/>
                    </a:moveTo>
                    <a:cubicBezTo>
                      <a:pt x="136888" y="238514"/>
                      <a:pt x="625132" y="421252"/>
                      <a:pt x="908060" y="478402"/>
                    </a:cubicBezTo>
                    <a:cubicBezTo>
                      <a:pt x="1190988" y="535552"/>
                      <a:pt x="1545883" y="563775"/>
                      <a:pt x="1729327" y="558836"/>
                    </a:cubicBezTo>
                    <a:cubicBezTo>
                      <a:pt x="1912771" y="553897"/>
                      <a:pt x="1895838" y="541197"/>
                      <a:pt x="2008727" y="448769"/>
                    </a:cubicBezTo>
                    <a:cubicBezTo>
                      <a:pt x="2121616" y="356341"/>
                      <a:pt x="2372088" y="38136"/>
                      <a:pt x="2406660" y="4269"/>
                    </a:cubicBezTo>
                    <a:cubicBezTo>
                      <a:pt x="2441232" y="-29598"/>
                      <a:pt x="2319877" y="146086"/>
                      <a:pt x="2216160" y="245569"/>
                    </a:cubicBezTo>
                    <a:cubicBezTo>
                      <a:pt x="2112443" y="345052"/>
                      <a:pt x="1973449" y="553897"/>
                      <a:pt x="1784360" y="601169"/>
                    </a:cubicBezTo>
                    <a:cubicBezTo>
                      <a:pt x="1595271" y="648441"/>
                      <a:pt x="1332805" y="572241"/>
                      <a:pt x="1081627" y="529202"/>
                    </a:cubicBezTo>
                    <a:cubicBezTo>
                      <a:pt x="830449" y="486163"/>
                      <a:pt x="452977" y="394441"/>
                      <a:pt x="277294" y="342936"/>
                    </a:cubicBezTo>
                    <a:cubicBezTo>
                      <a:pt x="101611" y="291431"/>
                      <a:pt x="-73368" y="193358"/>
                      <a:pt x="31760" y="215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C2E0F0C0-2660-42CF-9D97-E142C2459215}"/>
                  </a:ext>
                </a:extLst>
              </p:cNvPr>
              <p:cNvSpPr/>
              <p:nvPr/>
            </p:nvSpPr>
            <p:spPr>
              <a:xfrm>
                <a:off x="6421654" y="7013895"/>
                <a:ext cx="1309648" cy="656939"/>
              </a:xfrm>
              <a:custGeom>
                <a:avLst/>
                <a:gdLst>
                  <a:gd name="connsiteX0" fmla="*/ 313 w 1309648"/>
                  <a:gd name="connsiteY0" fmla="*/ 738 h 656939"/>
                  <a:gd name="connsiteX1" fmla="*/ 207746 w 1309648"/>
                  <a:gd name="connsiteY1" fmla="*/ 335172 h 656939"/>
                  <a:gd name="connsiteX2" fmla="*/ 432113 w 1309648"/>
                  <a:gd name="connsiteY2" fmla="*/ 479105 h 656939"/>
                  <a:gd name="connsiteX3" fmla="*/ 766546 w 1309648"/>
                  <a:gd name="connsiteY3" fmla="*/ 572238 h 656939"/>
                  <a:gd name="connsiteX4" fmla="*/ 1308413 w 1309648"/>
                  <a:gd name="connsiteY4" fmla="*/ 656905 h 656939"/>
                  <a:gd name="connsiteX5" fmla="*/ 897779 w 1309648"/>
                  <a:gd name="connsiteY5" fmla="*/ 580705 h 656939"/>
                  <a:gd name="connsiteX6" fmla="*/ 355913 w 1309648"/>
                  <a:gd name="connsiteY6" fmla="*/ 441005 h 656939"/>
                  <a:gd name="connsiteX7" fmla="*/ 165413 w 1309648"/>
                  <a:gd name="connsiteY7" fmla="*/ 250505 h 656939"/>
                  <a:gd name="connsiteX8" fmla="*/ 313 w 1309648"/>
                  <a:gd name="connsiteY8" fmla="*/ 738 h 65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9648" h="656939">
                    <a:moveTo>
                      <a:pt x="313" y="738"/>
                    </a:moveTo>
                    <a:cubicBezTo>
                      <a:pt x="7368" y="14849"/>
                      <a:pt x="135779" y="255444"/>
                      <a:pt x="207746" y="335172"/>
                    </a:cubicBezTo>
                    <a:cubicBezTo>
                      <a:pt x="279713" y="414900"/>
                      <a:pt x="338980" y="439594"/>
                      <a:pt x="432113" y="479105"/>
                    </a:cubicBezTo>
                    <a:cubicBezTo>
                      <a:pt x="525246" y="518616"/>
                      <a:pt x="620496" y="542605"/>
                      <a:pt x="766546" y="572238"/>
                    </a:cubicBezTo>
                    <a:cubicBezTo>
                      <a:pt x="912596" y="601871"/>
                      <a:pt x="1286541" y="655494"/>
                      <a:pt x="1308413" y="656905"/>
                    </a:cubicBezTo>
                    <a:cubicBezTo>
                      <a:pt x="1330285" y="658316"/>
                      <a:pt x="1056529" y="616688"/>
                      <a:pt x="897779" y="580705"/>
                    </a:cubicBezTo>
                    <a:cubicBezTo>
                      <a:pt x="739029" y="544722"/>
                      <a:pt x="477974" y="496038"/>
                      <a:pt x="355913" y="441005"/>
                    </a:cubicBezTo>
                    <a:cubicBezTo>
                      <a:pt x="233852" y="385972"/>
                      <a:pt x="223974" y="322472"/>
                      <a:pt x="165413" y="250505"/>
                    </a:cubicBezTo>
                    <a:cubicBezTo>
                      <a:pt x="106852" y="178538"/>
                      <a:pt x="-6742" y="-13373"/>
                      <a:pt x="313" y="7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2C7794B7-9D41-41D1-A116-0DB270D5AF1F}"/>
                  </a:ext>
                </a:extLst>
              </p:cNvPr>
              <p:cNvSpPr/>
              <p:nvPr/>
            </p:nvSpPr>
            <p:spPr>
              <a:xfrm>
                <a:off x="4480933" y="6330320"/>
                <a:ext cx="1149368" cy="1508480"/>
              </a:xfrm>
              <a:custGeom>
                <a:avLst/>
                <a:gdLst>
                  <a:gd name="connsiteX0" fmla="*/ 6400 w 1149368"/>
                  <a:gd name="connsiteY0" fmla="*/ 6980 h 1508480"/>
                  <a:gd name="connsiteX1" fmla="*/ 721834 w 1149368"/>
                  <a:gd name="connsiteY1" fmla="*/ 980647 h 1508480"/>
                  <a:gd name="connsiteX2" fmla="*/ 1136700 w 1149368"/>
                  <a:gd name="connsiteY2" fmla="*/ 1484413 h 1508480"/>
                  <a:gd name="connsiteX3" fmla="*/ 984300 w 1149368"/>
                  <a:gd name="connsiteY3" fmla="*/ 1340480 h 1508480"/>
                  <a:gd name="connsiteX4" fmla="*/ 404334 w 1149368"/>
                  <a:gd name="connsiteY4" fmla="*/ 582713 h 1508480"/>
                  <a:gd name="connsiteX5" fmla="*/ 6400 w 1149368"/>
                  <a:gd name="connsiteY5" fmla="*/ 6980 h 150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368" h="1508480">
                    <a:moveTo>
                      <a:pt x="6400" y="6980"/>
                    </a:moveTo>
                    <a:cubicBezTo>
                      <a:pt x="59317" y="73302"/>
                      <a:pt x="533451" y="734408"/>
                      <a:pt x="721834" y="980647"/>
                    </a:cubicBezTo>
                    <a:cubicBezTo>
                      <a:pt x="910217" y="1226886"/>
                      <a:pt x="1092956" y="1424441"/>
                      <a:pt x="1136700" y="1484413"/>
                    </a:cubicBezTo>
                    <a:cubicBezTo>
                      <a:pt x="1180444" y="1544385"/>
                      <a:pt x="1106361" y="1490763"/>
                      <a:pt x="984300" y="1340480"/>
                    </a:cubicBezTo>
                    <a:cubicBezTo>
                      <a:pt x="862239" y="1190197"/>
                      <a:pt x="567317" y="802141"/>
                      <a:pt x="404334" y="582713"/>
                    </a:cubicBezTo>
                    <a:cubicBezTo>
                      <a:pt x="241351" y="363285"/>
                      <a:pt x="-46517" y="-59342"/>
                      <a:pt x="6400" y="69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C54E26C2-B349-4152-B5AF-90A003404F08}"/>
                  </a:ext>
                </a:extLst>
              </p:cNvPr>
              <p:cNvSpPr/>
              <p:nvPr/>
            </p:nvSpPr>
            <p:spPr>
              <a:xfrm>
                <a:off x="4354161" y="6411091"/>
                <a:ext cx="1312734" cy="1506334"/>
              </a:xfrm>
              <a:custGeom>
                <a:avLst/>
                <a:gdLst>
                  <a:gd name="connsiteX0" fmla="*/ 6172 w 1312734"/>
                  <a:gd name="connsiteY0" fmla="*/ 10876 h 1506334"/>
                  <a:gd name="connsiteX1" fmla="*/ 603072 w 1312734"/>
                  <a:gd name="connsiteY1" fmla="*/ 777109 h 1506334"/>
                  <a:gd name="connsiteX2" fmla="*/ 954439 w 1312734"/>
                  <a:gd name="connsiteY2" fmla="*/ 1238542 h 1506334"/>
                  <a:gd name="connsiteX3" fmla="*/ 1305806 w 1312734"/>
                  <a:gd name="connsiteY3" fmla="*/ 1501009 h 1506334"/>
                  <a:gd name="connsiteX4" fmla="*/ 1119539 w 1312734"/>
                  <a:gd name="connsiteY4" fmla="*/ 1327442 h 1506334"/>
                  <a:gd name="connsiteX5" fmla="*/ 340606 w 1312734"/>
                  <a:gd name="connsiteY5" fmla="*/ 396109 h 1506334"/>
                  <a:gd name="connsiteX6" fmla="*/ 6172 w 1312734"/>
                  <a:gd name="connsiteY6" fmla="*/ 10876 h 150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734" h="1506334">
                    <a:moveTo>
                      <a:pt x="6172" y="10876"/>
                    </a:moveTo>
                    <a:cubicBezTo>
                      <a:pt x="49916" y="74376"/>
                      <a:pt x="445028" y="572498"/>
                      <a:pt x="603072" y="777109"/>
                    </a:cubicBezTo>
                    <a:cubicBezTo>
                      <a:pt x="761117" y="981720"/>
                      <a:pt x="837317" y="1117892"/>
                      <a:pt x="954439" y="1238542"/>
                    </a:cubicBezTo>
                    <a:cubicBezTo>
                      <a:pt x="1071561" y="1359192"/>
                      <a:pt x="1278289" y="1486192"/>
                      <a:pt x="1305806" y="1501009"/>
                    </a:cubicBezTo>
                    <a:cubicBezTo>
                      <a:pt x="1333323" y="1515826"/>
                      <a:pt x="1280406" y="1511592"/>
                      <a:pt x="1119539" y="1327442"/>
                    </a:cubicBezTo>
                    <a:cubicBezTo>
                      <a:pt x="958672" y="1143292"/>
                      <a:pt x="521934" y="619064"/>
                      <a:pt x="340606" y="396109"/>
                    </a:cubicBezTo>
                    <a:cubicBezTo>
                      <a:pt x="159278" y="173154"/>
                      <a:pt x="-37572" y="-52624"/>
                      <a:pt x="6172" y="108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D1A02259-B66D-41F1-AC07-738DD896D639}"/>
                  </a:ext>
                </a:extLst>
              </p:cNvPr>
              <p:cNvSpPr/>
              <p:nvPr/>
            </p:nvSpPr>
            <p:spPr>
              <a:xfrm>
                <a:off x="4484697" y="6205986"/>
                <a:ext cx="322177" cy="127105"/>
              </a:xfrm>
              <a:custGeom>
                <a:avLst/>
                <a:gdLst>
                  <a:gd name="connsiteX0" fmla="*/ 520 w 322177"/>
                  <a:gd name="connsiteY0" fmla="*/ 127081 h 127105"/>
                  <a:gd name="connsiteX1" fmla="*/ 309553 w 322177"/>
                  <a:gd name="connsiteY1" fmla="*/ 8547 h 127105"/>
                  <a:gd name="connsiteX2" fmla="*/ 237586 w 322177"/>
                  <a:gd name="connsiteY2" fmla="*/ 19131 h 127105"/>
                  <a:gd name="connsiteX3" fmla="*/ 520 w 322177"/>
                  <a:gd name="connsiteY3" fmla="*/ 127081 h 12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77" h="127105">
                    <a:moveTo>
                      <a:pt x="520" y="127081"/>
                    </a:moveTo>
                    <a:cubicBezTo>
                      <a:pt x="12515" y="125317"/>
                      <a:pt x="270042" y="26539"/>
                      <a:pt x="309553" y="8547"/>
                    </a:cubicBezTo>
                    <a:cubicBezTo>
                      <a:pt x="349064" y="-9445"/>
                      <a:pt x="287680" y="4314"/>
                      <a:pt x="237586" y="19131"/>
                    </a:cubicBezTo>
                    <a:cubicBezTo>
                      <a:pt x="187492" y="33948"/>
                      <a:pt x="-11475" y="128845"/>
                      <a:pt x="520" y="127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15B9C1A0-986D-4D10-9006-37608CECC2A5}"/>
                  </a:ext>
                </a:extLst>
              </p:cNvPr>
              <p:cNvSpPr/>
              <p:nvPr/>
            </p:nvSpPr>
            <p:spPr>
              <a:xfrm>
                <a:off x="4362095" y="6330950"/>
                <a:ext cx="114655" cy="59273"/>
              </a:xfrm>
              <a:custGeom>
                <a:avLst/>
                <a:gdLst>
                  <a:gd name="connsiteX0" fmla="*/ 114655 w 114655"/>
                  <a:gd name="connsiteY0" fmla="*/ 0 h 59273"/>
                  <a:gd name="connsiteX1" fmla="*/ 355 w 114655"/>
                  <a:gd name="connsiteY1" fmla="*/ 59267 h 59273"/>
                  <a:gd name="connsiteX2" fmla="*/ 114655 w 114655"/>
                  <a:gd name="connsiteY2" fmla="*/ 0 h 5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655" h="59273">
                    <a:moveTo>
                      <a:pt x="114655" y="0"/>
                    </a:moveTo>
                    <a:cubicBezTo>
                      <a:pt x="114655" y="0"/>
                      <a:pt x="8116" y="58562"/>
                      <a:pt x="355" y="59267"/>
                    </a:cubicBezTo>
                    <a:cubicBezTo>
                      <a:pt x="-7406" y="59972"/>
                      <a:pt x="114655" y="0"/>
                      <a:pt x="11465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0C38ADA9-0989-485B-BE2E-1DE48EC21BC8}"/>
                  </a:ext>
                </a:extLst>
              </p:cNvPr>
              <p:cNvSpPr/>
              <p:nvPr/>
            </p:nvSpPr>
            <p:spPr>
              <a:xfrm>
                <a:off x="4342888" y="6329740"/>
                <a:ext cx="149157" cy="80941"/>
              </a:xfrm>
              <a:custGeom>
                <a:avLst/>
                <a:gdLst>
                  <a:gd name="connsiteX0" fmla="*/ 148679 w 149157"/>
                  <a:gd name="connsiteY0" fmla="*/ 1210 h 80941"/>
                  <a:gd name="connsiteX1" fmla="*/ 19562 w 149157"/>
                  <a:gd name="connsiteY1" fmla="*/ 77410 h 80941"/>
                  <a:gd name="connsiteX2" fmla="*/ 4745 w 149157"/>
                  <a:gd name="connsiteY2" fmla="*/ 64710 h 80941"/>
                  <a:gd name="connsiteX3" fmla="*/ 61895 w 149157"/>
                  <a:gd name="connsiteY3" fmla="*/ 32960 h 80941"/>
                  <a:gd name="connsiteX4" fmla="*/ 148679 w 149157"/>
                  <a:gd name="connsiteY4" fmla="*/ 1210 h 8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57" h="80941">
                    <a:moveTo>
                      <a:pt x="148679" y="1210"/>
                    </a:moveTo>
                    <a:cubicBezTo>
                      <a:pt x="141623" y="8618"/>
                      <a:pt x="43551" y="66827"/>
                      <a:pt x="19562" y="77410"/>
                    </a:cubicBezTo>
                    <a:cubicBezTo>
                      <a:pt x="-4427" y="87993"/>
                      <a:pt x="-2311" y="72118"/>
                      <a:pt x="4745" y="64710"/>
                    </a:cubicBezTo>
                    <a:cubicBezTo>
                      <a:pt x="11800" y="57302"/>
                      <a:pt x="41081" y="43543"/>
                      <a:pt x="61895" y="32960"/>
                    </a:cubicBezTo>
                    <a:cubicBezTo>
                      <a:pt x="82709" y="22377"/>
                      <a:pt x="155735" y="-6198"/>
                      <a:pt x="148679" y="1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5A585C0E-02CB-4C90-B2CD-ED77474DFFD8}"/>
                  </a:ext>
                </a:extLst>
              </p:cNvPr>
              <p:cNvSpPr/>
              <p:nvPr/>
            </p:nvSpPr>
            <p:spPr>
              <a:xfrm>
                <a:off x="4228567" y="4307835"/>
                <a:ext cx="251339" cy="2006185"/>
              </a:xfrm>
              <a:custGeom>
                <a:avLst/>
                <a:gdLst>
                  <a:gd name="connsiteX0" fmla="*/ 30166 w 251339"/>
                  <a:gd name="connsiteY0" fmla="*/ 18632 h 2006185"/>
                  <a:gd name="connsiteX1" fmla="*/ 25933 w 251339"/>
                  <a:gd name="connsiteY1" fmla="*/ 1487598 h 2006185"/>
                  <a:gd name="connsiteX2" fmla="*/ 106366 w 251339"/>
                  <a:gd name="connsiteY2" fmla="*/ 1766998 h 2006185"/>
                  <a:gd name="connsiteX3" fmla="*/ 250300 w 251339"/>
                  <a:gd name="connsiteY3" fmla="*/ 2004065 h 2006185"/>
                  <a:gd name="connsiteX4" fmla="*/ 25933 w 251339"/>
                  <a:gd name="connsiteY4" fmla="*/ 1627298 h 2006185"/>
                  <a:gd name="connsiteX5" fmla="*/ 4766 w 251339"/>
                  <a:gd name="connsiteY5" fmla="*/ 721365 h 2006185"/>
                  <a:gd name="connsiteX6" fmla="*/ 30166 w 251339"/>
                  <a:gd name="connsiteY6" fmla="*/ 18632 h 200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39" h="2006185">
                    <a:moveTo>
                      <a:pt x="30166" y="18632"/>
                    </a:moveTo>
                    <a:cubicBezTo>
                      <a:pt x="33694" y="146337"/>
                      <a:pt x="13233" y="1196204"/>
                      <a:pt x="25933" y="1487598"/>
                    </a:cubicBezTo>
                    <a:cubicBezTo>
                      <a:pt x="38633" y="1778992"/>
                      <a:pt x="68972" y="1680920"/>
                      <a:pt x="106366" y="1766998"/>
                    </a:cubicBezTo>
                    <a:cubicBezTo>
                      <a:pt x="143760" y="1853076"/>
                      <a:pt x="263705" y="2027348"/>
                      <a:pt x="250300" y="2004065"/>
                    </a:cubicBezTo>
                    <a:cubicBezTo>
                      <a:pt x="236895" y="1980782"/>
                      <a:pt x="66855" y="1841081"/>
                      <a:pt x="25933" y="1627298"/>
                    </a:cubicBezTo>
                    <a:cubicBezTo>
                      <a:pt x="-14989" y="1413515"/>
                      <a:pt x="4766" y="990887"/>
                      <a:pt x="4766" y="721365"/>
                    </a:cubicBezTo>
                    <a:cubicBezTo>
                      <a:pt x="4766" y="451843"/>
                      <a:pt x="26638" y="-109073"/>
                      <a:pt x="30166" y="186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9BC35912-594B-4AF0-AC47-6AE22BBEA2AD}"/>
                  </a:ext>
                </a:extLst>
              </p:cNvPr>
              <p:cNvSpPr/>
              <p:nvPr/>
            </p:nvSpPr>
            <p:spPr>
              <a:xfrm>
                <a:off x="4076194" y="4114550"/>
                <a:ext cx="445440" cy="2294559"/>
              </a:xfrm>
              <a:custGeom>
                <a:avLst/>
                <a:gdLst>
                  <a:gd name="connsiteX0" fmla="*/ 445006 w 445440"/>
                  <a:gd name="connsiteY0" fmla="*/ 250 h 2294559"/>
                  <a:gd name="connsiteX1" fmla="*/ 144439 w 445440"/>
                  <a:gd name="connsiteY1" fmla="*/ 55283 h 2294559"/>
                  <a:gd name="connsiteX2" fmla="*/ 64006 w 445440"/>
                  <a:gd name="connsiteY2" fmla="*/ 144183 h 2294559"/>
                  <a:gd name="connsiteX3" fmla="*/ 25906 w 445440"/>
                  <a:gd name="connsiteY3" fmla="*/ 220383 h 2294559"/>
                  <a:gd name="connsiteX4" fmla="*/ 8973 w 445440"/>
                  <a:gd name="connsiteY4" fmla="*/ 525183 h 2294559"/>
                  <a:gd name="connsiteX5" fmla="*/ 17439 w 445440"/>
                  <a:gd name="connsiteY5" fmla="*/ 1422650 h 2294559"/>
                  <a:gd name="connsiteX6" fmla="*/ 4739 w 445440"/>
                  <a:gd name="connsiteY6" fmla="*/ 1799417 h 2294559"/>
                  <a:gd name="connsiteX7" fmla="*/ 110573 w 445440"/>
                  <a:gd name="connsiteY7" fmla="*/ 1998383 h 2294559"/>
                  <a:gd name="connsiteX8" fmla="*/ 288373 w 445440"/>
                  <a:gd name="connsiteY8" fmla="*/ 2290483 h 2294559"/>
                  <a:gd name="connsiteX9" fmla="*/ 203706 w 445440"/>
                  <a:gd name="connsiteY9" fmla="*/ 2142317 h 2294559"/>
                  <a:gd name="connsiteX10" fmla="*/ 38606 w 445440"/>
                  <a:gd name="connsiteY10" fmla="*/ 1774017 h 2294559"/>
                  <a:gd name="connsiteX11" fmla="*/ 42839 w 445440"/>
                  <a:gd name="connsiteY11" fmla="*/ 906183 h 2294559"/>
                  <a:gd name="connsiteX12" fmla="*/ 51306 w 445440"/>
                  <a:gd name="connsiteY12" fmla="*/ 228850 h 2294559"/>
                  <a:gd name="connsiteX13" fmla="*/ 93639 w 445440"/>
                  <a:gd name="connsiteY13" fmla="*/ 135717 h 2294559"/>
                  <a:gd name="connsiteX14" fmla="*/ 207939 w 445440"/>
                  <a:gd name="connsiteY14" fmla="*/ 76450 h 2294559"/>
                  <a:gd name="connsiteX15" fmla="*/ 445006 w 445440"/>
                  <a:gd name="connsiteY15" fmla="*/ 250 h 229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5440" h="2294559">
                    <a:moveTo>
                      <a:pt x="445006" y="250"/>
                    </a:moveTo>
                    <a:cubicBezTo>
                      <a:pt x="434423" y="-3278"/>
                      <a:pt x="207939" y="31294"/>
                      <a:pt x="144439" y="55283"/>
                    </a:cubicBezTo>
                    <a:cubicBezTo>
                      <a:pt x="80939" y="79272"/>
                      <a:pt x="83761" y="116666"/>
                      <a:pt x="64006" y="144183"/>
                    </a:cubicBezTo>
                    <a:cubicBezTo>
                      <a:pt x="44251" y="171700"/>
                      <a:pt x="35078" y="156883"/>
                      <a:pt x="25906" y="220383"/>
                    </a:cubicBezTo>
                    <a:cubicBezTo>
                      <a:pt x="16734" y="283883"/>
                      <a:pt x="10384" y="324805"/>
                      <a:pt x="8973" y="525183"/>
                    </a:cubicBezTo>
                    <a:cubicBezTo>
                      <a:pt x="7562" y="725561"/>
                      <a:pt x="18145" y="1210278"/>
                      <a:pt x="17439" y="1422650"/>
                    </a:cubicBezTo>
                    <a:cubicBezTo>
                      <a:pt x="16733" y="1635022"/>
                      <a:pt x="-10783" y="1703462"/>
                      <a:pt x="4739" y="1799417"/>
                    </a:cubicBezTo>
                    <a:cubicBezTo>
                      <a:pt x="20261" y="1895372"/>
                      <a:pt x="63301" y="1916539"/>
                      <a:pt x="110573" y="1998383"/>
                    </a:cubicBezTo>
                    <a:cubicBezTo>
                      <a:pt x="157845" y="2080227"/>
                      <a:pt x="272851" y="2266494"/>
                      <a:pt x="288373" y="2290483"/>
                    </a:cubicBezTo>
                    <a:cubicBezTo>
                      <a:pt x="303895" y="2314472"/>
                      <a:pt x="245334" y="2228395"/>
                      <a:pt x="203706" y="2142317"/>
                    </a:cubicBezTo>
                    <a:cubicBezTo>
                      <a:pt x="162078" y="2056239"/>
                      <a:pt x="65417" y="1980039"/>
                      <a:pt x="38606" y="1774017"/>
                    </a:cubicBezTo>
                    <a:cubicBezTo>
                      <a:pt x="11795" y="1567995"/>
                      <a:pt x="40722" y="1163711"/>
                      <a:pt x="42839" y="906183"/>
                    </a:cubicBezTo>
                    <a:cubicBezTo>
                      <a:pt x="44956" y="648655"/>
                      <a:pt x="42839" y="357261"/>
                      <a:pt x="51306" y="228850"/>
                    </a:cubicBezTo>
                    <a:cubicBezTo>
                      <a:pt x="59773" y="100439"/>
                      <a:pt x="67533" y="161117"/>
                      <a:pt x="93639" y="135717"/>
                    </a:cubicBezTo>
                    <a:cubicBezTo>
                      <a:pt x="119745" y="110317"/>
                      <a:pt x="145850" y="101144"/>
                      <a:pt x="207939" y="76450"/>
                    </a:cubicBezTo>
                    <a:cubicBezTo>
                      <a:pt x="270028" y="51756"/>
                      <a:pt x="455589" y="3778"/>
                      <a:pt x="445006" y="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4A1BCADA-C98B-4612-9B0E-C2A1E11A2788}"/>
                  </a:ext>
                </a:extLst>
              </p:cNvPr>
              <p:cNvSpPr/>
              <p:nvPr/>
            </p:nvSpPr>
            <p:spPr>
              <a:xfrm>
                <a:off x="4265074" y="4101062"/>
                <a:ext cx="1276657" cy="226032"/>
              </a:xfrm>
              <a:custGeom>
                <a:avLst/>
                <a:gdLst>
                  <a:gd name="connsiteX0" fmla="*/ 2126 w 1276657"/>
                  <a:gd name="connsiteY0" fmla="*/ 225405 h 226032"/>
                  <a:gd name="connsiteX1" fmla="*/ 357726 w 1276657"/>
                  <a:gd name="connsiteY1" fmla="*/ 106871 h 226032"/>
                  <a:gd name="connsiteX2" fmla="*/ 899593 w 1276657"/>
                  <a:gd name="connsiteY2" fmla="*/ 22205 h 226032"/>
                  <a:gd name="connsiteX3" fmla="*/ 1276359 w 1276657"/>
                  <a:gd name="connsiteY3" fmla="*/ 17971 h 226032"/>
                  <a:gd name="connsiteX4" fmla="*/ 954626 w 1276657"/>
                  <a:gd name="connsiteY4" fmla="*/ 1038 h 226032"/>
                  <a:gd name="connsiteX5" fmla="*/ 518593 w 1276657"/>
                  <a:gd name="connsiteY5" fmla="*/ 51838 h 226032"/>
                  <a:gd name="connsiteX6" fmla="*/ 2126 w 1276657"/>
                  <a:gd name="connsiteY6" fmla="*/ 225405 h 22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657" h="226032">
                    <a:moveTo>
                      <a:pt x="2126" y="225405"/>
                    </a:moveTo>
                    <a:cubicBezTo>
                      <a:pt x="-24685" y="234577"/>
                      <a:pt x="208148" y="140738"/>
                      <a:pt x="357726" y="106871"/>
                    </a:cubicBezTo>
                    <a:cubicBezTo>
                      <a:pt x="507304" y="73004"/>
                      <a:pt x="746488" y="37022"/>
                      <a:pt x="899593" y="22205"/>
                    </a:cubicBezTo>
                    <a:cubicBezTo>
                      <a:pt x="1052698" y="7388"/>
                      <a:pt x="1267187" y="21499"/>
                      <a:pt x="1276359" y="17971"/>
                    </a:cubicBezTo>
                    <a:cubicBezTo>
                      <a:pt x="1285531" y="14443"/>
                      <a:pt x="1080920" y="-4607"/>
                      <a:pt x="954626" y="1038"/>
                    </a:cubicBezTo>
                    <a:cubicBezTo>
                      <a:pt x="828332" y="6682"/>
                      <a:pt x="675932" y="18677"/>
                      <a:pt x="518593" y="51838"/>
                    </a:cubicBezTo>
                    <a:cubicBezTo>
                      <a:pt x="361254" y="84999"/>
                      <a:pt x="28937" y="216233"/>
                      <a:pt x="2126" y="2254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9C0089FE-61B6-4D14-A5AF-32DCDD5B54C1}"/>
                  </a:ext>
                </a:extLst>
              </p:cNvPr>
              <p:cNvSpPr/>
              <p:nvPr/>
            </p:nvSpPr>
            <p:spPr>
              <a:xfrm>
                <a:off x="5189765" y="3993104"/>
                <a:ext cx="372890" cy="160260"/>
              </a:xfrm>
              <a:custGeom>
                <a:avLst/>
                <a:gdLst>
                  <a:gd name="connsiteX0" fmla="*/ 302 w 372890"/>
                  <a:gd name="connsiteY0" fmla="*/ 24329 h 160260"/>
                  <a:gd name="connsiteX1" fmla="*/ 220435 w 372890"/>
                  <a:gd name="connsiteY1" fmla="*/ 7396 h 160260"/>
                  <a:gd name="connsiteX2" fmla="*/ 372835 w 372890"/>
                  <a:gd name="connsiteY2" fmla="*/ 159796 h 160260"/>
                  <a:gd name="connsiteX3" fmla="*/ 237368 w 372890"/>
                  <a:gd name="connsiteY3" fmla="*/ 53963 h 160260"/>
                  <a:gd name="connsiteX4" fmla="*/ 173868 w 372890"/>
                  <a:gd name="connsiteY4" fmla="*/ 28563 h 160260"/>
                  <a:gd name="connsiteX5" fmla="*/ 302 w 372890"/>
                  <a:gd name="connsiteY5" fmla="*/ 24329 h 1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890" h="160260">
                    <a:moveTo>
                      <a:pt x="302" y="24329"/>
                    </a:moveTo>
                    <a:cubicBezTo>
                      <a:pt x="8063" y="20801"/>
                      <a:pt x="158346" y="-15182"/>
                      <a:pt x="220435" y="7396"/>
                    </a:cubicBezTo>
                    <a:cubicBezTo>
                      <a:pt x="282524" y="29974"/>
                      <a:pt x="370013" y="152035"/>
                      <a:pt x="372835" y="159796"/>
                    </a:cubicBezTo>
                    <a:cubicBezTo>
                      <a:pt x="375657" y="167557"/>
                      <a:pt x="270529" y="75835"/>
                      <a:pt x="237368" y="53963"/>
                    </a:cubicBezTo>
                    <a:cubicBezTo>
                      <a:pt x="204207" y="32091"/>
                      <a:pt x="211262" y="34913"/>
                      <a:pt x="173868" y="28563"/>
                    </a:cubicBezTo>
                    <a:cubicBezTo>
                      <a:pt x="136474" y="22213"/>
                      <a:pt x="-7459" y="27857"/>
                      <a:pt x="302" y="24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D5D70E5F-3F4B-4CDA-A6D3-EC2BEC5C78FC}"/>
                  </a:ext>
                </a:extLst>
              </p:cNvPr>
              <p:cNvSpPr/>
              <p:nvPr/>
            </p:nvSpPr>
            <p:spPr>
              <a:xfrm>
                <a:off x="5574325" y="4143078"/>
                <a:ext cx="98352" cy="1354568"/>
              </a:xfrm>
              <a:custGeom>
                <a:avLst/>
                <a:gdLst>
                  <a:gd name="connsiteX0" fmla="*/ 975 w 98352"/>
                  <a:gd name="connsiteY0" fmla="*/ 18289 h 1354568"/>
                  <a:gd name="connsiteX1" fmla="*/ 9442 w 98352"/>
                  <a:gd name="connsiteY1" fmla="*/ 90255 h 1354568"/>
                  <a:gd name="connsiteX2" fmla="*/ 60242 w 98352"/>
                  <a:gd name="connsiteY2" fmla="*/ 742189 h 1354568"/>
                  <a:gd name="connsiteX3" fmla="*/ 94108 w 98352"/>
                  <a:gd name="connsiteY3" fmla="*/ 1347555 h 1354568"/>
                  <a:gd name="connsiteX4" fmla="*/ 89875 w 98352"/>
                  <a:gd name="connsiteY4" fmla="*/ 1017355 h 1354568"/>
                  <a:gd name="connsiteX5" fmla="*/ 22142 w 98352"/>
                  <a:gd name="connsiteY5" fmla="*/ 213022 h 1354568"/>
                  <a:gd name="connsiteX6" fmla="*/ 975 w 98352"/>
                  <a:gd name="connsiteY6" fmla="*/ 18289 h 135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52" h="1354568">
                    <a:moveTo>
                      <a:pt x="975" y="18289"/>
                    </a:moveTo>
                    <a:cubicBezTo>
                      <a:pt x="-1142" y="-2172"/>
                      <a:pt x="-436" y="-30395"/>
                      <a:pt x="9442" y="90255"/>
                    </a:cubicBezTo>
                    <a:cubicBezTo>
                      <a:pt x="19320" y="210905"/>
                      <a:pt x="46131" y="532639"/>
                      <a:pt x="60242" y="742189"/>
                    </a:cubicBezTo>
                    <a:cubicBezTo>
                      <a:pt x="74353" y="951739"/>
                      <a:pt x="89169" y="1301694"/>
                      <a:pt x="94108" y="1347555"/>
                    </a:cubicBezTo>
                    <a:cubicBezTo>
                      <a:pt x="99047" y="1393416"/>
                      <a:pt x="101869" y="1206444"/>
                      <a:pt x="89875" y="1017355"/>
                    </a:cubicBezTo>
                    <a:cubicBezTo>
                      <a:pt x="77881" y="828266"/>
                      <a:pt x="41192" y="380944"/>
                      <a:pt x="22142" y="213022"/>
                    </a:cubicBezTo>
                    <a:cubicBezTo>
                      <a:pt x="3092" y="45100"/>
                      <a:pt x="3092" y="38750"/>
                      <a:pt x="975" y="18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6B574D56-A310-415D-8980-E077DDDB6083}"/>
                  </a:ext>
                </a:extLst>
              </p:cNvPr>
              <p:cNvSpPr/>
              <p:nvPr/>
            </p:nvSpPr>
            <p:spPr>
              <a:xfrm>
                <a:off x="4685665" y="5635618"/>
                <a:ext cx="1969010" cy="645110"/>
              </a:xfrm>
              <a:custGeom>
                <a:avLst/>
                <a:gdLst>
                  <a:gd name="connsiteX0" fmla="*/ 17568 w 1969010"/>
                  <a:gd name="connsiteY0" fmla="*/ 3182 h 645110"/>
                  <a:gd name="connsiteX1" fmla="*/ 9102 w 1969010"/>
                  <a:gd name="connsiteY1" fmla="*/ 104782 h 645110"/>
                  <a:gd name="connsiteX2" fmla="*/ 9102 w 1969010"/>
                  <a:gd name="connsiteY2" fmla="*/ 269882 h 645110"/>
                  <a:gd name="connsiteX3" fmla="*/ 127635 w 1969010"/>
                  <a:gd name="connsiteY3" fmla="*/ 608549 h 645110"/>
                  <a:gd name="connsiteX4" fmla="*/ 284268 w 1969010"/>
                  <a:gd name="connsiteY4" fmla="*/ 638182 h 645110"/>
                  <a:gd name="connsiteX5" fmla="*/ 669502 w 1969010"/>
                  <a:gd name="connsiteY5" fmla="*/ 629715 h 645110"/>
                  <a:gd name="connsiteX6" fmla="*/ 1592368 w 1969010"/>
                  <a:gd name="connsiteY6" fmla="*/ 612782 h 645110"/>
                  <a:gd name="connsiteX7" fmla="*/ 1736302 w 1969010"/>
                  <a:gd name="connsiteY7" fmla="*/ 578915 h 645110"/>
                  <a:gd name="connsiteX8" fmla="*/ 1964902 w 1969010"/>
                  <a:gd name="connsiteY8" fmla="*/ 456149 h 645110"/>
                  <a:gd name="connsiteX9" fmla="*/ 1524635 w 1969010"/>
                  <a:gd name="connsiteY9" fmla="*/ 595849 h 645110"/>
                  <a:gd name="connsiteX10" fmla="*/ 195368 w 1969010"/>
                  <a:gd name="connsiteY10" fmla="*/ 604315 h 645110"/>
                  <a:gd name="connsiteX11" fmla="*/ 114935 w 1969010"/>
                  <a:gd name="connsiteY11" fmla="*/ 430749 h 645110"/>
                  <a:gd name="connsiteX12" fmla="*/ 30268 w 1969010"/>
                  <a:gd name="connsiteY12" fmla="*/ 223315 h 645110"/>
                  <a:gd name="connsiteX13" fmla="*/ 17568 w 1969010"/>
                  <a:gd name="connsiteY13" fmla="*/ 3182 h 64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9010" h="645110">
                    <a:moveTo>
                      <a:pt x="17568" y="3182"/>
                    </a:moveTo>
                    <a:cubicBezTo>
                      <a:pt x="14040" y="-16574"/>
                      <a:pt x="10513" y="60332"/>
                      <a:pt x="9102" y="104782"/>
                    </a:cubicBezTo>
                    <a:cubicBezTo>
                      <a:pt x="7691" y="149232"/>
                      <a:pt x="-10653" y="185921"/>
                      <a:pt x="9102" y="269882"/>
                    </a:cubicBezTo>
                    <a:cubicBezTo>
                      <a:pt x="28857" y="353843"/>
                      <a:pt x="81774" y="547166"/>
                      <a:pt x="127635" y="608549"/>
                    </a:cubicBezTo>
                    <a:cubicBezTo>
                      <a:pt x="173496" y="669932"/>
                      <a:pt x="193957" y="634654"/>
                      <a:pt x="284268" y="638182"/>
                    </a:cubicBezTo>
                    <a:cubicBezTo>
                      <a:pt x="374579" y="641710"/>
                      <a:pt x="669502" y="629715"/>
                      <a:pt x="669502" y="629715"/>
                    </a:cubicBezTo>
                    <a:lnTo>
                      <a:pt x="1592368" y="612782"/>
                    </a:lnTo>
                    <a:cubicBezTo>
                      <a:pt x="1770168" y="604315"/>
                      <a:pt x="1674213" y="605021"/>
                      <a:pt x="1736302" y="578915"/>
                    </a:cubicBezTo>
                    <a:cubicBezTo>
                      <a:pt x="1798391" y="552809"/>
                      <a:pt x="2000180" y="453327"/>
                      <a:pt x="1964902" y="456149"/>
                    </a:cubicBezTo>
                    <a:cubicBezTo>
                      <a:pt x="1929624" y="458971"/>
                      <a:pt x="1819557" y="571155"/>
                      <a:pt x="1524635" y="595849"/>
                    </a:cubicBezTo>
                    <a:cubicBezTo>
                      <a:pt x="1229713" y="620543"/>
                      <a:pt x="430318" y="631832"/>
                      <a:pt x="195368" y="604315"/>
                    </a:cubicBezTo>
                    <a:cubicBezTo>
                      <a:pt x="-39582" y="576798"/>
                      <a:pt x="142452" y="494249"/>
                      <a:pt x="114935" y="430749"/>
                    </a:cubicBezTo>
                    <a:cubicBezTo>
                      <a:pt x="87418" y="367249"/>
                      <a:pt x="45085" y="288932"/>
                      <a:pt x="30268" y="223315"/>
                    </a:cubicBezTo>
                    <a:cubicBezTo>
                      <a:pt x="15451" y="157698"/>
                      <a:pt x="21096" y="22938"/>
                      <a:pt x="17568" y="3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EAB03F79-D661-41D9-83E5-85D954B095BD}"/>
                  </a:ext>
                </a:extLst>
              </p:cNvPr>
              <p:cNvSpPr/>
              <p:nvPr/>
            </p:nvSpPr>
            <p:spPr>
              <a:xfrm>
                <a:off x="4807599" y="5660593"/>
                <a:ext cx="1803042" cy="474357"/>
              </a:xfrm>
              <a:custGeom>
                <a:avLst/>
                <a:gdLst>
                  <a:gd name="connsiteX0" fmla="*/ 14168 w 1803042"/>
                  <a:gd name="connsiteY0" fmla="*/ 7840 h 474357"/>
                  <a:gd name="connsiteX1" fmla="*/ 31101 w 1803042"/>
                  <a:gd name="connsiteY1" fmla="*/ 96740 h 474357"/>
                  <a:gd name="connsiteX2" fmla="*/ 230068 w 1803042"/>
                  <a:gd name="connsiteY2" fmla="*/ 397307 h 474357"/>
                  <a:gd name="connsiteX3" fmla="*/ 543334 w 1803042"/>
                  <a:gd name="connsiteY3" fmla="*/ 448107 h 474357"/>
                  <a:gd name="connsiteX4" fmla="*/ 1305334 w 1803042"/>
                  <a:gd name="connsiteY4" fmla="*/ 473507 h 474357"/>
                  <a:gd name="connsiteX5" fmla="*/ 1686334 w 1803042"/>
                  <a:gd name="connsiteY5" fmla="*/ 418474 h 474357"/>
                  <a:gd name="connsiteX6" fmla="*/ 1792168 w 1803042"/>
                  <a:gd name="connsiteY6" fmla="*/ 354974 h 474357"/>
                  <a:gd name="connsiteX7" fmla="*/ 1466201 w 1803042"/>
                  <a:gd name="connsiteY7" fmla="*/ 418474 h 474357"/>
                  <a:gd name="connsiteX8" fmla="*/ 280868 w 1803042"/>
                  <a:gd name="connsiteY8" fmla="*/ 388840 h 474357"/>
                  <a:gd name="connsiteX9" fmla="*/ 166568 w 1803042"/>
                  <a:gd name="connsiteY9" fmla="*/ 266074 h 474357"/>
                  <a:gd name="connsiteX10" fmla="*/ 14168 w 1803042"/>
                  <a:gd name="connsiteY10" fmla="*/ 7840 h 47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3042" h="474357">
                    <a:moveTo>
                      <a:pt x="14168" y="7840"/>
                    </a:moveTo>
                    <a:cubicBezTo>
                      <a:pt x="-8410" y="-20382"/>
                      <a:pt x="-4882" y="31829"/>
                      <a:pt x="31101" y="96740"/>
                    </a:cubicBezTo>
                    <a:cubicBezTo>
                      <a:pt x="67084" y="161651"/>
                      <a:pt x="144696" y="338746"/>
                      <a:pt x="230068" y="397307"/>
                    </a:cubicBezTo>
                    <a:cubicBezTo>
                      <a:pt x="315440" y="455868"/>
                      <a:pt x="364123" y="435407"/>
                      <a:pt x="543334" y="448107"/>
                    </a:cubicBezTo>
                    <a:cubicBezTo>
                      <a:pt x="722545" y="460807"/>
                      <a:pt x="1114834" y="478446"/>
                      <a:pt x="1305334" y="473507"/>
                    </a:cubicBezTo>
                    <a:cubicBezTo>
                      <a:pt x="1495834" y="468568"/>
                      <a:pt x="1605195" y="438229"/>
                      <a:pt x="1686334" y="418474"/>
                    </a:cubicBezTo>
                    <a:cubicBezTo>
                      <a:pt x="1767473" y="398719"/>
                      <a:pt x="1828857" y="354974"/>
                      <a:pt x="1792168" y="354974"/>
                    </a:cubicBezTo>
                    <a:cubicBezTo>
                      <a:pt x="1755479" y="354974"/>
                      <a:pt x="1718084" y="412830"/>
                      <a:pt x="1466201" y="418474"/>
                    </a:cubicBezTo>
                    <a:cubicBezTo>
                      <a:pt x="1214318" y="424118"/>
                      <a:pt x="497473" y="414240"/>
                      <a:pt x="280868" y="388840"/>
                    </a:cubicBezTo>
                    <a:cubicBezTo>
                      <a:pt x="64263" y="363440"/>
                      <a:pt x="208196" y="321813"/>
                      <a:pt x="166568" y="266074"/>
                    </a:cubicBezTo>
                    <a:cubicBezTo>
                      <a:pt x="124940" y="210335"/>
                      <a:pt x="36746" y="36062"/>
                      <a:pt x="14168" y="78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4DBDC963-898A-416C-A573-D9AEC4FEF5FA}"/>
                  </a:ext>
                </a:extLst>
              </p:cNvPr>
              <p:cNvSpPr/>
              <p:nvPr/>
            </p:nvSpPr>
            <p:spPr>
              <a:xfrm>
                <a:off x="4888307" y="5638760"/>
                <a:ext cx="1720870" cy="343029"/>
              </a:xfrm>
              <a:custGeom>
                <a:avLst/>
                <a:gdLst>
                  <a:gd name="connsiteX0" fmla="*/ 1193 w 1720870"/>
                  <a:gd name="connsiteY0" fmla="*/ 40 h 343029"/>
                  <a:gd name="connsiteX1" fmla="*/ 234026 w 1720870"/>
                  <a:gd name="connsiteY1" fmla="*/ 194773 h 343029"/>
                  <a:gd name="connsiteX2" fmla="*/ 792826 w 1720870"/>
                  <a:gd name="connsiteY2" fmla="*/ 241340 h 343029"/>
                  <a:gd name="connsiteX3" fmla="*/ 1567526 w 1720870"/>
                  <a:gd name="connsiteY3" fmla="*/ 203240 h 343029"/>
                  <a:gd name="connsiteX4" fmla="*/ 1635260 w 1720870"/>
                  <a:gd name="connsiteY4" fmla="*/ 241340 h 343029"/>
                  <a:gd name="connsiteX5" fmla="*/ 1719926 w 1720870"/>
                  <a:gd name="connsiteY5" fmla="*/ 342940 h 343029"/>
                  <a:gd name="connsiteX6" fmla="*/ 1673360 w 1720870"/>
                  <a:gd name="connsiteY6" fmla="*/ 258273 h 343029"/>
                  <a:gd name="connsiteX7" fmla="*/ 1563293 w 1720870"/>
                  <a:gd name="connsiteY7" fmla="*/ 207473 h 343029"/>
                  <a:gd name="connsiteX8" fmla="*/ 640426 w 1720870"/>
                  <a:gd name="connsiteY8" fmla="*/ 220173 h 343029"/>
                  <a:gd name="connsiteX9" fmla="*/ 166293 w 1720870"/>
                  <a:gd name="connsiteY9" fmla="*/ 177840 h 343029"/>
                  <a:gd name="connsiteX10" fmla="*/ 1193 w 1720870"/>
                  <a:gd name="connsiteY10" fmla="*/ 40 h 34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0870" h="343029">
                    <a:moveTo>
                      <a:pt x="1193" y="40"/>
                    </a:moveTo>
                    <a:cubicBezTo>
                      <a:pt x="12482" y="2862"/>
                      <a:pt x="102087" y="154556"/>
                      <a:pt x="234026" y="194773"/>
                    </a:cubicBezTo>
                    <a:cubicBezTo>
                      <a:pt x="365965" y="234990"/>
                      <a:pt x="570576" y="239929"/>
                      <a:pt x="792826" y="241340"/>
                    </a:cubicBezTo>
                    <a:cubicBezTo>
                      <a:pt x="1015076" y="242751"/>
                      <a:pt x="1427120" y="203240"/>
                      <a:pt x="1567526" y="203240"/>
                    </a:cubicBezTo>
                    <a:cubicBezTo>
                      <a:pt x="1707932" y="203240"/>
                      <a:pt x="1609860" y="218057"/>
                      <a:pt x="1635260" y="241340"/>
                    </a:cubicBezTo>
                    <a:cubicBezTo>
                      <a:pt x="1660660" y="264623"/>
                      <a:pt x="1713576" y="340118"/>
                      <a:pt x="1719926" y="342940"/>
                    </a:cubicBezTo>
                    <a:cubicBezTo>
                      <a:pt x="1726276" y="345762"/>
                      <a:pt x="1699465" y="280851"/>
                      <a:pt x="1673360" y="258273"/>
                    </a:cubicBezTo>
                    <a:cubicBezTo>
                      <a:pt x="1647255" y="235695"/>
                      <a:pt x="1735449" y="213823"/>
                      <a:pt x="1563293" y="207473"/>
                    </a:cubicBezTo>
                    <a:cubicBezTo>
                      <a:pt x="1391137" y="201123"/>
                      <a:pt x="873259" y="225112"/>
                      <a:pt x="640426" y="220173"/>
                    </a:cubicBezTo>
                    <a:cubicBezTo>
                      <a:pt x="407593" y="215234"/>
                      <a:pt x="272832" y="213823"/>
                      <a:pt x="166293" y="177840"/>
                    </a:cubicBezTo>
                    <a:cubicBezTo>
                      <a:pt x="59754" y="141857"/>
                      <a:pt x="-10096" y="-2782"/>
                      <a:pt x="1193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F428FDC0-13F0-4EEA-88B3-2F77E6A90F68}"/>
                  </a:ext>
                </a:extLst>
              </p:cNvPr>
              <p:cNvSpPr/>
              <p:nvPr/>
            </p:nvSpPr>
            <p:spPr>
              <a:xfrm>
                <a:off x="4711607" y="5632447"/>
                <a:ext cx="177979" cy="33629"/>
              </a:xfrm>
              <a:custGeom>
                <a:avLst/>
                <a:gdLst>
                  <a:gd name="connsiteX0" fmla="*/ 93 w 177979"/>
                  <a:gd name="connsiteY0" fmla="*/ 3 h 33629"/>
                  <a:gd name="connsiteX1" fmla="*/ 97460 w 177979"/>
                  <a:gd name="connsiteY1" fmla="*/ 29636 h 33629"/>
                  <a:gd name="connsiteX2" fmla="*/ 129210 w 177979"/>
                  <a:gd name="connsiteY2" fmla="*/ 31753 h 33629"/>
                  <a:gd name="connsiteX3" fmla="*/ 177893 w 177979"/>
                  <a:gd name="connsiteY3" fmla="*/ 14820 h 33629"/>
                  <a:gd name="connsiteX4" fmla="*/ 116510 w 177979"/>
                  <a:gd name="connsiteY4" fmla="*/ 27520 h 33629"/>
                  <a:gd name="connsiteX5" fmla="*/ 93 w 177979"/>
                  <a:gd name="connsiteY5" fmla="*/ 3 h 3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979" h="33629">
                    <a:moveTo>
                      <a:pt x="93" y="3"/>
                    </a:moveTo>
                    <a:cubicBezTo>
                      <a:pt x="-3082" y="356"/>
                      <a:pt x="75941" y="24344"/>
                      <a:pt x="97460" y="29636"/>
                    </a:cubicBezTo>
                    <a:cubicBezTo>
                      <a:pt x="118979" y="34928"/>
                      <a:pt x="115804" y="34222"/>
                      <a:pt x="129210" y="31753"/>
                    </a:cubicBezTo>
                    <a:cubicBezTo>
                      <a:pt x="142616" y="29284"/>
                      <a:pt x="180010" y="15526"/>
                      <a:pt x="177893" y="14820"/>
                    </a:cubicBezTo>
                    <a:cubicBezTo>
                      <a:pt x="175776" y="14115"/>
                      <a:pt x="143674" y="30695"/>
                      <a:pt x="116510" y="27520"/>
                    </a:cubicBezTo>
                    <a:cubicBezTo>
                      <a:pt x="89346" y="24345"/>
                      <a:pt x="3268" y="-350"/>
                      <a:pt x="93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8CAF4FDB-C581-441F-B443-48682ABE7B71}"/>
                  </a:ext>
                </a:extLst>
              </p:cNvPr>
              <p:cNvSpPr/>
              <p:nvPr/>
            </p:nvSpPr>
            <p:spPr>
              <a:xfrm>
                <a:off x="4865603" y="5428996"/>
                <a:ext cx="996204" cy="216529"/>
              </a:xfrm>
              <a:custGeom>
                <a:avLst/>
                <a:gdLst>
                  <a:gd name="connsiteX0" fmla="*/ 26014 w 996204"/>
                  <a:gd name="connsiteY0" fmla="*/ 211921 h 216529"/>
                  <a:gd name="connsiteX1" fmla="*/ 91630 w 996204"/>
                  <a:gd name="connsiteY1" fmla="*/ 137837 h 216529"/>
                  <a:gd name="connsiteX2" fmla="*/ 438764 w 996204"/>
                  <a:gd name="connsiteY2" fmla="*/ 59521 h 216529"/>
                  <a:gd name="connsiteX3" fmla="*/ 707580 w 996204"/>
                  <a:gd name="connsiteY3" fmla="*/ 6604 h 216529"/>
                  <a:gd name="connsiteX4" fmla="*/ 756264 w 996204"/>
                  <a:gd name="connsiteY4" fmla="*/ 19304 h 216529"/>
                  <a:gd name="connsiteX5" fmla="*/ 817647 w 996204"/>
                  <a:gd name="connsiteY5" fmla="*/ 65871 h 216529"/>
                  <a:gd name="connsiteX6" fmla="*/ 995447 w 996204"/>
                  <a:gd name="connsiteY6" fmla="*/ 216154 h 216529"/>
                  <a:gd name="connsiteX7" fmla="*/ 741447 w 996204"/>
                  <a:gd name="connsiteY7" fmla="*/ 17187 h 216529"/>
                  <a:gd name="connsiteX8" fmla="*/ 616564 w 996204"/>
                  <a:gd name="connsiteY8" fmla="*/ 17187 h 216529"/>
                  <a:gd name="connsiteX9" fmla="*/ 284247 w 996204"/>
                  <a:gd name="connsiteY9" fmla="*/ 76454 h 216529"/>
                  <a:gd name="connsiteX10" fmla="*/ 21780 w 996204"/>
                  <a:gd name="connsiteY10" fmla="*/ 156887 h 216529"/>
                  <a:gd name="connsiteX11" fmla="*/ 26014 w 996204"/>
                  <a:gd name="connsiteY11" fmla="*/ 211921 h 21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6204" h="216529">
                    <a:moveTo>
                      <a:pt x="26014" y="211921"/>
                    </a:moveTo>
                    <a:cubicBezTo>
                      <a:pt x="37656" y="208746"/>
                      <a:pt x="22838" y="163237"/>
                      <a:pt x="91630" y="137837"/>
                    </a:cubicBezTo>
                    <a:cubicBezTo>
                      <a:pt x="160422" y="112437"/>
                      <a:pt x="336106" y="81393"/>
                      <a:pt x="438764" y="59521"/>
                    </a:cubicBezTo>
                    <a:cubicBezTo>
                      <a:pt x="541422" y="37649"/>
                      <a:pt x="654663" y="13307"/>
                      <a:pt x="707580" y="6604"/>
                    </a:cubicBezTo>
                    <a:cubicBezTo>
                      <a:pt x="760497" y="-99"/>
                      <a:pt x="737920" y="9426"/>
                      <a:pt x="756264" y="19304"/>
                    </a:cubicBezTo>
                    <a:cubicBezTo>
                      <a:pt x="774609" y="29182"/>
                      <a:pt x="777783" y="33063"/>
                      <a:pt x="817647" y="65871"/>
                    </a:cubicBezTo>
                    <a:cubicBezTo>
                      <a:pt x="857511" y="98679"/>
                      <a:pt x="1008147" y="224268"/>
                      <a:pt x="995447" y="216154"/>
                    </a:cubicBezTo>
                    <a:cubicBezTo>
                      <a:pt x="982747" y="208040"/>
                      <a:pt x="804594" y="50348"/>
                      <a:pt x="741447" y="17187"/>
                    </a:cubicBezTo>
                    <a:cubicBezTo>
                      <a:pt x="678300" y="-15974"/>
                      <a:pt x="692764" y="7309"/>
                      <a:pt x="616564" y="17187"/>
                    </a:cubicBezTo>
                    <a:cubicBezTo>
                      <a:pt x="540364" y="27065"/>
                      <a:pt x="383378" y="53171"/>
                      <a:pt x="284247" y="76454"/>
                    </a:cubicBezTo>
                    <a:cubicBezTo>
                      <a:pt x="185116" y="99737"/>
                      <a:pt x="67288" y="136426"/>
                      <a:pt x="21780" y="156887"/>
                    </a:cubicBezTo>
                    <a:cubicBezTo>
                      <a:pt x="-23728" y="177348"/>
                      <a:pt x="14372" y="215096"/>
                      <a:pt x="26014" y="2119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3C244E61-61D7-4445-9972-EC93DD39CA75}"/>
                  </a:ext>
                </a:extLst>
              </p:cNvPr>
              <p:cNvSpPr/>
              <p:nvPr/>
            </p:nvSpPr>
            <p:spPr>
              <a:xfrm>
                <a:off x="4722750" y="5397500"/>
                <a:ext cx="952169" cy="235117"/>
              </a:xfrm>
              <a:custGeom>
                <a:avLst/>
                <a:gdLst>
                  <a:gd name="connsiteX0" fmla="*/ 952033 w 952169"/>
                  <a:gd name="connsiteY0" fmla="*/ 59267 h 235117"/>
                  <a:gd name="connsiteX1" fmla="*/ 852550 w 952169"/>
                  <a:gd name="connsiteY1" fmla="*/ 6350 h 235117"/>
                  <a:gd name="connsiteX2" fmla="*/ 727667 w 952169"/>
                  <a:gd name="connsiteY2" fmla="*/ 4233 h 235117"/>
                  <a:gd name="connsiteX3" fmla="*/ 568917 w 952169"/>
                  <a:gd name="connsiteY3" fmla="*/ 35983 h 235117"/>
                  <a:gd name="connsiteX4" fmla="*/ 236600 w 952169"/>
                  <a:gd name="connsiteY4" fmla="*/ 114300 h 235117"/>
                  <a:gd name="connsiteX5" fmla="*/ 16467 w 952169"/>
                  <a:gd name="connsiteY5" fmla="*/ 196850 h 235117"/>
                  <a:gd name="connsiteX6" fmla="*/ 20700 w 952169"/>
                  <a:gd name="connsiteY6" fmla="*/ 234950 h 235117"/>
                  <a:gd name="connsiteX7" fmla="*/ 58800 w 952169"/>
                  <a:gd name="connsiteY7" fmla="*/ 207433 h 235117"/>
                  <a:gd name="connsiteX8" fmla="*/ 259883 w 952169"/>
                  <a:gd name="connsiteY8" fmla="*/ 133350 h 235117"/>
                  <a:gd name="connsiteX9" fmla="*/ 831383 w 952169"/>
                  <a:gd name="connsiteY9" fmla="*/ 23283 h 235117"/>
                  <a:gd name="connsiteX10" fmla="*/ 952033 w 952169"/>
                  <a:gd name="connsiteY10" fmla="*/ 59267 h 23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169" h="235117">
                    <a:moveTo>
                      <a:pt x="952033" y="59267"/>
                    </a:moveTo>
                    <a:cubicBezTo>
                      <a:pt x="955561" y="56445"/>
                      <a:pt x="889944" y="15522"/>
                      <a:pt x="852550" y="6350"/>
                    </a:cubicBezTo>
                    <a:cubicBezTo>
                      <a:pt x="815156" y="-2822"/>
                      <a:pt x="774939" y="-706"/>
                      <a:pt x="727667" y="4233"/>
                    </a:cubicBezTo>
                    <a:cubicBezTo>
                      <a:pt x="680395" y="9172"/>
                      <a:pt x="650761" y="17639"/>
                      <a:pt x="568917" y="35983"/>
                    </a:cubicBezTo>
                    <a:cubicBezTo>
                      <a:pt x="487073" y="54327"/>
                      <a:pt x="328675" y="87489"/>
                      <a:pt x="236600" y="114300"/>
                    </a:cubicBezTo>
                    <a:cubicBezTo>
                      <a:pt x="144525" y="141111"/>
                      <a:pt x="52450" y="176742"/>
                      <a:pt x="16467" y="196850"/>
                    </a:cubicBezTo>
                    <a:cubicBezTo>
                      <a:pt x="-19516" y="216958"/>
                      <a:pt x="13644" y="233186"/>
                      <a:pt x="20700" y="234950"/>
                    </a:cubicBezTo>
                    <a:cubicBezTo>
                      <a:pt x="27755" y="236714"/>
                      <a:pt x="18936" y="224366"/>
                      <a:pt x="58800" y="207433"/>
                    </a:cubicBezTo>
                    <a:cubicBezTo>
                      <a:pt x="98664" y="190500"/>
                      <a:pt x="131119" y="164042"/>
                      <a:pt x="259883" y="133350"/>
                    </a:cubicBezTo>
                    <a:cubicBezTo>
                      <a:pt x="388647" y="102658"/>
                      <a:pt x="719552" y="38100"/>
                      <a:pt x="831383" y="23283"/>
                    </a:cubicBezTo>
                    <a:cubicBezTo>
                      <a:pt x="943214" y="8466"/>
                      <a:pt x="948505" y="62089"/>
                      <a:pt x="952033" y="592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85A8BD16-3E10-4FC4-B588-D8C52D848364}"/>
                  </a:ext>
                </a:extLst>
              </p:cNvPr>
              <p:cNvSpPr/>
              <p:nvPr/>
            </p:nvSpPr>
            <p:spPr>
              <a:xfrm>
                <a:off x="5798438" y="5621867"/>
                <a:ext cx="1144310" cy="421392"/>
              </a:xfrm>
              <a:custGeom>
                <a:avLst/>
                <a:gdLst>
                  <a:gd name="connsiteX0" fmla="*/ 30862 w 1144310"/>
                  <a:gd name="connsiteY0" fmla="*/ 0 h 421392"/>
                  <a:gd name="connsiteX1" fmla="*/ 96479 w 1144310"/>
                  <a:gd name="connsiteY1" fmla="*/ 16933 h 421392"/>
                  <a:gd name="connsiteX2" fmla="*/ 835195 w 1144310"/>
                  <a:gd name="connsiteY2" fmla="*/ 101600 h 421392"/>
                  <a:gd name="connsiteX3" fmla="*/ 943145 w 1144310"/>
                  <a:gd name="connsiteY3" fmla="*/ 135466 h 421392"/>
                  <a:gd name="connsiteX4" fmla="*/ 1059562 w 1144310"/>
                  <a:gd name="connsiteY4" fmla="*/ 245533 h 421392"/>
                  <a:gd name="connsiteX5" fmla="*/ 1144229 w 1144310"/>
                  <a:gd name="connsiteY5" fmla="*/ 421216 h 421392"/>
                  <a:gd name="connsiteX6" fmla="*/ 1070145 w 1144310"/>
                  <a:gd name="connsiteY6" fmla="*/ 275166 h 421392"/>
                  <a:gd name="connsiteX7" fmla="*/ 850012 w 1144310"/>
                  <a:gd name="connsiteY7" fmla="*/ 114300 h 421392"/>
                  <a:gd name="connsiteX8" fmla="*/ 380112 w 1144310"/>
                  <a:gd name="connsiteY8" fmla="*/ 57150 h 421392"/>
                  <a:gd name="connsiteX9" fmla="*/ 30862 w 1144310"/>
                  <a:gd name="connsiteY9" fmla="*/ 0 h 42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4310" h="421392">
                    <a:moveTo>
                      <a:pt x="30862" y="0"/>
                    </a:moveTo>
                    <a:cubicBezTo>
                      <a:pt x="-3358" y="0"/>
                      <a:pt x="-37577" y="0"/>
                      <a:pt x="96479" y="16933"/>
                    </a:cubicBezTo>
                    <a:cubicBezTo>
                      <a:pt x="230535" y="33866"/>
                      <a:pt x="694084" y="81844"/>
                      <a:pt x="835195" y="101600"/>
                    </a:cubicBezTo>
                    <a:cubicBezTo>
                      <a:pt x="976306" y="121356"/>
                      <a:pt x="905751" y="111477"/>
                      <a:pt x="943145" y="135466"/>
                    </a:cubicBezTo>
                    <a:cubicBezTo>
                      <a:pt x="980539" y="159455"/>
                      <a:pt x="1026048" y="197908"/>
                      <a:pt x="1059562" y="245533"/>
                    </a:cubicBezTo>
                    <a:cubicBezTo>
                      <a:pt x="1093076" y="293158"/>
                      <a:pt x="1142465" y="416277"/>
                      <a:pt x="1144229" y="421216"/>
                    </a:cubicBezTo>
                    <a:cubicBezTo>
                      <a:pt x="1145993" y="426155"/>
                      <a:pt x="1119181" y="326319"/>
                      <a:pt x="1070145" y="275166"/>
                    </a:cubicBezTo>
                    <a:cubicBezTo>
                      <a:pt x="1021109" y="224013"/>
                      <a:pt x="965018" y="150636"/>
                      <a:pt x="850012" y="114300"/>
                    </a:cubicBezTo>
                    <a:cubicBezTo>
                      <a:pt x="735007" y="77964"/>
                      <a:pt x="380112" y="57150"/>
                      <a:pt x="380112" y="57150"/>
                    </a:cubicBezTo>
                    <a:lnTo>
                      <a:pt x="3086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: 図形 210">
                <a:extLst>
                  <a:ext uri="{FF2B5EF4-FFF2-40B4-BE49-F238E27FC236}">
                    <a16:creationId xmlns:a16="http://schemas.microsoft.com/office/drawing/2014/main" id="{996CC2A6-E261-42E6-9913-2BD8CF2DA0EF}"/>
                  </a:ext>
                </a:extLst>
              </p:cNvPr>
              <p:cNvSpPr/>
              <p:nvPr/>
            </p:nvSpPr>
            <p:spPr>
              <a:xfrm>
                <a:off x="5071335" y="5719031"/>
                <a:ext cx="1507435" cy="100188"/>
              </a:xfrm>
              <a:custGeom>
                <a:avLst/>
                <a:gdLst>
                  <a:gd name="connsiteX0" fmla="*/ 48882 w 1507435"/>
                  <a:gd name="connsiteY0" fmla="*/ 67936 h 100188"/>
                  <a:gd name="connsiteX1" fmla="*/ 118732 w 1507435"/>
                  <a:gd name="connsiteY1" fmla="*/ 84869 h 100188"/>
                  <a:gd name="connsiteX2" fmla="*/ 916715 w 1507435"/>
                  <a:gd name="connsiteY2" fmla="*/ 99686 h 100188"/>
                  <a:gd name="connsiteX3" fmla="*/ 1202465 w 1507435"/>
                  <a:gd name="connsiteY3" fmla="*/ 65819 h 100188"/>
                  <a:gd name="connsiteX4" fmla="*/ 1507265 w 1507435"/>
                  <a:gd name="connsiteY4" fmla="*/ 202 h 100188"/>
                  <a:gd name="connsiteX5" fmla="*/ 1160132 w 1507435"/>
                  <a:gd name="connsiteY5" fmla="*/ 89102 h 100188"/>
                  <a:gd name="connsiteX6" fmla="*/ 558998 w 1507435"/>
                  <a:gd name="connsiteY6" fmla="*/ 84869 h 100188"/>
                  <a:gd name="connsiteX7" fmla="*/ 48882 w 1507435"/>
                  <a:gd name="connsiteY7" fmla="*/ 67936 h 10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435" h="100188">
                    <a:moveTo>
                      <a:pt x="48882" y="67936"/>
                    </a:moveTo>
                    <a:cubicBezTo>
                      <a:pt x="-24496" y="67936"/>
                      <a:pt x="-25907" y="79577"/>
                      <a:pt x="118732" y="84869"/>
                    </a:cubicBezTo>
                    <a:cubicBezTo>
                      <a:pt x="263371" y="90161"/>
                      <a:pt x="736093" y="102861"/>
                      <a:pt x="916715" y="99686"/>
                    </a:cubicBezTo>
                    <a:cubicBezTo>
                      <a:pt x="1097337" y="96511"/>
                      <a:pt x="1104040" y="82400"/>
                      <a:pt x="1202465" y="65819"/>
                    </a:cubicBezTo>
                    <a:cubicBezTo>
                      <a:pt x="1300890" y="49238"/>
                      <a:pt x="1514320" y="-3678"/>
                      <a:pt x="1507265" y="202"/>
                    </a:cubicBezTo>
                    <a:cubicBezTo>
                      <a:pt x="1500210" y="4082"/>
                      <a:pt x="1318177" y="74991"/>
                      <a:pt x="1160132" y="89102"/>
                    </a:cubicBezTo>
                    <a:cubicBezTo>
                      <a:pt x="1002087" y="103213"/>
                      <a:pt x="746323" y="89102"/>
                      <a:pt x="558998" y="84869"/>
                    </a:cubicBezTo>
                    <a:cubicBezTo>
                      <a:pt x="371673" y="80636"/>
                      <a:pt x="122260" y="67936"/>
                      <a:pt x="48882" y="67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77E1AE1A-6C3D-4B4B-80A7-A10A9FEC5A2D}"/>
                  </a:ext>
                </a:extLst>
              </p:cNvPr>
              <p:cNvSpPr/>
              <p:nvPr/>
            </p:nvSpPr>
            <p:spPr>
              <a:xfrm>
                <a:off x="6324370" y="5794906"/>
                <a:ext cx="424085" cy="330162"/>
              </a:xfrm>
              <a:custGeom>
                <a:avLst/>
                <a:gdLst>
                  <a:gd name="connsiteX0" fmla="*/ 230 w 424085"/>
                  <a:gd name="connsiteY0" fmla="*/ 527 h 330162"/>
                  <a:gd name="connsiteX1" fmla="*/ 262697 w 424085"/>
                  <a:gd name="connsiteY1" fmla="*/ 49211 h 330162"/>
                  <a:gd name="connsiteX2" fmla="*/ 309263 w 424085"/>
                  <a:gd name="connsiteY2" fmla="*/ 163511 h 330162"/>
                  <a:gd name="connsiteX3" fmla="*/ 351597 w 424085"/>
                  <a:gd name="connsiteY3" fmla="*/ 296861 h 330162"/>
                  <a:gd name="connsiteX4" fmla="*/ 423563 w 424085"/>
                  <a:gd name="connsiteY4" fmla="*/ 326494 h 330162"/>
                  <a:gd name="connsiteX5" fmla="*/ 311380 w 424085"/>
                  <a:gd name="connsiteY5" fmla="*/ 233361 h 330162"/>
                  <a:gd name="connsiteX6" fmla="*/ 218247 w 424085"/>
                  <a:gd name="connsiteY6" fmla="*/ 76727 h 330162"/>
                  <a:gd name="connsiteX7" fmla="*/ 230 w 424085"/>
                  <a:gd name="connsiteY7" fmla="*/ 527 h 33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085" h="330162">
                    <a:moveTo>
                      <a:pt x="230" y="527"/>
                    </a:moveTo>
                    <a:cubicBezTo>
                      <a:pt x="7638" y="-4059"/>
                      <a:pt x="211192" y="22047"/>
                      <a:pt x="262697" y="49211"/>
                    </a:cubicBezTo>
                    <a:cubicBezTo>
                      <a:pt x="314202" y="76375"/>
                      <a:pt x="294446" y="122236"/>
                      <a:pt x="309263" y="163511"/>
                    </a:cubicBezTo>
                    <a:cubicBezTo>
                      <a:pt x="324080" y="204786"/>
                      <a:pt x="332547" y="269697"/>
                      <a:pt x="351597" y="296861"/>
                    </a:cubicBezTo>
                    <a:cubicBezTo>
                      <a:pt x="370647" y="324025"/>
                      <a:pt x="430266" y="337077"/>
                      <a:pt x="423563" y="326494"/>
                    </a:cubicBezTo>
                    <a:cubicBezTo>
                      <a:pt x="416860" y="315911"/>
                      <a:pt x="345599" y="274989"/>
                      <a:pt x="311380" y="233361"/>
                    </a:cubicBezTo>
                    <a:cubicBezTo>
                      <a:pt x="277161" y="191733"/>
                      <a:pt x="270458" y="113769"/>
                      <a:pt x="218247" y="76727"/>
                    </a:cubicBezTo>
                    <a:cubicBezTo>
                      <a:pt x="166036" y="39685"/>
                      <a:pt x="-7178" y="5113"/>
                      <a:pt x="230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C98D1D48-8CB6-4AAA-ABB5-5310D59C1ACA}"/>
                  </a:ext>
                </a:extLst>
              </p:cNvPr>
              <p:cNvSpPr/>
              <p:nvPr/>
            </p:nvSpPr>
            <p:spPr>
              <a:xfrm>
                <a:off x="6734503" y="6038421"/>
                <a:ext cx="220349" cy="84494"/>
              </a:xfrm>
              <a:custGeom>
                <a:avLst/>
                <a:gdLst>
                  <a:gd name="connsiteX0" fmla="*/ 214514 w 220349"/>
                  <a:gd name="connsiteY0" fmla="*/ 429 h 84494"/>
                  <a:gd name="connsiteX1" fmla="*/ 730 w 220349"/>
                  <a:gd name="connsiteY1" fmla="*/ 82979 h 84494"/>
                  <a:gd name="connsiteX2" fmla="*/ 146780 w 220349"/>
                  <a:gd name="connsiteY2" fmla="*/ 51229 h 84494"/>
                  <a:gd name="connsiteX3" fmla="*/ 214514 w 220349"/>
                  <a:gd name="connsiteY3" fmla="*/ 429 h 8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49" h="84494">
                    <a:moveTo>
                      <a:pt x="214514" y="429"/>
                    </a:moveTo>
                    <a:cubicBezTo>
                      <a:pt x="190172" y="5721"/>
                      <a:pt x="12019" y="74512"/>
                      <a:pt x="730" y="82979"/>
                    </a:cubicBezTo>
                    <a:cubicBezTo>
                      <a:pt x="-10559" y="91446"/>
                      <a:pt x="112208" y="62165"/>
                      <a:pt x="146780" y="51229"/>
                    </a:cubicBezTo>
                    <a:cubicBezTo>
                      <a:pt x="181352" y="40293"/>
                      <a:pt x="238856" y="-4863"/>
                      <a:pt x="214514" y="4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: 図形 213">
                <a:extLst>
                  <a:ext uri="{FF2B5EF4-FFF2-40B4-BE49-F238E27FC236}">
                    <a16:creationId xmlns:a16="http://schemas.microsoft.com/office/drawing/2014/main" id="{4EECA387-8252-4DB7-8A0A-342F081E3812}"/>
                  </a:ext>
                </a:extLst>
              </p:cNvPr>
              <p:cNvSpPr/>
              <p:nvPr/>
            </p:nvSpPr>
            <p:spPr>
              <a:xfrm>
                <a:off x="4821044" y="6242008"/>
                <a:ext cx="1442173" cy="111304"/>
              </a:xfrm>
              <a:custGeom>
                <a:avLst/>
                <a:gdLst>
                  <a:gd name="connsiteX0" fmla="*/ 723 w 1442173"/>
                  <a:gd name="connsiteY0" fmla="*/ 42 h 111304"/>
                  <a:gd name="connsiteX1" fmla="*/ 89623 w 1442173"/>
                  <a:gd name="connsiteY1" fmla="*/ 99525 h 111304"/>
                  <a:gd name="connsiteX2" fmla="*/ 517189 w 1442173"/>
                  <a:gd name="connsiteY2" fmla="*/ 107992 h 111304"/>
                  <a:gd name="connsiteX3" fmla="*/ 1243206 w 1442173"/>
                  <a:gd name="connsiteY3" fmla="*/ 86825 h 111304"/>
                  <a:gd name="connsiteX4" fmla="*/ 1442173 w 1442173"/>
                  <a:gd name="connsiteY4" fmla="*/ 80475 h 111304"/>
                  <a:gd name="connsiteX5" fmla="*/ 714039 w 1442173"/>
                  <a:gd name="connsiteY5" fmla="*/ 88942 h 111304"/>
                  <a:gd name="connsiteX6" fmla="*/ 110789 w 1442173"/>
                  <a:gd name="connsiteY6" fmla="*/ 86825 h 111304"/>
                  <a:gd name="connsiteX7" fmla="*/ 723 w 1442173"/>
                  <a:gd name="connsiteY7" fmla="*/ 42 h 11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2173" h="111304">
                    <a:moveTo>
                      <a:pt x="723" y="42"/>
                    </a:moveTo>
                    <a:cubicBezTo>
                      <a:pt x="-2805" y="2159"/>
                      <a:pt x="3545" y="81533"/>
                      <a:pt x="89623" y="99525"/>
                    </a:cubicBezTo>
                    <a:cubicBezTo>
                      <a:pt x="175701" y="117517"/>
                      <a:pt x="324925" y="110109"/>
                      <a:pt x="517189" y="107992"/>
                    </a:cubicBezTo>
                    <a:cubicBezTo>
                      <a:pt x="709453" y="105875"/>
                      <a:pt x="1243206" y="86825"/>
                      <a:pt x="1243206" y="86825"/>
                    </a:cubicBezTo>
                    <a:lnTo>
                      <a:pt x="1442173" y="80475"/>
                    </a:lnTo>
                    <a:lnTo>
                      <a:pt x="714039" y="88942"/>
                    </a:lnTo>
                    <a:cubicBezTo>
                      <a:pt x="492142" y="90000"/>
                      <a:pt x="229322" y="97761"/>
                      <a:pt x="110789" y="86825"/>
                    </a:cubicBezTo>
                    <a:cubicBezTo>
                      <a:pt x="-7744" y="75889"/>
                      <a:pt x="4251" y="-2075"/>
                      <a:pt x="723" y="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E6B5FDDD-D36A-4532-8F86-6FF5D2E6F951}"/>
                  </a:ext>
                </a:extLst>
              </p:cNvPr>
              <p:cNvSpPr/>
              <p:nvPr/>
            </p:nvSpPr>
            <p:spPr>
              <a:xfrm>
                <a:off x="6193240" y="6256707"/>
                <a:ext cx="144110" cy="108751"/>
              </a:xfrm>
              <a:custGeom>
                <a:avLst/>
                <a:gdLst>
                  <a:gd name="connsiteX0" fmla="*/ 144060 w 144110"/>
                  <a:gd name="connsiteY0" fmla="*/ 160 h 108751"/>
                  <a:gd name="connsiteX1" fmla="*/ 46693 w 144110"/>
                  <a:gd name="connsiteY1" fmla="*/ 101760 h 108751"/>
                  <a:gd name="connsiteX2" fmla="*/ 127 w 144110"/>
                  <a:gd name="connsiteY2" fmla="*/ 97526 h 108751"/>
                  <a:gd name="connsiteX3" fmla="*/ 59393 w 144110"/>
                  <a:gd name="connsiteY3" fmla="*/ 78476 h 108751"/>
                  <a:gd name="connsiteX4" fmla="*/ 144060 w 144110"/>
                  <a:gd name="connsiteY4" fmla="*/ 160 h 10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10" h="108751">
                    <a:moveTo>
                      <a:pt x="144060" y="160"/>
                    </a:moveTo>
                    <a:cubicBezTo>
                      <a:pt x="141943" y="4041"/>
                      <a:pt x="70682" y="85532"/>
                      <a:pt x="46693" y="101760"/>
                    </a:cubicBezTo>
                    <a:cubicBezTo>
                      <a:pt x="22704" y="117988"/>
                      <a:pt x="-1990" y="101407"/>
                      <a:pt x="127" y="97526"/>
                    </a:cubicBezTo>
                    <a:cubicBezTo>
                      <a:pt x="2244" y="93645"/>
                      <a:pt x="37168" y="92940"/>
                      <a:pt x="59393" y="78476"/>
                    </a:cubicBezTo>
                    <a:cubicBezTo>
                      <a:pt x="81618" y="64012"/>
                      <a:pt x="146177" y="-3721"/>
                      <a:pt x="144060" y="1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3ADF4DB3-716D-4D72-B015-CD1D951C31A4}"/>
                  </a:ext>
                </a:extLst>
              </p:cNvPr>
              <p:cNvSpPr/>
              <p:nvPr/>
            </p:nvSpPr>
            <p:spPr>
              <a:xfrm>
                <a:off x="4809646" y="6271679"/>
                <a:ext cx="1379487" cy="121615"/>
              </a:xfrm>
              <a:custGeom>
                <a:avLst/>
                <a:gdLst>
                  <a:gd name="connsiteX0" fmla="*/ 1537 w 1379487"/>
                  <a:gd name="connsiteY0" fmla="*/ 4 h 121615"/>
                  <a:gd name="connsiteX1" fmla="*/ 143354 w 1379487"/>
                  <a:gd name="connsiteY1" fmla="*/ 99488 h 121615"/>
                  <a:gd name="connsiteX2" fmla="*/ 448154 w 1379487"/>
                  <a:gd name="connsiteY2" fmla="*/ 118538 h 121615"/>
                  <a:gd name="connsiteX3" fmla="*/ 1045054 w 1379487"/>
                  <a:gd name="connsiteY3" fmla="*/ 118538 h 121615"/>
                  <a:gd name="connsiteX4" fmla="*/ 1379487 w 1379487"/>
                  <a:gd name="connsiteY4" fmla="*/ 88904 h 121615"/>
                  <a:gd name="connsiteX5" fmla="*/ 225904 w 1379487"/>
                  <a:gd name="connsiteY5" fmla="*/ 103721 h 121615"/>
                  <a:gd name="connsiteX6" fmla="*/ 1537 w 1379487"/>
                  <a:gd name="connsiteY6" fmla="*/ 4 h 12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487" h="121615">
                    <a:moveTo>
                      <a:pt x="1537" y="4"/>
                    </a:moveTo>
                    <a:cubicBezTo>
                      <a:pt x="-12221" y="-702"/>
                      <a:pt x="68918" y="79732"/>
                      <a:pt x="143354" y="99488"/>
                    </a:cubicBezTo>
                    <a:cubicBezTo>
                      <a:pt x="217790" y="119244"/>
                      <a:pt x="297871" y="115363"/>
                      <a:pt x="448154" y="118538"/>
                    </a:cubicBezTo>
                    <a:cubicBezTo>
                      <a:pt x="598437" y="121713"/>
                      <a:pt x="889832" y="123477"/>
                      <a:pt x="1045054" y="118538"/>
                    </a:cubicBezTo>
                    <a:cubicBezTo>
                      <a:pt x="1200276" y="113599"/>
                      <a:pt x="1379487" y="88904"/>
                      <a:pt x="1379487" y="88904"/>
                    </a:cubicBezTo>
                    <a:cubicBezTo>
                      <a:pt x="1242962" y="86435"/>
                      <a:pt x="455915" y="116421"/>
                      <a:pt x="225904" y="103721"/>
                    </a:cubicBezTo>
                    <a:cubicBezTo>
                      <a:pt x="-4107" y="91021"/>
                      <a:pt x="15295" y="710"/>
                      <a:pt x="1537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ADA8F08B-C8D1-4329-9465-D779E0F88D3E}"/>
                  </a:ext>
                </a:extLst>
              </p:cNvPr>
              <p:cNvSpPr/>
              <p:nvPr/>
            </p:nvSpPr>
            <p:spPr>
              <a:xfrm>
                <a:off x="5903612" y="6361657"/>
                <a:ext cx="332545" cy="928391"/>
              </a:xfrm>
              <a:custGeom>
                <a:avLst/>
                <a:gdLst>
                  <a:gd name="connsiteX0" fmla="*/ 332088 w 332545"/>
                  <a:gd name="connsiteY0" fmla="*/ 1043 h 928391"/>
                  <a:gd name="connsiteX1" fmla="*/ 101371 w 332545"/>
                  <a:gd name="connsiteY1" fmla="*/ 519626 h 928391"/>
                  <a:gd name="connsiteX2" fmla="*/ 12471 w 332545"/>
                  <a:gd name="connsiteY2" fmla="*/ 737643 h 928391"/>
                  <a:gd name="connsiteX3" fmla="*/ 12471 w 332545"/>
                  <a:gd name="connsiteY3" fmla="*/ 775743 h 928391"/>
                  <a:gd name="connsiteX4" fmla="*/ 71738 w 332545"/>
                  <a:gd name="connsiteY4" fmla="*/ 928143 h 928391"/>
                  <a:gd name="connsiteX5" fmla="*/ 16705 w 332545"/>
                  <a:gd name="connsiteY5" fmla="*/ 809610 h 928391"/>
                  <a:gd name="connsiteX6" fmla="*/ 1888 w 332545"/>
                  <a:gd name="connsiteY6" fmla="*/ 735526 h 928391"/>
                  <a:gd name="connsiteX7" fmla="*/ 35755 w 332545"/>
                  <a:gd name="connsiteY7" fmla="*/ 667793 h 928391"/>
                  <a:gd name="connsiteX8" fmla="*/ 332088 w 332545"/>
                  <a:gd name="connsiteY8" fmla="*/ 1043 h 92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545" h="928391">
                    <a:moveTo>
                      <a:pt x="332088" y="1043"/>
                    </a:moveTo>
                    <a:cubicBezTo>
                      <a:pt x="343024" y="-23651"/>
                      <a:pt x="154640" y="396859"/>
                      <a:pt x="101371" y="519626"/>
                    </a:cubicBezTo>
                    <a:cubicBezTo>
                      <a:pt x="48101" y="642393"/>
                      <a:pt x="27288" y="694957"/>
                      <a:pt x="12471" y="737643"/>
                    </a:cubicBezTo>
                    <a:cubicBezTo>
                      <a:pt x="-2346" y="780329"/>
                      <a:pt x="2593" y="743993"/>
                      <a:pt x="12471" y="775743"/>
                    </a:cubicBezTo>
                    <a:cubicBezTo>
                      <a:pt x="22349" y="807493"/>
                      <a:pt x="71032" y="922499"/>
                      <a:pt x="71738" y="928143"/>
                    </a:cubicBezTo>
                    <a:cubicBezTo>
                      <a:pt x="72444" y="933788"/>
                      <a:pt x="28347" y="841713"/>
                      <a:pt x="16705" y="809610"/>
                    </a:cubicBezTo>
                    <a:cubicBezTo>
                      <a:pt x="5063" y="777507"/>
                      <a:pt x="-1287" y="759162"/>
                      <a:pt x="1888" y="735526"/>
                    </a:cubicBezTo>
                    <a:cubicBezTo>
                      <a:pt x="5063" y="711890"/>
                      <a:pt x="-16809" y="788796"/>
                      <a:pt x="35755" y="667793"/>
                    </a:cubicBezTo>
                    <a:cubicBezTo>
                      <a:pt x="88319" y="546790"/>
                      <a:pt x="321152" y="25737"/>
                      <a:pt x="332088" y="10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フリーフォーム: 図形 217">
                <a:extLst>
                  <a:ext uri="{FF2B5EF4-FFF2-40B4-BE49-F238E27FC236}">
                    <a16:creationId xmlns:a16="http://schemas.microsoft.com/office/drawing/2014/main" id="{656F0FA1-C4E7-4A6D-9593-FBC7278D04F6}"/>
                  </a:ext>
                </a:extLst>
              </p:cNvPr>
              <p:cNvSpPr/>
              <p:nvPr/>
            </p:nvSpPr>
            <p:spPr>
              <a:xfrm>
                <a:off x="5972965" y="6371167"/>
                <a:ext cx="239452" cy="574649"/>
              </a:xfrm>
              <a:custGeom>
                <a:avLst/>
                <a:gdLst>
                  <a:gd name="connsiteX0" fmla="*/ 239452 w 239452"/>
                  <a:gd name="connsiteY0" fmla="*/ 0 h 574649"/>
                  <a:gd name="connsiteX1" fmla="*/ 8735 w 239452"/>
                  <a:gd name="connsiteY1" fmla="*/ 552450 h 574649"/>
                  <a:gd name="connsiteX2" fmla="*/ 44718 w 239452"/>
                  <a:gd name="connsiteY2" fmla="*/ 474133 h 574649"/>
                  <a:gd name="connsiteX3" fmla="*/ 239452 w 239452"/>
                  <a:gd name="connsiteY3" fmla="*/ 0 h 5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452" h="574649">
                    <a:moveTo>
                      <a:pt x="239452" y="0"/>
                    </a:moveTo>
                    <a:lnTo>
                      <a:pt x="8735" y="552450"/>
                    </a:lnTo>
                    <a:cubicBezTo>
                      <a:pt x="-23721" y="631472"/>
                      <a:pt x="44718" y="474133"/>
                      <a:pt x="44718" y="474133"/>
                    </a:cubicBezTo>
                    <a:lnTo>
                      <a:pt x="23945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リーフォーム: 図形 218">
                <a:extLst>
                  <a:ext uri="{FF2B5EF4-FFF2-40B4-BE49-F238E27FC236}">
                    <a16:creationId xmlns:a16="http://schemas.microsoft.com/office/drawing/2014/main" id="{990F4CBF-01F2-4FA1-AE10-587B772B5AC8}"/>
                  </a:ext>
                </a:extLst>
              </p:cNvPr>
              <p:cNvSpPr/>
              <p:nvPr/>
            </p:nvSpPr>
            <p:spPr>
              <a:xfrm>
                <a:off x="5960057" y="6385969"/>
                <a:ext cx="262999" cy="902924"/>
              </a:xfrm>
              <a:custGeom>
                <a:avLst/>
                <a:gdLst>
                  <a:gd name="connsiteX0" fmla="*/ 262943 w 262999"/>
                  <a:gd name="connsiteY0" fmla="*/ 14 h 902924"/>
                  <a:gd name="connsiteX1" fmla="*/ 61860 w 262999"/>
                  <a:gd name="connsiteY1" fmla="*/ 518598 h 902924"/>
                  <a:gd name="connsiteX2" fmla="*/ 17410 w 262999"/>
                  <a:gd name="connsiteY2" fmla="*/ 645598 h 902924"/>
                  <a:gd name="connsiteX3" fmla="*/ 15293 w 262999"/>
                  <a:gd name="connsiteY3" fmla="*/ 719681 h 902924"/>
                  <a:gd name="connsiteX4" fmla="*/ 15293 w 262999"/>
                  <a:gd name="connsiteY4" fmla="*/ 901714 h 902924"/>
                  <a:gd name="connsiteX5" fmla="*/ 4710 w 262999"/>
                  <a:gd name="connsiteY5" fmla="*/ 791648 h 902924"/>
                  <a:gd name="connsiteX6" fmla="*/ 2593 w 262999"/>
                  <a:gd name="connsiteY6" fmla="*/ 649831 h 902924"/>
                  <a:gd name="connsiteX7" fmla="*/ 40693 w 262999"/>
                  <a:gd name="connsiteY7" fmla="*/ 535531 h 902924"/>
                  <a:gd name="connsiteX8" fmla="*/ 262943 w 262999"/>
                  <a:gd name="connsiteY8" fmla="*/ 14 h 90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999" h="902924">
                    <a:moveTo>
                      <a:pt x="262943" y="14"/>
                    </a:moveTo>
                    <a:cubicBezTo>
                      <a:pt x="266471" y="-2808"/>
                      <a:pt x="102782" y="411001"/>
                      <a:pt x="61860" y="518598"/>
                    </a:cubicBezTo>
                    <a:cubicBezTo>
                      <a:pt x="20938" y="626195"/>
                      <a:pt x="25171" y="612084"/>
                      <a:pt x="17410" y="645598"/>
                    </a:cubicBezTo>
                    <a:cubicBezTo>
                      <a:pt x="9649" y="679112"/>
                      <a:pt x="15646" y="676995"/>
                      <a:pt x="15293" y="719681"/>
                    </a:cubicBezTo>
                    <a:cubicBezTo>
                      <a:pt x="14940" y="762367"/>
                      <a:pt x="17057" y="889719"/>
                      <a:pt x="15293" y="901714"/>
                    </a:cubicBezTo>
                    <a:cubicBezTo>
                      <a:pt x="13529" y="913709"/>
                      <a:pt x="6827" y="833628"/>
                      <a:pt x="4710" y="791648"/>
                    </a:cubicBezTo>
                    <a:cubicBezTo>
                      <a:pt x="2593" y="749668"/>
                      <a:pt x="-3404" y="692517"/>
                      <a:pt x="2593" y="649831"/>
                    </a:cubicBezTo>
                    <a:cubicBezTo>
                      <a:pt x="8590" y="607145"/>
                      <a:pt x="-582" y="640659"/>
                      <a:pt x="40693" y="535531"/>
                    </a:cubicBezTo>
                    <a:cubicBezTo>
                      <a:pt x="81968" y="430403"/>
                      <a:pt x="259415" y="2836"/>
                      <a:pt x="262943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DC7F611C-DEF8-4314-A3F2-19B7EEC7A536}"/>
                  </a:ext>
                </a:extLst>
              </p:cNvPr>
              <p:cNvSpPr/>
              <p:nvPr/>
            </p:nvSpPr>
            <p:spPr>
              <a:xfrm>
                <a:off x="6321694" y="6135765"/>
                <a:ext cx="347945" cy="124123"/>
              </a:xfrm>
              <a:custGeom>
                <a:avLst/>
                <a:gdLst>
                  <a:gd name="connsiteX0" fmla="*/ 347923 w 347945"/>
                  <a:gd name="connsiteY0" fmla="*/ 452 h 124123"/>
                  <a:gd name="connsiteX1" fmla="*/ 282306 w 347945"/>
                  <a:gd name="connsiteY1" fmla="*/ 59718 h 124123"/>
                  <a:gd name="connsiteX2" fmla="*/ 170123 w 347945"/>
                  <a:gd name="connsiteY2" fmla="*/ 97818 h 124123"/>
                  <a:gd name="connsiteX3" fmla="*/ 119323 w 347945"/>
                  <a:gd name="connsiteY3" fmla="*/ 106285 h 124123"/>
                  <a:gd name="connsiteX4" fmla="*/ 64289 w 347945"/>
                  <a:gd name="connsiteY4" fmla="*/ 99935 h 124123"/>
                  <a:gd name="connsiteX5" fmla="*/ 789 w 347945"/>
                  <a:gd name="connsiteY5" fmla="*/ 123218 h 124123"/>
                  <a:gd name="connsiteX6" fmla="*/ 110856 w 347945"/>
                  <a:gd name="connsiteY6" fmla="*/ 116868 h 124123"/>
                  <a:gd name="connsiteX7" fmla="*/ 275956 w 347945"/>
                  <a:gd name="connsiteY7" fmla="*/ 93585 h 124123"/>
                  <a:gd name="connsiteX8" fmla="*/ 347923 w 347945"/>
                  <a:gd name="connsiteY8" fmla="*/ 452 h 1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7945" h="124123">
                    <a:moveTo>
                      <a:pt x="347923" y="452"/>
                    </a:moveTo>
                    <a:cubicBezTo>
                      <a:pt x="348981" y="-5192"/>
                      <a:pt x="311939" y="43490"/>
                      <a:pt x="282306" y="59718"/>
                    </a:cubicBezTo>
                    <a:cubicBezTo>
                      <a:pt x="252673" y="75946"/>
                      <a:pt x="197287" y="90057"/>
                      <a:pt x="170123" y="97818"/>
                    </a:cubicBezTo>
                    <a:cubicBezTo>
                      <a:pt x="142959" y="105579"/>
                      <a:pt x="136962" y="105932"/>
                      <a:pt x="119323" y="106285"/>
                    </a:cubicBezTo>
                    <a:cubicBezTo>
                      <a:pt x="101684" y="106638"/>
                      <a:pt x="84045" y="97113"/>
                      <a:pt x="64289" y="99935"/>
                    </a:cubicBezTo>
                    <a:cubicBezTo>
                      <a:pt x="44533" y="102757"/>
                      <a:pt x="-6972" y="120396"/>
                      <a:pt x="789" y="123218"/>
                    </a:cubicBezTo>
                    <a:cubicBezTo>
                      <a:pt x="8550" y="126040"/>
                      <a:pt x="64995" y="121807"/>
                      <a:pt x="110856" y="116868"/>
                    </a:cubicBezTo>
                    <a:cubicBezTo>
                      <a:pt x="156717" y="111929"/>
                      <a:pt x="234681" y="108754"/>
                      <a:pt x="275956" y="93585"/>
                    </a:cubicBezTo>
                    <a:cubicBezTo>
                      <a:pt x="317231" y="78416"/>
                      <a:pt x="346865" y="6096"/>
                      <a:pt x="347923" y="4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46E4FE2A-2E2B-46C8-A587-09C9551DCBBD}"/>
                  </a:ext>
                </a:extLst>
              </p:cNvPr>
              <p:cNvSpPr/>
              <p:nvPr/>
            </p:nvSpPr>
            <p:spPr>
              <a:xfrm>
                <a:off x="6401796" y="6121354"/>
                <a:ext cx="290853" cy="871683"/>
              </a:xfrm>
              <a:custGeom>
                <a:avLst/>
                <a:gdLst>
                  <a:gd name="connsiteX0" fmla="*/ 267821 w 290853"/>
                  <a:gd name="connsiteY0" fmla="*/ 46 h 871683"/>
                  <a:gd name="connsiteX1" fmla="*/ 284754 w 290853"/>
                  <a:gd name="connsiteY1" fmla="*/ 93179 h 871683"/>
                  <a:gd name="connsiteX2" fmla="*/ 261471 w 290853"/>
                  <a:gd name="connsiteY2" fmla="*/ 143979 h 871683"/>
                  <a:gd name="connsiteX3" fmla="*/ 130237 w 290853"/>
                  <a:gd name="connsiteY3" fmla="*/ 546146 h 871683"/>
                  <a:gd name="connsiteX4" fmla="*/ 1121 w 290853"/>
                  <a:gd name="connsiteY4" fmla="*/ 867879 h 871683"/>
                  <a:gd name="connsiteX5" fmla="*/ 206437 w 290853"/>
                  <a:gd name="connsiteY5" fmla="*/ 326013 h 871683"/>
                  <a:gd name="connsiteX6" fmla="*/ 288987 w 290853"/>
                  <a:gd name="connsiteY6" fmla="*/ 105879 h 871683"/>
                  <a:gd name="connsiteX7" fmla="*/ 267821 w 290853"/>
                  <a:gd name="connsiteY7" fmla="*/ 46 h 87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853" h="871683">
                    <a:moveTo>
                      <a:pt x="267821" y="46"/>
                    </a:moveTo>
                    <a:cubicBezTo>
                      <a:pt x="267115" y="-2071"/>
                      <a:pt x="285812" y="69190"/>
                      <a:pt x="284754" y="93179"/>
                    </a:cubicBezTo>
                    <a:cubicBezTo>
                      <a:pt x="283696" y="117168"/>
                      <a:pt x="287224" y="68485"/>
                      <a:pt x="261471" y="143979"/>
                    </a:cubicBezTo>
                    <a:cubicBezTo>
                      <a:pt x="235718" y="219473"/>
                      <a:pt x="173629" y="425496"/>
                      <a:pt x="130237" y="546146"/>
                    </a:cubicBezTo>
                    <a:cubicBezTo>
                      <a:pt x="86845" y="666796"/>
                      <a:pt x="-11579" y="904568"/>
                      <a:pt x="1121" y="867879"/>
                    </a:cubicBezTo>
                    <a:cubicBezTo>
                      <a:pt x="13821" y="831190"/>
                      <a:pt x="158459" y="453013"/>
                      <a:pt x="206437" y="326013"/>
                    </a:cubicBezTo>
                    <a:cubicBezTo>
                      <a:pt x="254415" y="199013"/>
                      <a:pt x="279462" y="156679"/>
                      <a:pt x="288987" y="105879"/>
                    </a:cubicBezTo>
                    <a:cubicBezTo>
                      <a:pt x="298512" y="55079"/>
                      <a:pt x="268527" y="2163"/>
                      <a:pt x="267821" y="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289CC757-C07C-44CA-AA14-D71D7D9665B2}"/>
                  </a:ext>
                </a:extLst>
              </p:cNvPr>
              <p:cNvSpPr/>
              <p:nvPr/>
            </p:nvSpPr>
            <p:spPr>
              <a:xfrm>
                <a:off x="6106408" y="6677702"/>
                <a:ext cx="414085" cy="116883"/>
              </a:xfrm>
              <a:custGeom>
                <a:avLst/>
                <a:gdLst>
                  <a:gd name="connsiteX0" fmla="*/ 408692 w 414085"/>
                  <a:gd name="connsiteY0" fmla="*/ 381 h 116883"/>
                  <a:gd name="connsiteX1" fmla="*/ 89075 w 414085"/>
                  <a:gd name="connsiteY1" fmla="*/ 95631 h 116883"/>
                  <a:gd name="connsiteX2" fmla="*/ 175 w 414085"/>
                  <a:gd name="connsiteY2" fmla="*/ 112565 h 116883"/>
                  <a:gd name="connsiteX3" fmla="*/ 103892 w 414085"/>
                  <a:gd name="connsiteY3" fmla="*/ 112565 h 116883"/>
                  <a:gd name="connsiteX4" fmla="*/ 275342 w 414085"/>
                  <a:gd name="connsiteY4" fmla="*/ 63881 h 116883"/>
                  <a:gd name="connsiteX5" fmla="*/ 408692 w 414085"/>
                  <a:gd name="connsiteY5" fmla="*/ 381 h 11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85" h="116883">
                    <a:moveTo>
                      <a:pt x="408692" y="381"/>
                    </a:moveTo>
                    <a:cubicBezTo>
                      <a:pt x="377647" y="5673"/>
                      <a:pt x="157161" y="76934"/>
                      <a:pt x="89075" y="95631"/>
                    </a:cubicBezTo>
                    <a:cubicBezTo>
                      <a:pt x="20989" y="114328"/>
                      <a:pt x="-2295" y="109743"/>
                      <a:pt x="175" y="112565"/>
                    </a:cubicBezTo>
                    <a:cubicBezTo>
                      <a:pt x="2644" y="115387"/>
                      <a:pt x="58031" y="120679"/>
                      <a:pt x="103892" y="112565"/>
                    </a:cubicBezTo>
                    <a:cubicBezTo>
                      <a:pt x="149753" y="104451"/>
                      <a:pt x="221720" y="81520"/>
                      <a:pt x="275342" y="63881"/>
                    </a:cubicBezTo>
                    <a:cubicBezTo>
                      <a:pt x="328964" y="46242"/>
                      <a:pt x="439737" y="-4911"/>
                      <a:pt x="408692" y="3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4057DC7E-BA45-40EA-8D54-BE410B87F10D}"/>
                  </a:ext>
                </a:extLst>
              </p:cNvPr>
              <p:cNvSpPr/>
              <p:nvPr/>
            </p:nvSpPr>
            <p:spPr>
              <a:xfrm>
                <a:off x="5968703" y="7274959"/>
                <a:ext cx="480484" cy="445047"/>
              </a:xfrm>
              <a:custGeom>
                <a:avLst/>
                <a:gdLst>
                  <a:gd name="connsiteX0" fmla="*/ 297 w 480484"/>
                  <a:gd name="connsiteY0" fmla="*/ 24 h 445047"/>
                  <a:gd name="connsiteX1" fmla="*/ 91314 w 480484"/>
                  <a:gd name="connsiteY1" fmla="*/ 302708 h 445047"/>
                  <a:gd name="connsiteX2" fmla="*/ 123064 w 480484"/>
                  <a:gd name="connsiteY2" fmla="*/ 408541 h 445047"/>
                  <a:gd name="connsiteX3" fmla="*/ 167514 w 480484"/>
                  <a:gd name="connsiteY3" fmla="*/ 438174 h 445047"/>
                  <a:gd name="connsiteX4" fmla="*/ 237364 w 480484"/>
                  <a:gd name="connsiteY4" fmla="*/ 440291 h 445047"/>
                  <a:gd name="connsiteX5" fmla="*/ 436330 w 480484"/>
                  <a:gd name="connsiteY5" fmla="*/ 383141 h 445047"/>
                  <a:gd name="connsiteX6" fmla="*/ 470197 w 480484"/>
                  <a:gd name="connsiteY6" fmla="*/ 357741 h 445047"/>
                  <a:gd name="connsiteX7" fmla="*/ 296630 w 480484"/>
                  <a:gd name="connsiteY7" fmla="*/ 395841 h 445047"/>
                  <a:gd name="connsiteX8" fmla="*/ 154814 w 480484"/>
                  <a:gd name="connsiteY8" fmla="*/ 406424 h 445047"/>
                  <a:gd name="connsiteX9" fmla="*/ 125180 w 480484"/>
                  <a:gd name="connsiteY9" fmla="*/ 319641 h 445047"/>
                  <a:gd name="connsiteX10" fmla="*/ 297 w 480484"/>
                  <a:gd name="connsiteY10" fmla="*/ 24 h 4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0484" h="445047">
                    <a:moveTo>
                      <a:pt x="297" y="24"/>
                    </a:moveTo>
                    <a:cubicBezTo>
                      <a:pt x="-5347" y="-2798"/>
                      <a:pt x="70853" y="234622"/>
                      <a:pt x="91314" y="302708"/>
                    </a:cubicBezTo>
                    <a:cubicBezTo>
                      <a:pt x="111775" y="370794"/>
                      <a:pt x="110364" y="385963"/>
                      <a:pt x="123064" y="408541"/>
                    </a:cubicBezTo>
                    <a:cubicBezTo>
                      <a:pt x="135764" y="431119"/>
                      <a:pt x="148464" y="432882"/>
                      <a:pt x="167514" y="438174"/>
                    </a:cubicBezTo>
                    <a:cubicBezTo>
                      <a:pt x="186564" y="443466"/>
                      <a:pt x="192561" y="449463"/>
                      <a:pt x="237364" y="440291"/>
                    </a:cubicBezTo>
                    <a:cubicBezTo>
                      <a:pt x="282167" y="431119"/>
                      <a:pt x="397525" y="396899"/>
                      <a:pt x="436330" y="383141"/>
                    </a:cubicBezTo>
                    <a:cubicBezTo>
                      <a:pt x="475135" y="369383"/>
                      <a:pt x="493480" y="355624"/>
                      <a:pt x="470197" y="357741"/>
                    </a:cubicBezTo>
                    <a:cubicBezTo>
                      <a:pt x="446914" y="359858"/>
                      <a:pt x="349194" y="387727"/>
                      <a:pt x="296630" y="395841"/>
                    </a:cubicBezTo>
                    <a:cubicBezTo>
                      <a:pt x="244066" y="403955"/>
                      <a:pt x="183389" y="419124"/>
                      <a:pt x="154814" y="406424"/>
                    </a:cubicBezTo>
                    <a:cubicBezTo>
                      <a:pt x="126239" y="393724"/>
                      <a:pt x="149169" y="384199"/>
                      <a:pt x="125180" y="319641"/>
                    </a:cubicBezTo>
                    <a:cubicBezTo>
                      <a:pt x="101191" y="255083"/>
                      <a:pt x="5941" y="2846"/>
                      <a:pt x="297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6C2BAEC5-ED0D-4452-B505-35148BA68E7D}"/>
                  </a:ext>
                </a:extLst>
              </p:cNvPr>
              <p:cNvSpPr/>
              <p:nvPr/>
            </p:nvSpPr>
            <p:spPr>
              <a:xfrm>
                <a:off x="6390739" y="6987032"/>
                <a:ext cx="92748" cy="648917"/>
              </a:xfrm>
              <a:custGeom>
                <a:avLst/>
                <a:gdLst>
                  <a:gd name="connsiteX0" fmla="*/ 20644 w 92748"/>
                  <a:gd name="connsiteY0" fmla="*/ 85 h 648917"/>
                  <a:gd name="connsiteX1" fmla="*/ 12178 w 92748"/>
                  <a:gd name="connsiteY1" fmla="*/ 391668 h 648917"/>
                  <a:gd name="connsiteX2" fmla="*/ 50278 w 92748"/>
                  <a:gd name="connsiteY2" fmla="*/ 510201 h 648917"/>
                  <a:gd name="connsiteX3" fmla="*/ 92611 w 92748"/>
                  <a:gd name="connsiteY3" fmla="*/ 601218 h 648917"/>
                  <a:gd name="connsiteX4" fmla="*/ 35461 w 92748"/>
                  <a:gd name="connsiteY4" fmla="*/ 647785 h 648917"/>
                  <a:gd name="connsiteX5" fmla="*/ 82028 w 92748"/>
                  <a:gd name="connsiteY5" fmla="*/ 626618 h 648917"/>
                  <a:gd name="connsiteX6" fmla="*/ 65094 w 92748"/>
                  <a:gd name="connsiteY6" fmla="*/ 541951 h 648917"/>
                  <a:gd name="connsiteX7" fmla="*/ 1594 w 92748"/>
                  <a:gd name="connsiteY7" fmla="*/ 357801 h 648917"/>
                  <a:gd name="connsiteX8" fmla="*/ 20644 w 92748"/>
                  <a:gd name="connsiteY8" fmla="*/ 85 h 64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748" h="648917">
                    <a:moveTo>
                      <a:pt x="20644" y="85"/>
                    </a:moveTo>
                    <a:cubicBezTo>
                      <a:pt x="22408" y="5730"/>
                      <a:pt x="7239" y="306649"/>
                      <a:pt x="12178" y="391668"/>
                    </a:cubicBezTo>
                    <a:cubicBezTo>
                      <a:pt x="17117" y="476687"/>
                      <a:pt x="36873" y="475276"/>
                      <a:pt x="50278" y="510201"/>
                    </a:cubicBezTo>
                    <a:cubicBezTo>
                      <a:pt x="63683" y="545126"/>
                      <a:pt x="95081" y="578287"/>
                      <a:pt x="92611" y="601218"/>
                    </a:cubicBezTo>
                    <a:cubicBezTo>
                      <a:pt x="90142" y="624149"/>
                      <a:pt x="37225" y="643552"/>
                      <a:pt x="35461" y="647785"/>
                    </a:cubicBezTo>
                    <a:cubicBezTo>
                      <a:pt x="33697" y="652018"/>
                      <a:pt x="77089" y="644257"/>
                      <a:pt x="82028" y="626618"/>
                    </a:cubicBezTo>
                    <a:cubicBezTo>
                      <a:pt x="86967" y="608979"/>
                      <a:pt x="78500" y="586754"/>
                      <a:pt x="65094" y="541951"/>
                    </a:cubicBezTo>
                    <a:cubicBezTo>
                      <a:pt x="51688" y="497148"/>
                      <a:pt x="9708" y="445643"/>
                      <a:pt x="1594" y="357801"/>
                    </a:cubicBezTo>
                    <a:cubicBezTo>
                      <a:pt x="-6520" y="269959"/>
                      <a:pt x="18880" y="-5560"/>
                      <a:pt x="20644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楕円 224">
                <a:extLst>
                  <a:ext uri="{FF2B5EF4-FFF2-40B4-BE49-F238E27FC236}">
                    <a16:creationId xmlns:a16="http://schemas.microsoft.com/office/drawing/2014/main" id="{C4CE716B-F23F-480B-865C-2A585B7CCC60}"/>
                  </a:ext>
                </a:extLst>
              </p:cNvPr>
              <p:cNvSpPr/>
              <p:nvPr/>
            </p:nvSpPr>
            <p:spPr>
              <a:xfrm rot="20945490">
                <a:off x="6197600" y="7260166"/>
                <a:ext cx="45719" cy="8043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8452062B-8041-4F77-9392-A7B6A9D8A38D}"/>
                  </a:ext>
                </a:extLst>
              </p:cNvPr>
              <p:cNvSpPr/>
              <p:nvPr/>
            </p:nvSpPr>
            <p:spPr>
              <a:xfrm>
                <a:off x="4895891" y="6363742"/>
                <a:ext cx="1257241" cy="1377617"/>
              </a:xfrm>
              <a:custGeom>
                <a:avLst/>
                <a:gdLst>
                  <a:gd name="connsiteX0" fmla="*/ 4192 w 1257241"/>
                  <a:gd name="connsiteY0" fmla="*/ 5308 h 1377617"/>
                  <a:gd name="connsiteX1" fmla="*/ 520659 w 1257241"/>
                  <a:gd name="connsiteY1" fmla="*/ 646658 h 1377617"/>
                  <a:gd name="connsiteX2" fmla="*/ 1189526 w 1257241"/>
                  <a:gd name="connsiteY2" fmla="*/ 1315525 h 1377617"/>
                  <a:gd name="connsiteX3" fmla="*/ 1136609 w 1257241"/>
                  <a:gd name="connsiteY3" fmla="*/ 1243558 h 1377617"/>
                  <a:gd name="connsiteX4" fmla="*/ 323809 w 1257241"/>
                  <a:gd name="connsiteY4" fmla="*/ 390541 h 1377617"/>
                  <a:gd name="connsiteX5" fmla="*/ 4192 w 1257241"/>
                  <a:gd name="connsiteY5" fmla="*/ 5308 h 137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241" h="1377617">
                    <a:moveTo>
                      <a:pt x="4192" y="5308"/>
                    </a:moveTo>
                    <a:cubicBezTo>
                      <a:pt x="37000" y="47994"/>
                      <a:pt x="323103" y="428289"/>
                      <a:pt x="520659" y="646658"/>
                    </a:cubicBezTo>
                    <a:cubicBezTo>
                      <a:pt x="718215" y="865028"/>
                      <a:pt x="1086868" y="1216042"/>
                      <a:pt x="1189526" y="1315525"/>
                    </a:cubicBezTo>
                    <a:cubicBezTo>
                      <a:pt x="1292184" y="1415008"/>
                      <a:pt x="1280895" y="1397722"/>
                      <a:pt x="1136609" y="1243558"/>
                    </a:cubicBezTo>
                    <a:cubicBezTo>
                      <a:pt x="992323" y="1089394"/>
                      <a:pt x="511487" y="595858"/>
                      <a:pt x="323809" y="390541"/>
                    </a:cubicBezTo>
                    <a:cubicBezTo>
                      <a:pt x="136131" y="185224"/>
                      <a:pt x="-28616" y="-37378"/>
                      <a:pt x="4192" y="5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194D997E-966A-4477-B617-213EFBC2AC1B}"/>
                  </a:ext>
                </a:extLst>
              </p:cNvPr>
              <p:cNvSpPr/>
              <p:nvPr/>
            </p:nvSpPr>
            <p:spPr>
              <a:xfrm>
                <a:off x="4852407" y="6374911"/>
                <a:ext cx="1270660" cy="1362731"/>
              </a:xfrm>
              <a:custGeom>
                <a:avLst/>
                <a:gdLst>
                  <a:gd name="connsiteX0" fmla="*/ 3226 w 1270660"/>
                  <a:gd name="connsiteY0" fmla="*/ 2606 h 1362731"/>
                  <a:gd name="connsiteX1" fmla="*/ 608593 w 1270660"/>
                  <a:gd name="connsiteY1" fmla="*/ 770956 h 1362731"/>
                  <a:gd name="connsiteX2" fmla="*/ 1264760 w 1270660"/>
                  <a:gd name="connsiteY2" fmla="*/ 1353039 h 1362731"/>
                  <a:gd name="connsiteX3" fmla="*/ 879526 w 1270660"/>
                  <a:gd name="connsiteY3" fmla="*/ 1050356 h 1362731"/>
                  <a:gd name="connsiteX4" fmla="*/ 3226 w 1270660"/>
                  <a:gd name="connsiteY4" fmla="*/ 2606 h 136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660" h="1362731">
                    <a:moveTo>
                      <a:pt x="3226" y="2606"/>
                    </a:moveTo>
                    <a:cubicBezTo>
                      <a:pt x="-41929" y="-43961"/>
                      <a:pt x="398337" y="545884"/>
                      <a:pt x="608593" y="770956"/>
                    </a:cubicBezTo>
                    <a:cubicBezTo>
                      <a:pt x="818849" y="996028"/>
                      <a:pt x="1219605" y="1306472"/>
                      <a:pt x="1264760" y="1353039"/>
                    </a:cubicBezTo>
                    <a:cubicBezTo>
                      <a:pt x="1309915" y="1399606"/>
                      <a:pt x="1087665" y="1275076"/>
                      <a:pt x="879526" y="1050356"/>
                    </a:cubicBezTo>
                    <a:cubicBezTo>
                      <a:pt x="671387" y="825637"/>
                      <a:pt x="48381" y="49173"/>
                      <a:pt x="3226" y="26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FD8B8C8C-B5DF-487E-A2EF-965A140CC6DF}"/>
                  </a:ext>
                </a:extLst>
              </p:cNvPr>
              <p:cNvSpPr/>
              <p:nvPr/>
            </p:nvSpPr>
            <p:spPr>
              <a:xfrm>
                <a:off x="4769213" y="6215498"/>
                <a:ext cx="101411" cy="177809"/>
              </a:xfrm>
              <a:custGeom>
                <a:avLst/>
                <a:gdLst>
                  <a:gd name="connsiteX0" fmla="*/ 3870 w 101411"/>
                  <a:gd name="connsiteY0" fmla="*/ 3269 h 177809"/>
                  <a:gd name="connsiteX1" fmla="*/ 101237 w 101411"/>
                  <a:gd name="connsiteY1" fmla="*/ 176835 h 177809"/>
                  <a:gd name="connsiteX2" fmla="*/ 27154 w 101411"/>
                  <a:gd name="connsiteY2" fmla="*/ 71002 h 177809"/>
                  <a:gd name="connsiteX3" fmla="*/ 3870 w 101411"/>
                  <a:gd name="connsiteY3" fmla="*/ 3269 h 17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11" h="177809">
                    <a:moveTo>
                      <a:pt x="3870" y="3269"/>
                    </a:moveTo>
                    <a:cubicBezTo>
                      <a:pt x="16217" y="20908"/>
                      <a:pt x="97356" y="165546"/>
                      <a:pt x="101237" y="176835"/>
                    </a:cubicBezTo>
                    <a:cubicBezTo>
                      <a:pt x="105118" y="188124"/>
                      <a:pt x="43029" y="98166"/>
                      <a:pt x="27154" y="71002"/>
                    </a:cubicBezTo>
                    <a:cubicBezTo>
                      <a:pt x="11279" y="43838"/>
                      <a:pt x="-8477" y="-14370"/>
                      <a:pt x="3870" y="3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四角形: 角を丸くする 228">
                <a:extLst>
                  <a:ext uri="{FF2B5EF4-FFF2-40B4-BE49-F238E27FC236}">
                    <a16:creationId xmlns:a16="http://schemas.microsoft.com/office/drawing/2014/main" id="{E2736674-5C2D-49A6-899B-8382732A6BE6}"/>
                  </a:ext>
                </a:extLst>
              </p:cNvPr>
              <p:cNvSpPr/>
              <p:nvPr/>
            </p:nvSpPr>
            <p:spPr>
              <a:xfrm rot="20019618">
                <a:off x="4597400" y="6366934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四角形: 角を丸くする 229">
                <a:extLst>
                  <a:ext uri="{FF2B5EF4-FFF2-40B4-BE49-F238E27FC236}">
                    <a16:creationId xmlns:a16="http://schemas.microsoft.com/office/drawing/2014/main" id="{2D0B79FA-D2DD-4333-842B-EEFA0419A6CE}"/>
                  </a:ext>
                </a:extLst>
              </p:cNvPr>
              <p:cNvSpPr/>
              <p:nvPr/>
            </p:nvSpPr>
            <p:spPr>
              <a:xfrm rot="20019618">
                <a:off x="4654550" y="6453718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四角形: 角を丸くする 230">
                <a:extLst>
                  <a:ext uri="{FF2B5EF4-FFF2-40B4-BE49-F238E27FC236}">
                    <a16:creationId xmlns:a16="http://schemas.microsoft.com/office/drawing/2014/main" id="{FEE957E7-9557-4A29-A02D-146A47B74107}"/>
                  </a:ext>
                </a:extLst>
              </p:cNvPr>
              <p:cNvSpPr/>
              <p:nvPr/>
            </p:nvSpPr>
            <p:spPr>
              <a:xfrm rot="20019618">
                <a:off x="4713817" y="6544734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四角形: 角を丸くする 231">
                <a:extLst>
                  <a:ext uri="{FF2B5EF4-FFF2-40B4-BE49-F238E27FC236}">
                    <a16:creationId xmlns:a16="http://schemas.microsoft.com/office/drawing/2014/main" id="{7F8A7820-85CD-412A-B316-2AC8D798974B}"/>
                  </a:ext>
                </a:extLst>
              </p:cNvPr>
              <p:cNvSpPr/>
              <p:nvPr/>
            </p:nvSpPr>
            <p:spPr>
              <a:xfrm rot="20127738">
                <a:off x="4775201" y="6629401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四角形: 角を丸くする 232">
                <a:extLst>
                  <a:ext uri="{FF2B5EF4-FFF2-40B4-BE49-F238E27FC236}">
                    <a16:creationId xmlns:a16="http://schemas.microsoft.com/office/drawing/2014/main" id="{E642AAE7-8FDF-4505-82F2-17FFD94A411F}"/>
                  </a:ext>
                </a:extLst>
              </p:cNvPr>
              <p:cNvSpPr/>
              <p:nvPr/>
            </p:nvSpPr>
            <p:spPr>
              <a:xfrm rot="19516418">
                <a:off x="4849284" y="6711951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四角形: 角を丸くする 233">
                <a:extLst>
                  <a:ext uri="{FF2B5EF4-FFF2-40B4-BE49-F238E27FC236}">
                    <a16:creationId xmlns:a16="http://schemas.microsoft.com/office/drawing/2014/main" id="{D36D3DEA-3031-4BB3-84FD-59700B711BA1}"/>
                  </a:ext>
                </a:extLst>
              </p:cNvPr>
              <p:cNvSpPr/>
              <p:nvPr/>
            </p:nvSpPr>
            <p:spPr>
              <a:xfrm rot="19576253">
                <a:off x="4912784" y="6796618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C7BBA5B4-8684-412A-B38E-D76D92EB3A8C}"/>
                  </a:ext>
                </a:extLst>
              </p:cNvPr>
              <p:cNvSpPr/>
              <p:nvPr/>
            </p:nvSpPr>
            <p:spPr>
              <a:xfrm>
                <a:off x="3997811" y="6499595"/>
                <a:ext cx="3528234" cy="1998412"/>
              </a:xfrm>
              <a:custGeom>
                <a:avLst/>
                <a:gdLst>
                  <a:gd name="connsiteX0" fmla="*/ 15389 w 3528234"/>
                  <a:gd name="connsiteY0" fmla="*/ 11272 h 1998412"/>
                  <a:gd name="connsiteX1" fmla="*/ 701189 w 3528234"/>
                  <a:gd name="connsiteY1" fmla="*/ 832538 h 1998412"/>
                  <a:gd name="connsiteX2" fmla="*/ 1336189 w 3528234"/>
                  <a:gd name="connsiteY2" fmla="*/ 1459072 h 1998412"/>
                  <a:gd name="connsiteX3" fmla="*/ 1894989 w 3528234"/>
                  <a:gd name="connsiteY3" fmla="*/ 1704605 h 1998412"/>
                  <a:gd name="connsiteX4" fmla="*/ 3503656 w 3528234"/>
                  <a:gd name="connsiteY4" fmla="*/ 1992472 h 1998412"/>
                  <a:gd name="connsiteX5" fmla="*/ 2767056 w 3528234"/>
                  <a:gd name="connsiteY5" fmla="*/ 1865472 h 1998412"/>
                  <a:gd name="connsiteX6" fmla="*/ 1403922 w 3528234"/>
                  <a:gd name="connsiteY6" fmla="*/ 1476005 h 1998412"/>
                  <a:gd name="connsiteX7" fmla="*/ 15389 w 3528234"/>
                  <a:gd name="connsiteY7" fmla="*/ 11272 h 199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8234" h="1998412">
                    <a:moveTo>
                      <a:pt x="15389" y="11272"/>
                    </a:moveTo>
                    <a:cubicBezTo>
                      <a:pt x="-101733" y="-95972"/>
                      <a:pt x="481056" y="591238"/>
                      <a:pt x="701189" y="832538"/>
                    </a:cubicBezTo>
                    <a:cubicBezTo>
                      <a:pt x="921322" y="1073838"/>
                      <a:pt x="1137222" y="1313728"/>
                      <a:pt x="1336189" y="1459072"/>
                    </a:cubicBezTo>
                    <a:cubicBezTo>
                      <a:pt x="1535156" y="1604416"/>
                      <a:pt x="1533745" y="1615705"/>
                      <a:pt x="1894989" y="1704605"/>
                    </a:cubicBezTo>
                    <a:cubicBezTo>
                      <a:pt x="2256233" y="1793505"/>
                      <a:pt x="3358312" y="1965661"/>
                      <a:pt x="3503656" y="1992472"/>
                    </a:cubicBezTo>
                    <a:cubicBezTo>
                      <a:pt x="3649000" y="2019283"/>
                      <a:pt x="3117012" y="1951550"/>
                      <a:pt x="2767056" y="1865472"/>
                    </a:cubicBezTo>
                    <a:cubicBezTo>
                      <a:pt x="2417100" y="1779394"/>
                      <a:pt x="1858300" y="1783627"/>
                      <a:pt x="1403922" y="1476005"/>
                    </a:cubicBezTo>
                    <a:cubicBezTo>
                      <a:pt x="949544" y="1168383"/>
                      <a:pt x="132511" y="118516"/>
                      <a:pt x="15389" y="112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E4D602FC-EF79-4F00-8360-A36565F17272}"/>
                  </a:ext>
                </a:extLst>
              </p:cNvPr>
              <p:cNvSpPr/>
              <p:nvPr/>
            </p:nvSpPr>
            <p:spPr>
              <a:xfrm>
                <a:off x="2399533" y="5722174"/>
                <a:ext cx="1608905" cy="799276"/>
              </a:xfrm>
              <a:custGeom>
                <a:avLst/>
                <a:gdLst>
                  <a:gd name="connsiteX0" fmla="*/ 1608905 w 1608905"/>
                  <a:gd name="connsiteY0" fmla="*/ 799276 h 799276"/>
                  <a:gd name="connsiteX1" fmla="*/ 594492 w 1608905"/>
                  <a:gd name="connsiteY1" fmla="*/ 532576 h 799276"/>
                  <a:gd name="connsiteX2" fmla="*/ 162692 w 1608905"/>
                  <a:gd name="connsiteY2" fmla="*/ 357951 h 799276"/>
                  <a:gd name="connsiteX3" fmla="*/ 118242 w 1608905"/>
                  <a:gd name="connsiteY3" fmla="*/ 307151 h 799276"/>
                  <a:gd name="connsiteX4" fmla="*/ 49980 w 1608905"/>
                  <a:gd name="connsiteY4" fmla="*/ 192851 h 799276"/>
                  <a:gd name="connsiteX5" fmla="*/ 38867 w 1608905"/>
                  <a:gd name="connsiteY5" fmla="*/ 142051 h 799276"/>
                  <a:gd name="connsiteX6" fmla="*/ 10292 w 1608905"/>
                  <a:gd name="connsiteY6" fmla="*/ 32514 h 799276"/>
                  <a:gd name="connsiteX7" fmla="*/ 5530 w 1608905"/>
                  <a:gd name="connsiteY7" fmla="*/ 16639 h 799276"/>
                  <a:gd name="connsiteX8" fmla="*/ 84905 w 1608905"/>
                  <a:gd name="connsiteY8" fmla="*/ 250001 h 799276"/>
                  <a:gd name="connsiteX9" fmla="*/ 156342 w 1608905"/>
                  <a:gd name="connsiteY9" fmla="*/ 362714 h 799276"/>
                  <a:gd name="connsiteX10" fmla="*/ 1158055 w 1608905"/>
                  <a:gd name="connsiteY10" fmla="*/ 669101 h 799276"/>
                  <a:gd name="connsiteX11" fmla="*/ 1608905 w 1608905"/>
                  <a:gd name="connsiteY11" fmla="*/ 799276 h 79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8905" h="799276">
                    <a:moveTo>
                      <a:pt x="1608905" y="799276"/>
                    </a:moveTo>
                    <a:cubicBezTo>
                      <a:pt x="1514978" y="776522"/>
                      <a:pt x="835527" y="606130"/>
                      <a:pt x="594492" y="532576"/>
                    </a:cubicBezTo>
                    <a:cubicBezTo>
                      <a:pt x="353457" y="459022"/>
                      <a:pt x="242067" y="395522"/>
                      <a:pt x="162692" y="357951"/>
                    </a:cubicBezTo>
                    <a:cubicBezTo>
                      <a:pt x="83317" y="320380"/>
                      <a:pt x="137027" y="334668"/>
                      <a:pt x="118242" y="307151"/>
                    </a:cubicBezTo>
                    <a:cubicBezTo>
                      <a:pt x="99457" y="279634"/>
                      <a:pt x="63209" y="220368"/>
                      <a:pt x="49980" y="192851"/>
                    </a:cubicBezTo>
                    <a:cubicBezTo>
                      <a:pt x="36751" y="165334"/>
                      <a:pt x="45482" y="168774"/>
                      <a:pt x="38867" y="142051"/>
                    </a:cubicBezTo>
                    <a:cubicBezTo>
                      <a:pt x="32252" y="115328"/>
                      <a:pt x="15848" y="53416"/>
                      <a:pt x="10292" y="32514"/>
                    </a:cubicBezTo>
                    <a:cubicBezTo>
                      <a:pt x="4736" y="11612"/>
                      <a:pt x="-6905" y="-19609"/>
                      <a:pt x="5530" y="16639"/>
                    </a:cubicBezTo>
                    <a:cubicBezTo>
                      <a:pt x="17965" y="52887"/>
                      <a:pt x="59770" y="192322"/>
                      <a:pt x="84905" y="250001"/>
                    </a:cubicBezTo>
                    <a:cubicBezTo>
                      <a:pt x="110040" y="307680"/>
                      <a:pt x="-22516" y="292864"/>
                      <a:pt x="156342" y="362714"/>
                    </a:cubicBezTo>
                    <a:cubicBezTo>
                      <a:pt x="335200" y="432564"/>
                      <a:pt x="913315" y="597663"/>
                      <a:pt x="1158055" y="669101"/>
                    </a:cubicBezTo>
                    <a:lnTo>
                      <a:pt x="1608905" y="799276"/>
                    </a:ln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フリーフォーム: 図形 236">
                <a:extLst>
                  <a:ext uri="{FF2B5EF4-FFF2-40B4-BE49-F238E27FC236}">
                    <a16:creationId xmlns:a16="http://schemas.microsoft.com/office/drawing/2014/main" id="{3E3B3760-0000-4883-899D-51C437D52FE1}"/>
                  </a:ext>
                </a:extLst>
              </p:cNvPr>
              <p:cNvSpPr/>
              <p:nvPr/>
            </p:nvSpPr>
            <p:spPr>
              <a:xfrm>
                <a:off x="2203930" y="5614495"/>
                <a:ext cx="1684387" cy="367205"/>
              </a:xfrm>
              <a:custGeom>
                <a:avLst/>
                <a:gdLst>
                  <a:gd name="connsiteX0" fmla="*/ 7987 w 1684387"/>
                  <a:gd name="connsiteY0" fmla="*/ 1022 h 367205"/>
                  <a:gd name="connsiteX1" fmla="*/ 374170 w 1684387"/>
                  <a:gd name="connsiteY1" fmla="*/ 134372 h 367205"/>
                  <a:gd name="connsiteX2" fmla="*/ 1011287 w 1684387"/>
                  <a:gd name="connsiteY2" fmla="*/ 259255 h 367205"/>
                  <a:gd name="connsiteX3" fmla="*/ 1684387 w 1684387"/>
                  <a:gd name="connsiteY3" fmla="*/ 367205 h 367205"/>
                  <a:gd name="connsiteX4" fmla="*/ 712837 w 1684387"/>
                  <a:gd name="connsiteY4" fmla="*/ 208455 h 367205"/>
                  <a:gd name="connsiteX5" fmla="*/ 7987 w 1684387"/>
                  <a:gd name="connsiteY5" fmla="*/ 1022 h 36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4387" h="367205">
                    <a:moveTo>
                      <a:pt x="7987" y="1022"/>
                    </a:moveTo>
                    <a:cubicBezTo>
                      <a:pt x="-48457" y="-11325"/>
                      <a:pt x="206953" y="91333"/>
                      <a:pt x="374170" y="134372"/>
                    </a:cubicBezTo>
                    <a:cubicBezTo>
                      <a:pt x="541387" y="177411"/>
                      <a:pt x="792917" y="220449"/>
                      <a:pt x="1011287" y="259255"/>
                    </a:cubicBezTo>
                    <a:cubicBezTo>
                      <a:pt x="1229657" y="298061"/>
                      <a:pt x="1684387" y="367205"/>
                      <a:pt x="1684387" y="367205"/>
                    </a:cubicBezTo>
                    <a:cubicBezTo>
                      <a:pt x="1634645" y="358738"/>
                      <a:pt x="990473" y="267016"/>
                      <a:pt x="712837" y="208455"/>
                    </a:cubicBezTo>
                    <a:cubicBezTo>
                      <a:pt x="435201" y="149894"/>
                      <a:pt x="64431" y="13369"/>
                      <a:pt x="7987" y="10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フリーフォーム: 図形 237">
                <a:extLst>
                  <a:ext uri="{FF2B5EF4-FFF2-40B4-BE49-F238E27FC236}">
                    <a16:creationId xmlns:a16="http://schemas.microsoft.com/office/drawing/2014/main" id="{5BBD599C-A2F3-4F40-9B16-7304933DE85C}"/>
                  </a:ext>
                </a:extLst>
              </p:cNvPr>
              <p:cNvSpPr/>
              <p:nvPr/>
            </p:nvSpPr>
            <p:spPr>
              <a:xfrm>
                <a:off x="2171933" y="2272839"/>
                <a:ext cx="177831" cy="3426079"/>
              </a:xfrm>
              <a:custGeom>
                <a:avLst/>
                <a:gdLst>
                  <a:gd name="connsiteX0" fmla="*/ 177567 w 177831"/>
                  <a:gd name="connsiteY0" fmla="*/ 38561 h 3426079"/>
                  <a:gd name="connsiteX1" fmla="*/ 50567 w 177831"/>
                  <a:gd name="connsiteY1" fmla="*/ 337011 h 3426079"/>
                  <a:gd name="connsiteX2" fmla="*/ 37867 w 177831"/>
                  <a:gd name="connsiteY2" fmla="*/ 2838911 h 3426079"/>
                  <a:gd name="connsiteX3" fmla="*/ 107717 w 177831"/>
                  <a:gd name="connsiteY3" fmla="*/ 3404061 h 3426079"/>
                  <a:gd name="connsiteX4" fmla="*/ 25167 w 177831"/>
                  <a:gd name="connsiteY4" fmla="*/ 3016711 h 3426079"/>
                  <a:gd name="connsiteX5" fmla="*/ 12467 w 177831"/>
                  <a:gd name="connsiteY5" fmla="*/ 464011 h 3426079"/>
                  <a:gd name="connsiteX6" fmla="*/ 177567 w 177831"/>
                  <a:gd name="connsiteY6" fmla="*/ 38561 h 342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31" h="3426079">
                    <a:moveTo>
                      <a:pt x="177567" y="38561"/>
                    </a:moveTo>
                    <a:cubicBezTo>
                      <a:pt x="183917" y="17394"/>
                      <a:pt x="73850" y="-129714"/>
                      <a:pt x="50567" y="337011"/>
                    </a:cubicBezTo>
                    <a:cubicBezTo>
                      <a:pt x="27284" y="803736"/>
                      <a:pt x="28342" y="2327736"/>
                      <a:pt x="37867" y="2838911"/>
                    </a:cubicBezTo>
                    <a:cubicBezTo>
                      <a:pt x="47392" y="3350086"/>
                      <a:pt x="109834" y="3374428"/>
                      <a:pt x="107717" y="3404061"/>
                    </a:cubicBezTo>
                    <a:cubicBezTo>
                      <a:pt x="105600" y="3433694"/>
                      <a:pt x="41042" y="3506719"/>
                      <a:pt x="25167" y="3016711"/>
                    </a:cubicBezTo>
                    <a:cubicBezTo>
                      <a:pt x="9292" y="2526703"/>
                      <a:pt x="-15050" y="959311"/>
                      <a:pt x="12467" y="464011"/>
                    </a:cubicBezTo>
                    <a:cubicBezTo>
                      <a:pt x="39984" y="-31289"/>
                      <a:pt x="171217" y="59728"/>
                      <a:pt x="177567" y="385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フリーフォーム: 図形 238">
                <a:extLst>
                  <a:ext uri="{FF2B5EF4-FFF2-40B4-BE49-F238E27FC236}">
                    <a16:creationId xmlns:a16="http://schemas.microsoft.com/office/drawing/2014/main" id="{8592078C-96F7-4158-BCD6-C27A1ED1B504}"/>
                  </a:ext>
                </a:extLst>
              </p:cNvPr>
              <p:cNvSpPr/>
              <p:nvPr/>
            </p:nvSpPr>
            <p:spPr>
              <a:xfrm>
                <a:off x="2403942" y="5630000"/>
                <a:ext cx="1448863" cy="253246"/>
              </a:xfrm>
              <a:custGeom>
                <a:avLst/>
                <a:gdLst>
                  <a:gd name="connsiteX0" fmla="*/ 591 w 1448863"/>
                  <a:gd name="connsiteY0" fmla="*/ 333 h 253246"/>
                  <a:gd name="connsiteX1" fmla="*/ 1355258 w 1448863"/>
                  <a:gd name="connsiteY1" fmla="*/ 241633 h 253246"/>
                  <a:gd name="connsiteX2" fmla="*/ 1185925 w 1448863"/>
                  <a:gd name="connsiteY2" fmla="*/ 190833 h 253246"/>
                  <a:gd name="connsiteX3" fmla="*/ 591 w 1448863"/>
                  <a:gd name="connsiteY3" fmla="*/ 333 h 25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8863" h="253246">
                    <a:moveTo>
                      <a:pt x="591" y="333"/>
                    </a:moveTo>
                    <a:cubicBezTo>
                      <a:pt x="28813" y="8800"/>
                      <a:pt x="1157702" y="209883"/>
                      <a:pt x="1355258" y="241633"/>
                    </a:cubicBezTo>
                    <a:cubicBezTo>
                      <a:pt x="1552814" y="273383"/>
                      <a:pt x="1409586" y="234577"/>
                      <a:pt x="1185925" y="190833"/>
                    </a:cubicBezTo>
                    <a:cubicBezTo>
                      <a:pt x="962264" y="147089"/>
                      <a:pt x="-27631" y="-8134"/>
                      <a:pt x="591" y="3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フリーフォーム: 図形 239">
                <a:extLst>
                  <a:ext uri="{FF2B5EF4-FFF2-40B4-BE49-F238E27FC236}">
                    <a16:creationId xmlns:a16="http://schemas.microsoft.com/office/drawing/2014/main" id="{45B0CF24-7A2D-4DB6-923F-FBBAC893BD32}"/>
                  </a:ext>
                </a:extLst>
              </p:cNvPr>
              <p:cNvSpPr/>
              <p:nvPr/>
            </p:nvSpPr>
            <p:spPr>
              <a:xfrm>
                <a:off x="3829034" y="2752701"/>
                <a:ext cx="104501" cy="2241853"/>
              </a:xfrm>
              <a:custGeom>
                <a:avLst/>
                <a:gdLst>
                  <a:gd name="connsiteX0" fmla="*/ 103733 w 104501"/>
                  <a:gd name="connsiteY0" fmla="*/ 3199 h 2241853"/>
                  <a:gd name="connsiteX1" fmla="*/ 19066 w 104501"/>
                  <a:gd name="connsiteY1" fmla="*/ 1704999 h 2241853"/>
                  <a:gd name="connsiteX2" fmla="*/ 2133 w 104501"/>
                  <a:gd name="connsiteY2" fmla="*/ 2225699 h 2241853"/>
                  <a:gd name="connsiteX3" fmla="*/ 6366 w 104501"/>
                  <a:gd name="connsiteY3" fmla="*/ 2035199 h 2241853"/>
                  <a:gd name="connsiteX4" fmla="*/ 57166 w 104501"/>
                  <a:gd name="connsiteY4" fmla="*/ 1298599 h 2241853"/>
                  <a:gd name="connsiteX5" fmla="*/ 103733 w 104501"/>
                  <a:gd name="connsiteY5" fmla="*/ 3199 h 224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01" h="2241853">
                    <a:moveTo>
                      <a:pt x="103733" y="3199"/>
                    </a:moveTo>
                    <a:cubicBezTo>
                      <a:pt x="97383" y="70932"/>
                      <a:pt x="35999" y="1334582"/>
                      <a:pt x="19066" y="1704999"/>
                    </a:cubicBezTo>
                    <a:cubicBezTo>
                      <a:pt x="2133" y="2075416"/>
                      <a:pt x="4250" y="2170666"/>
                      <a:pt x="2133" y="2225699"/>
                    </a:cubicBezTo>
                    <a:cubicBezTo>
                      <a:pt x="16" y="2280732"/>
                      <a:pt x="-2806" y="2189716"/>
                      <a:pt x="6366" y="2035199"/>
                    </a:cubicBezTo>
                    <a:cubicBezTo>
                      <a:pt x="15538" y="1880682"/>
                      <a:pt x="38822" y="1635149"/>
                      <a:pt x="57166" y="1298599"/>
                    </a:cubicBezTo>
                    <a:cubicBezTo>
                      <a:pt x="75510" y="962049"/>
                      <a:pt x="110083" y="-64534"/>
                      <a:pt x="103733" y="319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フリーフォーム: 図形 240">
                <a:extLst>
                  <a:ext uri="{FF2B5EF4-FFF2-40B4-BE49-F238E27FC236}">
                    <a16:creationId xmlns:a16="http://schemas.microsoft.com/office/drawing/2014/main" id="{33CA01DD-DCA2-47FB-B6D9-EB13E4DEC34C}"/>
                  </a:ext>
                </a:extLst>
              </p:cNvPr>
              <p:cNvSpPr/>
              <p:nvPr/>
            </p:nvSpPr>
            <p:spPr>
              <a:xfrm>
                <a:off x="3771596" y="4525633"/>
                <a:ext cx="90035" cy="1360725"/>
              </a:xfrm>
              <a:custGeom>
                <a:avLst/>
                <a:gdLst>
                  <a:gd name="connsiteX0" fmla="*/ 89204 w 90035"/>
                  <a:gd name="connsiteY0" fmla="*/ 88700 h 1360725"/>
                  <a:gd name="connsiteX1" fmla="*/ 63804 w 90035"/>
                  <a:gd name="connsiteY1" fmla="*/ 147967 h 1360725"/>
                  <a:gd name="connsiteX2" fmla="*/ 51104 w 90035"/>
                  <a:gd name="connsiteY2" fmla="*/ 1252867 h 1360725"/>
                  <a:gd name="connsiteX3" fmla="*/ 304 w 90035"/>
                  <a:gd name="connsiteY3" fmla="*/ 1316367 h 1360725"/>
                  <a:gd name="connsiteX4" fmla="*/ 29937 w 90035"/>
                  <a:gd name="connsiteY4" fmla="*/ 1231700 h 1360725"/>
                  <a:gd name="connsiteX5" fmla="*/ 29937 w 90035"/>
                  <a:gd name="connsiteY5" fmla="*/ 867634 h 1360725"/>
                  <a:gd name="connsiteX6" fmla="*/ 89204 w 90035"/>
                  <a:gd name="connsiteY6" fmla="*/ 88700 h 136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035" h="1360725">
                    <a:moveTo>
                      <a:pt x="89204" y="88700"/>
                    </a:moveTo>
                    <a:cubicBezTo>
                      <a:pt x="94848" y="-31244"/>
                      <a:pt x="70154" y="-46061"/>
                      <a:pt x="63804" y="147967"/>
                    </a:cubicBezTo>
                    <a:cubicBezTo>
                      <a:pt x="57454" y="341995"/>
                      <a:pt x="61687" y="1058134"/>
                      <a:pt x="51104" y="1252867"/>
                    </a:cubicBezTo>
                    <a:cubicBezTo>
                      <a:pt x="40521" y="1447600"/>
                      <a:pt x="3832" y="1319895"/>
                      <a:pt x="304" y="1316367"/>
                    </a:cubicBezTo>
                    <a:cubicBezTo>
                      <a:pt x="-3224" y="1312839"/>
                      <a:pt x="24998" y="1306489"/>
                      <a:pt x="29937" y="1231700"/>
                    </a:cubicBezTo>
                    <a:cubicBezTo>
                      <a:pt x="34876" y="1156911"/>
                      <a:pt x="24998" y="1062367"/>
                      <a:pt x="29937" y="867634"/>
                    </a:cubicBezTo>
                    <a:cubicBezTo>
                      <a:pt x="34876" y="672901"/>
                      <a:pt x="83560" y="208644"/>
                      <a:pt x="89204" y="887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フリーフォーム: 図形 241">
                <a:extLst>
                  <a:ext uri="{FF2B5EF4-FFF2-40B4-BE49-F238E27FC236}">
                    <a16:creationId xmlns:a16="http://schemas.microsoft.com/office/drawing/2014/main" id="{7132A216-79D5-41C4-9E73-34A70D0555F8}"/>
                  </a:ext>
                </a:extLst>
              </p:cNvPr>
              <p:cNvSpPr/>
              <p:nvPr/>
            </p:nvSpPr>
            <p:spPr>
              <a:xfrm>
                <a:off x="2201320" y="2370203"/>
                <a:ext cx="835391" cy="1212930"/>
              </a:xfrm>
              <a:custGeom>
                <a:avLst/>
                <a:gdLst>
                  <a:gd name="connsiteX0" fmla="*/ 833980 w 835391"/>
                  <a:gd name="connsiteY0" fmla="*/ 464 h 1212930"/>
                  <a:gd name="connsiteX1" fmla="*/ 143947 w 835391"/>
                  <a:gd name="connsiteY1" fmla="*/ 59730 h 1212930"/>
                  <a:gd name="connsiteX2" fmla="*/ 80447 w 835391"/>
                  <a:gd name="connsiteY2" fmla="*/ 406864 h 1212930"/>
                  <a:gd name="connsiteX3" fmla="*/ 101613 w 835391"/>
                  <a:gd name="connsiteY3" fmla="*/ 1134997 h 1212930"/>
                  <a:gd name="connsiteX4" fmla="*/ 131247 w 835391"/>
                  <a:gd name="connsiteY4" fmla="*/ 1198497 h 1212930"/>
                  <a:gd name="connsiteX5" fmla="*/ 13 w 835391"/>
                  <a:gd name="connsiteY5" fmla="*/ 1190030 h 1212930"/>
                  <a:gd name="connsiteX6" fmla="*/ 122780 w 835391"/>
                  <a:gd name="connsiteY6" fmla="*/ 1096897 h 1212930"/>
                  <a:gd name="connsiteX7" fmla="*/ 101613 w 835391"/>
                  <a:gd name="connsiteY7" fmla="*/ 148630 h 1212930"/>
                  <a:gd name="connsiteX8" fmla="*/ 317513 w 835391"/>
                  <a:gd name="connsiteY8" fmla="*/ 38564 h 1212930"/>
                  <a:gd name="connsiteX9" fmla="*/ 833980 w 835391"/>
                  <a:gd name="connsiteY9" fmla="*/ 464 h 121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5391" h="1212930">
                    <a:moveTo>
                      <a:pt x="833980" y="464"/>
                    </a:moveTo>
                    <a:cubicBezTo>
                      <a:pt x="805052" y="3992"/>
                      <a:pt x="269536" y="-8003"/>
                      <a:pt x="143947" y="59730"/>
                    </a:cubicBezTo>
                    <a:cubicBezTo>
                      <a:pt x="18358" y="127463"/>
                      <a:pt x="87503" y="227653"/>
                      <a:pt x="80447" y="406864"/>
                    </a:cubicBezTo>
                    <a:cubicBezTo>
                      <a:pt x="73391" y="586075"/>
                      <a:pt x="93146" y="1003058"/>
                      <a:pt x="101613" y="1134997"/>
                    </a:cubicBezTo>
                    <a:cubicBezTo>
                      <a:pt x="110080" y="1266936"/>
                      <a:pt x="148180" y="1189325"/>
                      <a:pt x="131247" y="1198497"/>
                    </a:cubicBezTo>
                    <a:cubicBezTo>
                      <a:pt x="114314" y="1207669"/>
                      <a:pt x="1424" y="1206963"/>
                      <a:pt x="13" y="1190030"/>
                    </a:cubicBezTo>
                    <a:cubicBezTo>
                      <a:pt x="-1398" y="1173097"/>
                      <a:pt x="105847" y="1270464"/>
                      <a:pt x="122780" y="1096897"/>
                    </a:cubicBezTo>
                    <a:cubicBezTo>
                      <a:pt x="139713" y="923330"/>
                      <a:pt x="69158" y="325019"/>
                      <a:pt x="101613" y="148630"/>
                    </a:cubicBezTo>
                    <a:cubicBezTo>
                      <a:pt x="134068" y="-27759"/>
                      <a:pt x="196157" y="63258"/>
                      <a:pt x="317513" y="38564"/>
                    </a:cubicBezTo>
                    <a:cubicBezTo>
                      <a:pt x="438869" y="13870"/>
                      <a:pt x="862908" y="-3064"/>
                      <a:pt x="833980" y="46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リーフォーム: 図形 242">
                <a:extLst>
                  <a:ext uri="{FF2B5EF4-FFF2-40B4-BE49-F238E27FC236}">
                    <a16:creationId xmlns:a16="http://schemas.microsoft.com/office/drawing/2014/main" id="{BD8A0D27-B630-44A5-B1CC-1E83C553EE50}"/>
                  </a:ext>
                </a:extLst>
              </p:cNvPr>
              <p:cNvSpPr/>
              <p:nvPr/>
            </p:nvSpPr>
            <p:spPr>
              <a:xfrm>
                <a:off x="2225578" y="2249729"/>
                <a:ext cx="638896" cy="247981"/>
              </a:xfrm>
              <a:custGeom>
                <a:avLst/>
                <a:gdLst>
                  <a:gd name="connsiteX0" fmla="*/ 619222 w 638896"/>
                  <a:gd name="connsiteY0" fmla="*/ 6638 h 247981"/>
                  <a:gd name="connsiteX1" fmla="*/ 547255 w 638896"/>
                  <a:gd name="connsiteY1" fmla="*/ 6638 h 247981"/>
                  <a:gd name="connsiteX2" fmla="*/ 174722 w 638896"/>
                  <a:gd name="connsiteY2" fmla="*/ 65904 h 247981"/>
                  <a:gd name="connsiteX3" fmla="*/ 1155 w 638896"/>
                  <a:gd name="connsiteY3" fmla="*/ 247938 h 247981"/>
                  <a:gd name="connsiteX4" fmla="*/ 106989 w 638896"/>
                  <a:gd name="connsiteY4" fmla="*/ 82838 h 247981"/>
                  <a:gd name="connsiteX5" fmla="*/ 259389 w 638896"/>
                  <a:gd name="connsiteY5" fmla="*/ 53204 h 247981"/>
                  <a:gd name="connsiteX6" fmla="*/ 619222 w 638896"/>
                  <a:gd name="connsiteY6" fmla="*/ 6638 h 24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896" h="247981">
                    <a:moveTo>
                      <a:pt x="619222" y="6638"/>
                    </a:moveTo>
                    <a:cubicBezTo>
                      <a:pt x="667200" y="-1123"/>
                      <a:pt x="621338" y="-3240"/>
                      <a:pt x="547255" y="6638"/>
                    </a:cubicBezTo>
                    <a:cubicBezTo>
                      <a:pt x="473172" y="16516"/>
                      <a:pt x="265739" y="25687"/>
                      <a:pt x="174722" y="65904"/>
                    </a:cubicBezTo>
                    <a:cubicBezTo>
                      <a:pt x="83705" y="106121"/>
                      <a:pt x="12444" y="245116"/>
                      <a:pt x="1155" y="247938"/>
                    </a:cubicBezTo>
                    <a:cubicBezTo>
                      <a:pt x="-10134" y="250760"/>
                      <a:pt x="63950" y="115294"/>
                      <a:pt x="106989" y="82838"/>
                    </a:cubicBezTo>
                    <a:cubicBezTo>
                      <a:pt x="150028" y="50382"/>
                      <a:pt x="177545" y="65904"/>
                      <a:pt x="259389" y="53204"/>
                    </a:cubicBezTo>
                    <a:cubicBezTo>
                      <a:pt x="341233" y="40504"/>
                      <a:pt x="571244" y="14399"/>
                      <a:pt x="619222" y="663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フリーフォーム: 図形 243">
                <a:extLst>
                  <a:ext uri="{FF2B5EF4-FFF2-40B4-BE49-F238E27FC236}">
                    <a16:creationId xmlns:a16="http://schemas.microsoft.com/office/drawing/2014/main" id="{C7234B78-FBA1-4494-950F-5448D6042BE9}"/>
                  </a:ext>
                </a:extLst>
              </p:cNvPr>
              <p:cNvSpPr/>
              <p:nvPr/>
            </p:nvSpPr>
            <p:spPr>
              <a:xfrm>
                <a:off x="2801188" y="2278745"/>
                <a:ext cx="267981" cy="97754"/>
              </a:xfrm>
              <a:custGeom>
                <a:avLst/>
                <a:gdLst>
                  <a:gd name="connsiteX0" fmla="*/ 267979 w 267981"/>
                  <a:gd name="connsiteY0" fmla="*/ 19955 h 97754"/>
                  <a:gd name="connsiteX1" fmla="*/ 69012 w 267981"/>
                  <a:gd name="connsiteY1" fmla="*/ 3022 h 97754"/>
                  <a:gd name="connsiteX2" fmla="*/ 1279 w 267981"/>
                  <a:gd name="connsiteY2" fmla="*/ 87688 h 97754"/>
                  <a:gd name="connsiteX3" fmla="*/ 117695 w 267981"/>
                  <a:gd name="connsiteY3" fmla="*/ 96155 h 97754"/>
                  <a:gd name="connsiteX4" fmla="*/ 229879 w 267981"/>
                  <a:gd name="connsiteY4" fmla="*/ 87688 h 97754"/>
                  <a:gd name="connsiteX5" fmla="*/ 160029 w 267981"/>
                  <a:gd name="connsiteY5" fmla="*/ 72872 h 97754"/>
                  <a:gd name="connsiteX6" fmla="*/ 26679 w 267981"/>
                  <a:gd name="connsiteY6" fmla="*/ 74988 h 97754"/>
                  <a:gd name="connsiteX7" fmla="*/ 73245 w 267981"/>
                  <a:gd name="connsiteY7" fmla="*/ 30538 h 97754"/>
                  <a:gd name="connsiteX8" fmla="*/ 267979 w 267981"/>
                  <a:gd name="connsiteY8" fmla="*/ 19955 h 9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981" h="97754">
                    <a:moveTo>
                      <a:pt x="267979" y="19955"/>
                    </a:moveTo>
                    <a:cubicBezTo>
                      <a:pt x="267273" y="15369"/>
                      <a:pt x="113462" y="-8267"/>
                      <a:pt x="69012" y="3022"/>
                    </a:cubicBezTo>
                    <a:cubicBezTo>
                      <a:pt x="24562" y="14311"/>
                      <a:pt x="-6835" y="72166"/>
                      <a:pt x="1279" y="87688"/>
                    </a:cubicBezTo>
                    <a:cubicBezTo>
                      <a:pt x="9393" y="103210"/>
                      <a:pt x="79595" y="96155"/>
                      <a:pt x="117695" y="96155"/>
                    </a:cubicBezTo>
                    <a:cubicBezTo>
                      <a:pt x="155795" y="96155"/>
                      <a:pt x="222823" y="91568"/>
                      <a:pt x="229879" y="87688"/>
                    </a:cubicBezTo>
                    <a:cubicBezTo>
                      <a:pt x="236935" y="83808"/>
                      <a:pt x="193896" y="74989"/>
                      <a:pt x="160029" y="72872"/>
                    </a:cubicBezTo>
                    <a:cubicBezTo>
                      <a:pt x="126162" y="70755"/>
                      <a:pt x="41143" y="82044"/>
                      <a:pt x="26679" y="74988"/>
                    </a:cubicBezTo>
                    <a:cubicBezTo>
                      <a:pt x="12215" y="67932"/>
                      <a:pt x="38320" y="37946"/>
                      <a:pt x="73245" y="30538"/>
                    </a:cubicBezTo>
                    <a:cubicBezTo>
                      <a:pt x="108170" y="23130"/>
                      <a:pt x="268685" y="24541"/>
                      <a:pt x="267979" y="1995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フリーフォーム: 図形 244">
                <a:extLst>
                  <a:ext uri="{FF2B5EF4-FFF2-40B4-BE49-F238E27FC236}">
                    <a16:creationId xmlns:a16="http://schemas.microsoft.com/office/drawing/2014/main" id="{EFB842B9-34F0-447D-9647-3CCD0F0A3A27}"/>
                  </a:ext>
                </a:extLst>
              </p:cNvPr>
              <p:cNvSpPr/>
              <p:nvPr/>
            </p:nvSpPr>
            <p:spPr>
              <a:xfrm>
                <a:off x="2340958" y="2398967"/>
                <a:ext cx="467216" cy="1190620"/>
              </a:xfrm>
              <a:custGeom>
                <a:avLst/>
                <a:gdLst>
                  <a:gd name="connsiteX0" fmla="*/ 457275 w 467216"/>
                  <a:gd name="connsiteY0" fmla="*/ 1333 h 1190620"/>
                  <a:gd name="connsiteX1" fmla="*/ 359909 w 467216"/>
                  <a:gd name="connsiteY1" fmla="*/ 151616 h 1190620"/>
                  <a:gd name="connsiteX2" fmla="*/ 93209 w 467216"/>
                  <a:gd name="connsiteY2" fmla="*/ 356933 h 1190620"/>
                  <a:gd name="connsiteX3" fmla="*/ 4309 w 467216"/>
                  <a:gd name="connsiteY3" fmla="*/ 1074483 h 1190620"/>
                  <a:gd name="connsiteX4" fmla="*/ 14892 w 467216"/>
                  <a:gd name="connsiteY4" fmla="*/ 1152800 h 1190620"/>
                  <a:gd name="connsiteX5" fmla="*/ 23359 w 467216"/>
                  <a:gd name="connsiteY5" fmla="*/ 697716 h 1190620"/>
                  <a:gd name="connsiteX6" fmla="*/ 158825 w 467216"/>
                  <a:gd name="connsiteY6" fmla="*/ 293433 h 1190620"/>
                  <a:gd name="connsiteX7" fmla="*/ 429759 w 467216"/>
                  <a:gd name="connsiteY7" fmla="*/ 90233 h 1190620"/>
                  <a:gd name="connsiteX8" fmla="*/ 457275 w 467216"/>
                  <a:gd name="connsiteY8" fmla="*/ 1333 h 119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216" h="1190620">
                    <a:moveTo>
                      <a:pt x="457275" y="1333"/>
                    </a:moveTo>
                    <a:cubicBezTo>
                      <a:pt x="445633" y="11563"/>
                      <a:pt x="420587" y="92349"/>
                      <a:pt x="359909" y="151616"/>
                    </a:cubicBezTo>
                    <a:cubicBezTo>
                      <a:pt x="299231" y="210883"/>
                      <a:pt x="152476" y="203122"/>
                      <a:pt x="93209" y="356933"/>
                    </a:cubicBezTo>
                    <a:cubicBezTo>
                      <a:pt x="33942" y="510744"/>
                      <a:pt x="17362" y="941838"/>
                      <a:pt x="4309" y="1074483"/>
                    </a:cubicBezTo>
                    <a:cubicBezTo>
                      <a:pt x="-8744" y="1207128"/>
                      <a:pt x="11717" y="1215595"/>
                      <a:pt x="14892" y="1152800"/>
                    </a:cubicBezTo>
                    <a:cubicBezTo>
                      <a:pt x="18067" y="1090006"/>
                      <a:pt x="-630" y="840944"/>
                      <a:pt x="23359" y="697716"/>
                    </a:cubicBezTo>
                    <a:cubicBezTo>
                      <a:pt x="47348" y="554488"/>
                      <a:pt x="91092" y="394680"/>
                      <a:pt x="158825" y="293433"/>
                    </a:cubicBezTo>
                    <a:cubicBezTo>
                      <a:pt x="226558" y="192186"/>
                      <a:pt x="379312" y="138916"/>
                      <a:pt x="429759" y="90233"/>
                    </a:cubicBezTo>
                    <a:cubicBezTo>
                      <a:pt x="480206" y="41550"/>
                      <a:pt x="468917" y="-8897"/>
                      <a:pt x="457275" y="13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フリーフォーム: 図形 245">
                <a:extLst>
                  <a:ext uri="{FF2B5EF4-FFF2-40B4-BE49-F238E27FC236}">
                    <a16:creationId xmlns:a16="http://schemas.microsoft.com/office/drawing/2014/main" id="{1207F6B9-4B29-4C36-A812-9D0BFDC226E4}"/>
                  </a:ext>
                </a:extLst>
              </p:cNvPr>
              <p:cNvSpPr/>
              <p:nvPr/>
            </p:nvSpPr>
            <p:spPr>
              <a:xfrm>
                <a:off x="2318532" y="2633055"/>
                <a:ext cx="225731" cy="918867"/>
              </a:xfrm>
              <a:custGeom>
                <a:avLst/>
                <a:gdLst>
                  <a:gd name="connsiteX0" fmla="*/ 225701 w 225731"/>
                  <a:gd name="connsiteY0" fmla="*/ 78 h 918867"/>
                  <a:gd name="connsiteX1" fmla="*/ 45785 w 225731"/>
                  <a:gd name="connsiteY1" fmla="*/ 256195 h 918867"/>
                  <a:gd name="connsiteX2" fmla="*/ 9801 w 225731"/>
                  <a:gd name="connsiteY2" fmla="*/ 711278 h 918867"/>
                  <a:gd name="connsiteX3" fmla="*/ 5568 w 225731"/>
                  <a:gd name="connsiteY3" fmla="*/ 914478 h 918867"/>
                  <a:gd name="connsiteX4" fmla="*/ 1335 w 225731"/>
                  <a:gd name="connsiteY4" fmla="*/ 535595 h 918867"/>
                  <a:gd name="connsiteX5" fmla="*/ 30968 w 225731"/>
                  <a:gd name="connsiteY5" fmla="*/ 279478 h 918867"/>
                  <a:gd name="connsiteX6" fmla="*/ 225701 w 225731"/>
                  <a:gd name="connsiteY6" fmla="*/ 78 h 91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731" h="918867">
                    <a:moveTo>
                      <a:pt x="225701" y="78"/>
                    </a:moveTo>
                    <a:cubicBezTo>
                      <a:pt x="228171" y="-3803"/>
                      <a:pt x="81768" y="137662"/>
                      <a:pt x="45785" y="256195"/>
                    </a:cubicBezTo>
                    <a:cubicBezTo>
                      <a:pt x="9802" y="374728"/>
                      <a:pt x="16504" y="601564"/>
                      <a:pt x="9801" y="711278"/>
                    </a:cubicBezTo>
                    <a:cubicBezTo>
                      <a:pt x="3098" y="820992"/>
                      <a:pt x="6979" y="943758"/>
                      <a:pt x="5568" y="914478"/>
                    </a:cubicBezTo>
                    <a:cubicBezTo>
                      <a:pt x="4157" y="885198"/>
                      <a:pt x="-2898" y="641428"/>
                      <a:pt x="1335" y="535595"/>
                    </a:cubicBezTo>
                    <a:cubicBezTo>
                      <a:pt x="5568" y="429762"/>
                      <a:pt x="-3604" y="366967"/>
                      <a:pt x="30968" y="279478"/>
                    </a:cubicBezTo>
                    <a:cubicBezTo>
                      <a:pt x="65540" y="191989"/>
                      <a:pt x="223231" y="3959"/>
                      <a:pt x="225701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D19CACBA-C994-4FB4-B101-3A50F1620EAA}"/>
                  </a:ext>
                </a:extLst>
              </p:cNvPr>
              <p:cNvSpPr/>
              <p:nvPr/>
            </p:nvSpPr>
            <p:spPr>
              <a:xfrm>
                <a:off x="2846876" y="2224432"/>
                <a:ext cx="114461" cy="19287"/>
              </a:xfrm>
              <a:custGeom>
                <a:avLst/>
                <a:gdLst>
                  <a:gd name="connsiteX0" fmla="*/ 41 w 114461"/>
                  <a:gd name="connsiteY0" fmla="*/ 12885 h 19287"/>
                  <a:gd name="connsiteX1" fmla="*/ 72007 w 114461"/>
                  <a:gd name="connsiteY1" fmla="*/ 19235 h 19287"/>
                  <a:gd name="connsiteX2" fmla="*/ 114341 w 114461"/>
                  <a:gd name="connsiteY2" fmla="*/ 15001 h 19287"/>
                  <a:gd name="connsiteX3" fmla="*/ 82591 w 114461"/>
                  <a:gd name="connsiteY3" fmla="*/ 185 h 19287"/>
                  <a:gd name="connsiteX4" fmla="*/ 41 w 114461"/>
                  <a:gd name="connsiteY4" fmla="*/ 12885 h 1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61" h="19287">
                    <a:moveTo>
                      <a:pt x="41" y="12885"/>
                    </a:moveTo>
                    <a:cubicBezTo>
                      <a:pt x="-1723" y="16060"/>
                      <a:pt x="52957" y="18882"/>
                      <a:pt x="72007" y="19235"/>
                    </a:cubicBezTo>
                    <a:cubicBezTo>
                      <a:pt x="91057" y="19588"/>
                      <a:pt x="112577" y="18176"/>
                      <a:pt x="114341" y="15001"/>
                    </a:cubicBezTo>
                    <a:cubicBezTo>
                      <a:pt x="116105" y="11826"/>
                      <a:pt x="98113" y="1949"/>
                      <a:pt x="82591" y="185"/>
                    </a:cubicBezTo>
                    <a:cubicBezTo>
                      <a:pt x="67069" y="-1579"/>
                      <a:pt x="1805" y="9710"/>
                      <a:pt x="41" y="1288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フリーフォーム: 図形 247">
                <a:extLst>
                  <a:ext uri="{FF2B5EF4-FFF2-40B4-BE49-F238E27FC236}">
                    <a16:creationId xmlns:a16="http://schemas.microsoft.com/office/drawing/2014/main" id="{7AE09BD8-4873-4795-935C-7AE04123FB83}"/>
                  </a:ext>
                </a:extLst>
              </p:cNvPr>
              <p:cNvSpPr/>
              <p:nvPr/>
            </p:nvSpPr>
            <p:spPr>
              <a:xfrm>
                <a:off x="3017802" y="2194763"/>
                <a:ext cx="985695" cy="163341"/>
              </a:xfrm>
              <a:custGeom>
                <a:avLst/>
                <a:gdLst>
                  <a:gd name="connsiteX0" fmla="*/ 980581 w 985695"/>
                  <a:gd name="connsiteY0" fmla="*/ 95470 h 163341"/>
                  <a:gd name="connsiteX1" fmla="*/ 900148 w 985695"/>
                  <a:gd name="connsiteY1" fmla="*/ 80654 h 163341"/>
                  <a:gd name="connsiteX2" fmla="*/ 140265 w 985695"/>
                  <a:gd name="connsiteY2" fmla="*/ 6570 h 163341"/>
                  <a:gd name="connsiteX3" fmla="*/ 131798 w 985695"/>
                  <a:gd name="connsiteY3" fmla="*/ 21387 h 163341"/>
                  <a:gd name="connsiteX4" fmla="*/ 565 w 985695"/>
                  <a:gd name="connsiteY4" fmla="*/ 163204 h 163341"/>
                  <a:gd name="connsiteX5" fmla="*/ 87348 w 985695"/>
                  <a:gd name="connsiteY5" fmla="*/ 46787 h 163341"/>
                  <a:gd name="connsiteX6" fmla="*/ 161431 w 985695"/>
                  <a:gd name="connsiteY6" fmla="*/ 8687 h 163341"/>
                  <a:gd name="connsiteX7" fmla="*/ 980581 w 985695"/>
                  <a:gd name="connsiteY7" fmla="*/ 95470 h 16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5695" h="163341">
                    <a:moveTo>
                      <a:pt x="980581" y="95470"/>
                    </a:moveTo>
                    <a:cubicBezTo>
                      <a:pt x="1010391" y="95470"/>
                      <a:pt x="900148" y="80654"/>
                      <a:pt x="900148" y="80654"/>
                    </a:cubicBezTo>
                    <a:lnTo>
                      <a:pt x="140265" y="6570"/>
                    </a:lnTo>
                    <a:cubicBezTo>
                      <a:pt x="12207" y="-3308"/>
                      <a:pt x="155081" y="-4719"/>
                      <a:pt x="131798" y="21387"/>
                    </a:cubicBezTo>
                    <a:cubicBezTo>
                      <a:pt x="108515" y="47493"/>
                      <a:pt x="7973" y="158971"/>
                      <a:pt x="565" y="163204"/>
                    </a:cubicBezTo>
                    <a:cubicBezTo>
                      <a:pt x="-6843" y="167437"/>
                      <a:pt x="60537" y="72540"/>
                      <a:pt x="87348" y="46787"/>
                    </a:cubicBezTo>
                    <a:cubicBezTo>
                      <a:pt x="114159" y="21034"/>
                      <a:pt x="11501" y="-485"/>
                      <a:pt x="161431" y="8687"/>
                    </a:cubicBezTo>
                    <a:cubicBezTo>
                      <a:pt x="311361" y="17859"/>
                      <a:pt x="649146" y="59839"/>
                      <a:pt x="980581" y="954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フリーフォーム: 図形 248">
                <a:extLst>
                  <a:ext uri="{FF2B5EF4-FFF2-40B4-BE49-F238E27FC236}">
                    <a16:creationId xmlns:a16="http://schemas.microsoft.com/office/drawing/2014/main" id="{C3C050E4-4852-4F0B-8257-81F7A642DF15}"/>
                  </a:ext>
                </a:extLst>
              </p:cNvPr>
              <p:cNvSpPr/>
              <p:nvPr/>
            </p:nvSpPr>
            <p:spPr>
              <a:xfrm>
                <a:off x="2942034" y="2219292"/>
                <a:ext cx="167604" cy="46253"/>
              </a:xfrm>
              <a:custGeom>
                <a:avLst/>
                <a:gdLst>
                  <a:gd name="connsiteX0" fmla="*/ 167349 w 167604"/>
                  <a:gd name="connsiteY0" fmla="*/ 5325 h 46253"/>
                  <a:gd name="connsiteX1" fmla="*/ 17066 w 167604"/>
                  <a:gd name="connsiteY1" fmla="*/ 1091 h 46253"/>
                  <a:gd name="connsiteX2" fmla="*/ 4366 w 167604"/>
                  <a:gd name="connsiteY2" fmla="*/ 26491 h 46253"/>
                  <a:gd name="connsiteX3" fmla="*/ 25533 w 167604"/>
                  <a:gd name="connsiteY3" fmla="*/ 39191 h 46253"/>
                  <a:gd name="connsiteX4" fmla="*/ 65749 w 167604"/>
                  <a:gd name="connsiteY4" fmla="*/ 43425 h 46253"/>
                  <a:gd name="connsiteX5" fmla="*/ 105966 w 167604"/>
                  <a:gd name="connsiteY5" fmla="*/ 45541 h 46253"/>
                  <a:gd name="connsiteX6" fmla="*/ 23416 w 167604"/>
                  <a:gd name="connsiteY6" fmla="*/ 30725 h 46253"/>
                  <a:gd name="connsiteX7" fmla="*/ 53049 w 167604"/>
                  <a:gd name="connsiteY7" fmla="*/ 11675 h 46253"/>
                  <a:gd name="connsiteX8" fmla="*/ 167349 w 167604"/>
                  <a:gd name="connsiteY8" fmla="*/ 5325 h 46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604" h="46253">
                    <a:moveTo>
                      <a:pt x="167349" y="5325"/>
                    </a:moveTo>
                    <a:cubicBezTo>
                      <a:pt x="161352" y="3561"/>
                      <a:pt x="44230" y="-2437"/>
                      <a:pt x="17066" y="1091"/>
                    </a:cubicBezTo>
                    <a:cubicBezTo>
                      <a:pt x="-10098" y="4619"/>
                      <a:pt x="2955" y="20141"/>
                      <a:pt x="4366" y="26491"/>
                    </a:cubicBezTo>
                    <a:cubicBezTo>
                      <a:pt x="5777" y="32841"/>
                      <a:pt x="15302" y="36369"/>
                      <a:pt x="25533" y="39191"/>
                    </a:cubicBezTo>
                    <a:cubicBezTo>
                      <a:pt x="35764" y="42013"/>
                      <a:pt x="52343" y="42367"/>
                      <a:pt x="65749" y="43425"/>
                    </a:cubicBezTo>
                    <a:cubicBezTo>
                      <a:pt x="79154" y="44483"/>
                      <a:pt x="113021" y="47658"/>
                      <a:pt x="105966" y="45541"/>
                    </a:cubicBezTo>
                    <a:cubicBezTo>
                      <a:pt x="98911" y="43424"/>
                      <a:pt x="32235" y="36369"/>
                      <a:pt x="23416" y="30725"/>
                    </a:cubicBezTo>
                    <a:cubicBezTo>
                      <a:pt x="14596" y="25081"/>
                      <a:pt x="33999" y="13792"/>
                      <a:pt x="53049" y="11675"/>
                    </a:cubicBezTo>
                    <a:cubicBezTo>
                      <a:pt x="72099" y="9558"/>
                      <a:pt x="173346" y="7089"/>
                      <a:pt x="167349" y="532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フリーフォーム: 図形 249">
                <a:extLst>
                  <a:ext uri="{FF2B5EF4-FFF2-40B4-BE49-F238E27FC236}">
                    <a16:creationId xmlns:a16="http://schemas.microsoft.com/office/drawing/2014/main" id="{84AE53E8-7D98-49FA-94D4-6F3CFCB7A261}"/>
                  </a:ext>
                </a:extLst>
              </p:cNvPr>
              <p:cNvSpPr/>
              <p:nvPr/>
            </p:nvSpPr>
            <p:spPr>
              <a:xfrm>
                <a:off x="2846624" y="2234974"/>
                <a:ext cx="102215" cy="38430"/>
              </a:xfrm>
              <a:custGeom>
                <a:avLst/>
                <a:gdLst>
                  <a:gd name="connsiteX0" fmla="*/ 101893 w 102215"/>
                  <a:gd name="connsiteY0" fmla="*/ 12926 h 38430"/>
                  <a:gd name="connsiteX1" fmla="*/ 2409 w 102215"/>
                  <a:gd name="connsiteY1" fmla="*/ 38326 h 38430"/>
                  <a:gd name="connsiteX2" fmla="*/ 34159 w 102215"/>
                  <a:gd name="connsiteY2" fmla="*/ 2343 h 38430"/>
                  <a:gd name="connsiteX3" fmla="*/ 101893 w 102215"/>
                  <a:gd name="connsiteY3" fmla="*/ 12926 h 3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215" h="38430">
                    <a:moveTo>
                      <a:pt x="101893" y="12926"/>
                    </a:moveTo>
                    <a:cubicBezTo>
                      <a:pt x="96601" y="18923"/>
                      <a:pt x="13698" y="40090"/>
                      <a:pt x="2409" y="38326"/>
                    </a:cubicBezTo>
                    <a:cubicBezTo>
                      <a:pt x="-8880" y="36562"/>
                      <a:pt x="22517" y="9751"/>
                      <a:pt x="34159" y="2343"/>
                    </a:cubicBezTo>
                    <a:cubicBezTo>
                      <a:pt x="45801" y="-5065"/>
                      <a:pt x="107185" y="6929"/>
                      <a:pt x="101893" y="129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フリーフォーム: 図形 250">
                <a:extLst>
                  <a:ext uri="{FF2B5EF4-FFF2-40B4-BE49-F238E27FC236}">
                    <a16:creationId xmlns:a16="http://schemas.microsoft.com/office/drawing/2014/main" id="{2AA201B0-3FEB-484E-9335-C750AFC52C93}"/>
                  </a:ext>
                </a:extLst>
              </p:cNvPr>
              <p:cNvSpPr/>
              <p:nvPr/>
            </p:nvSpPr>
            <p:spPr>
              <a:xfrm>
                <a:off x="3143250" y="2148647"/>
                <a:ext cx="1305089" cy="45278"/>
              </a:xfrm>
              <a:custGeom>
                <a:avLst/>
                <a:gdLst>
                  <a:gd name="connsiteX0" fmla="*/ 0 w 1305089"/>
                  <a:gd name="connsiteY0" fmla="*/ 45278 h 45278"/>
                  <a:gd name="connsiteX1" fmla="*/ 50800 w 1305089"/>
                  <a:gd name="connsiteY1" fmla="*/ 45278 h 45278"/>
                  <a:gd name="connsiteX2" fmla="*/ 704850 w 1305089"/>
                  <a:gd name="connsiteY2" fmla="*/ 23053 h 45278"/>
                  <a:gd name="connsiteX3" fmla="*/ 1012825 w 1305089"/>
                  <a:gd name="connsiteY3" fmla="*/ 23053 h 45278"/>
                  <a:gd name="connsiteX4" fmla="*/ 1304925 w 1305089"/>
                  <a:gd name="connsiteY4" fmla="*/ 42103 h 45278"/>
                  <a:gd name="connsiteX5" fmla="*/ 1047750 w 1305089"/>
                  <a:gd name="connsiteY5" fmla="*/ 13528 h 45278"/>
                  <a:gd name="connsiteX6" fmla="*/ 628650 w 1305089"/>
                  <a:gd name="connsiteY6" fmla="*/ 828 h 45278"/>
                  <a:gd name="connsiteX7" fmla="*/ 0 w 1305089"/>
                  <a:gd name="connsiteY7" fmla="*/ 45278 h 4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5089" h="45278">
                    <a:moveTo>
                      <a:pt x="0" y="45278"/>
                    </a:moveTo>
                    <a:lnTo>
                      <a:pt x="50800" y="45278"/>
                    </a:lnTo>
                    <a:lnTo>
                      <a:pt x="704850" y="23053"/>
                    </a:lnTo>
                    <a:cubicBezTo>
                      <a:pt x="865187" y="19349"/>
                      <a:pt x="912813" y="19878"/>
                      <a:pt x="1012825" y="23053"/>
                    </a:cubicBezTo>
                    <a:cubicBezTo>
                      <a:pt x="1112837" y="26228"/>
                      <a:pt x="1299104" y="43690"/>
                      <a:pt x="1304925" y="42103"/>
                    </a:cubicBezTo>
                    <a:cubicBezTo>
                      <a:pt x="1310746" y="40515"/>
                      <a:pt x="1160462" y="20407"/>
                      <a:pt x="1047750" y="13528"/>
                    </a:cubicBezTo>
                    <a:cubicBezTo>
                      <a:pt x="935038" y="6649"/>
                      <a:pt x="803275" y="-2876"/>
                      <a:pt x="628650" y="828"/>
                    </a:cubicBezTo>
                    <a:cubicBezTo>
                      <a:pt x="454025" y="4532"/>
                      <a:pt x="227012" y="20142"/>
                      <a:pt x="0" y="452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フリーフォーム: 図形 251">
                <a:extLst>
                  <a:ext uri="{FF2B5EF4-FFF2-40B4-BE49-F238E27FC236}">
                    <a16:creationId xmlns:a16="http://schemas.microsoft.com/office/drawing/2014/main" id="{19BFF5DE-E9FB-46B0-9F87-EA6F0B224C5E}"/>
                  </a:ext>
                </a:extLst>
              </p:cNvPr>
              <p:cNvSpPr/>
              <p:nvPr/>
            </p:nvSpPr>
            <p:spPr>
              <a:xfrm>
                <a:off x="3988713" y="2270005"/>
                <a:ext cx="515586" cy="31879"/>
              </a:xfrm>
              <a:custGeom>
                <a:avLst/>
                <a:gdLst>
                  <a:gd name="connsiteX0" fmla="*/ 513437 w 515586"/>
                  <a:gd name="connsiteY0" fmla="*/ 6470 h 31879"/>
                  <a:gd name="connsiteX1" fmla="*/ 11787 w 515586"/>
                  <a:gd name="connsiteY1" fmla="*/ 31870 h 31879"/>
                  <a:gd name="connsiteX2" fmla="*/ 186412 w 515586"/>
                  <a:gd name="connsiteY2" fmla="*/ 3295 h 31879"/>
                  <a:gd name="connsiteX3" fmla="*/ 513437 w 515586"/>
                  <a:gd name="connsiteY3" fmla="*/ 6470 h 3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5586" h="31879">
                    <a:moveTo>
                      <a:pt x="513437" y="6470"/>
                    </a:moveTo>
                    <a:cubicBezTo>
                      <a:pt x="484333" y="11232"/>
                      <a:pt x="66291" y="32399"/>
                      <a:pt x="11787" y="31870"/>
                    </a:cubicBezTo>
                    <a:cubicBezTo>
                      <a:pt x="-42717" y="31341"/>
                      <a:pt x="104920" y="10174"/>
                      <a:pt x="186412" y="3295"/>
                    </a:cubicBezTo>
                    <a:cubicBezTo>
                      <a:pt x="267904" y="-3584"/>
                      <a:pt x="542541" y="1708"/>
                      <a:pt x="513437" y="64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フリーフォーム: 図形 252">
                <a:extLst>
                  <a:ext uri="{FF2B5EF4-FFF2-40B4-BE49-F238E27FC236}">
                    <a16:creationId xmlns:a16="http://schemas.microsoft.com/office/drawing/2014/main" id="{83FF9A9A-D403-4FB1-8765-F81CC1528064}"/>
                  </a:ext>
                </a:extLst>
              </p:cNvPr>
              <p:cNvSpPr/>
              <p:nvPr/>
            </p:nvSpPr>
            <p:spPr>
              <a:xfrm>
                <a:off x="5194298" y="2235261"/>
                <a:ext cx="216052" cy="1813330"/>
              </a:xfrm>
              <a:custGeom>
                <a:avLst/>
                <a:gdLst>
                  <a:gd name="connsiteX0" fmla="*/ 2 w 216052"/>
                  <a:gd name="connsiteY0" fmla="*/ 9464 h 1813330"/>
                  <a:gd name="connsiteX1" fmla="*/ 98427 w 216052"/>
                  <a:gd name="connsiteY1" fmla="*/ 28514 h 1813330"/>
                  <a:gd name="connsiteX2" fmla="*/ 139702 w 216052"/>
                  <a:gd name="connsiteY2" fmla="*/ 126939 h 1813330"/>
                  <a:gd name="connsiteX3" fmla="*/ 212727 w 216052"/>
                  <a:gd name="connsiteY3" fmla="*/ 1374714 h 1813330"/>
                  <a:gd name="connsiteX4" fmla="*/ 196852 w 216052"/>
                  <a:gd name="connsiteY4" fmla="*/ 1752539 h 1813330"/>
                  <a:gd name="connsiteX5" fmla="*/ 136527 w 216052"/>
                  <a:gd name="connsiteY5" fmla="*/ 225364 h 1813330"/>
                  <a:gd name="connsiteX6" fmla="*/ 95252 w 216052"/>
                  <a:gd name="connsiteY6" fmla="*/ 28514 h 1813330"/>
                  <a:gd name="connsiteX7" fmla="*/ 2 w 216052"/>
                  <a:gd name="connsiteY7" fmla="*/ 9464 h 181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052" h="1813330">
                    <a:moveTo>
                      <a:pt x="2" y="9464"/>
                    </a:moveTo>
                    <a:cubicBezTo>
                      <a:pt x="531" y="9464"/>
                      <a:pt x="75144" y="8935"/>
                      <a:pt x="98427" y="28514"/>
                    </a:cubicBezTo>
                    <a:cubicBezTo>
                      <a:pt x="121710" y="48093"/>
                      <a:pt x="120652" y="-97428"/>
                      <a:pt x="139702" y="126939"/>
                    </a:cubicBezTo>
                    <a:cubicBezTo>
                      <a:pt x="158752" y="351306"/>
                      <a:pt x="203202" y="1103781"/>
                      <a:pt x="212727" y="1374714"/>
                    </a:cubicBezTo>
                    <a:cubicBezTo>
                      <a:pt x="222252" y="1645647"/>
                      <a:pt x="209552" y="1944097"/>
                      <a:pt x="196852" y="1752539"/>
                    </a:cubicBezTo>
                    <a:cubicBezTo>
                      <a:pt x="184152" y="1560981"/>
                      <a:pt x="153460" y="512701"/>
                      <a:pt x="136527" y="225364"/>
                    </a:cubicBezTo>
                    <a:cubicBezTo>
                      <a:pt x="119594" y="-61973"/>
                      <a:pt x="115890" y="65027"/>
                      <a:pt x="95252" y="28514"/>
                    </a:cubicBezTo>
                    <a:cubicBezTo>
                      <a:pt x="74615" y="-7999"/>
                      <a:pt x="-527" y="9464"/>
                      <a:pt x="2" y="946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: 図形 253">
                <a:extLst>
                  <a:ext uri="{FF2B5EF4-FFF2-40B4-BE49-F238E27FC236}">
                    <a16:creationId xmlns:a16="http://schemas.microsoft.com/office/drawing/2014/main" id="{1F3580FF-5CB8-42FD-9E7B-324047950363}"/>
                  </a:ext>
                </a:extLst>
              </p:cNvPr>
              <p:cNvSpPr/>
              <p:nvPr/>
            </p:nvSpPr>
            <p:spPr>
              <a:xfrm>
                <a:off x="2970695" y="2297846"/>
                <a:ext cx="1027818" cy="76939"/>
              </a:xfrm>
              <a:custGeom>
                <a:avLst/>
                <a:gdLst>
                  <a:gd name="connsiteX0" fmla="*/ 55080 w 1027818"/>
                  <a:gd name="connsiteY0" fmla="*/ 73879 h 76939"/>
                  <a:gd name="connsiteX1" fmla="*/ 96355 w 1027818"/>
                  <a:gd name="connsiteY1" fmla="*/ 32604 h 76939"/>
                  <a:gd name="connsiteX2" fmla="*/ 283680 w 1027818"/>
                  <a:gd name="connsiteY2" fmla="*/ 854 h 76939"/>
                  <a:gd name="connsiteX3" fmla="*/ 845655 w 1027818"/>
                  <a:gd name="connsiteY3" fmla="*/ 67529 h 76939"/>
                  <a:gd name="connsiteX4" fmla="*/ 972655 w 1027818"/>
                  <a:gd name="connsiteY4" fmla="*/ 67529 h 76939"/>
                  <a:gd name="connsiteX5" fmla="*/ 1023455 w 1027818"/>
                  <a:gd name="connsiteY5" fmla="*/ 16729 h 76939"/>
                  <a:gd name="connsiteX6" fmla="*/ 867880 w 1027818"/>
                  <a:gd name="connsiteY6" fmla="*/ 70704 h 76939"/>
                  <a:gd name="connsiteX7" fmla="*/ 55080 w 1027818"/>
                  <a:gd name="connsiteY7" fmla="*/ 73879 h 7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7818" h="76939">
                    <a:moveTo>
                      <a:pt x="55080" y="73879"/>
                    </a:moveTo>
                    <a:cubicBezTo>
                      <a:pt x="-73507" y="67529"/>
                      <a:pt x="58255" y="44775"/>
                      <a:pt x="96355" y="32604"/>
                    </a:cubicBezTo>
                    <a:cubicBezTo>
                      <a:pt x="134455" y="20433"/>
                      <a:pt x="158797" y="-4967"/>
                      <a:pt x="283680" y="854"/>
                    </a:cubicBezTo>
                    <a:cubicBezTo>
                      <a:pt x="408563" y="6675"/>
                      <a:pt x="730826" y="56417"/>
                      <a:pt x="845655" y="67529"/>
                    </a:cubicBezTo>
                    <a:cubicBezTo>
                      <a:pt x="960484" y="78641"/>
                      <a:pt x="943022" y="75996"/>
                      <a:pt x="972655" y="67529"/>
                    </a:cubicBezTo>
                    <a:cubicBezTo>
                      <a:pt x="1002288" y="59062"/>
                      <a:pt x="1040917" y="16200"/>
                      <a:pt x="1023455" y="16729"/>
                    </a:cubicBezTo>
                    <a:cubicBezTo>
                      <a:pt x="1005993" y="17258"/>
                      <a:pt x="1027159" y="65942"/>
                      <a:pt x="867880" y="70704"/>
                    </a:cubicBezTo>
                    <a:cubicBezTo>
                      <a:pt x="708601" y="75466"/>
                      <a:pt x="183667" y="80229"/>
                      <a:pt x="55080" y="738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フリーフォーム: 図形 254">
                <a:extLst>
                  <a:ext uri="{FF2B5EF4-FFF2-40B4-BE49-F238E27FC236}">
                    <a16:creationId xmlns:a16="http://schemas.microsoft.com/office/drawing/2014/main" id="{15CA3534-DC11-4221-93DA-148E9ADCBD15}"/>
                  </a:ext>
                </a:extLst>
              </p:cNvPr>
              <p:cNvSpPr/>
              <p:nvPr/>
            </p:nvSpPr>
            <p:spPr>
              <a:xfrm>
                <a:off x="3943752" y="2363806"/>
                <a:ext cx="51407" cy="517356"/>
              </a:xfrm>
              <a:custGeom>
                <a:avLst/>
                <a:gdLst>
                  <a:gd name="connsiteX0" fmla="*/ 50398 w 51407"/>
                  <a:gd name="connsiteY0" fmla="*/ 26969 h 517356"/>
                  <a:gd name="connsiteX1" fmla="*/ 34523 w 51407"/>
                  <a:gd name="connsiteY1" fmla="*/ 506394 h 517356"/>
                  <a:gd name="connsiteX2" fmla="*/ 5948 w 51407"/>
                  <a:gd name="connsiteY2" fmla="*/ 341294 h 517356"/>
                  <a:gd name="connsiteX3" fmla="*/ 5948 w 51407"/>
                  <a:gd name="connsiteY3" fmla="*/ 93644 h 517356"/>
                  <a:gd name="connsiteX4" fmla="*/ 50398 w 51407"/>
                  <a:gd name="connsiteY4" fmla="*/ 26969 h 51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7" h="517356">
                    <a:moveTo>
                      <a:pt x="50398" y="26969"/>
                    </a:moveTo>
                    <a:cubicBezTo>
                      <a:pt x="55160" y="95761"/>
                      <a:pt x="41931" y="454007"/>
                      <a:pt x="34523" y="506394"/>
                    </a:cubicBezTo>
                    <a:cubicBezTo>
                      <a:pt x="27115" y="558782"/>
                      <a:pt x="10710" y="410086"/>
                      <a:pt x="5948" y="341294"/>
                    </a:cubicBezTo>
                    <a:cubicBezTo>
                      <a:pt x="1186" y="272502"/>
                      <a:pt x="-4635" y="151323"/>
                      <a:pt x="5948" y="93644"/>
                    </a:cubicBezTo>
                    <a:cubicBezTo>
                      <a:pt x="16531" y="35965"/>
                      <a:pt x="45636" y="-41823"/>
                      <a:pt x="50398" y="269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フリーフォーム: 図形 255">
                <a:extLst>
                  <a:ext uri="{FF2B5EF4-FFF2-40B4-BE49-F238E27FC236}">
                    <a16:creationId xmlns:a16="http://schemas.microsoft.com/office/drawing/2014/main" id="{5C80F5AA-6113-49DB-B46E-AA8BCC70F76F}"/>
                  </a:ext>
                </a:extLst>
              </p:cNvPr>
              <p:cNvSpPr/>
              <p:nvPr/>
            </p:nvSpPr>
            <p:spPr>
              <a:xfrm>
                <a:off x="2317633" y="3476625"/>
                <a:ext cx="4598" cy="476260"/>
              </a:xfrm>
              <a:custGeom>
                <a:avLst/>
                <a:gdLst>
                  <a:gd name="connsiteX0" fmla="*/ 117 w 4598"/>
                  <a:gd name="connsiteY0" fmla="*/ 0 h 476260"/>
                  <a:gd name="connsiteX1" fmla="*/ 3292 w 4598"/>
                  <a:gd name="connsiteY1" fmla="*/ 476250 h 476260"/>
                  <a:gd name="connsiteX2" fmla="*/ 117 w 4598"/>
                  <a:gd name="connsiteY2" fmla="*/ 0 h 47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98" h="476260">
                    <a:moveTo>
                      <a:pt x="117" y="0"/>
                    </a:moveTo>
                    <a:cubicBezTo>
                      <a:pt x="117" y="0"/>
                      <a:pt x="7525" y="473604"/>
                      <a:pt x="3292" y="476250"/>
                    </a:cubicBezTo>
                    <a:cubicBezTo>
                      <a:pt x="-941" y="478896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フリーフォーム: 図形 256">
                <a:extLst>
                  <a:ext uri="{FF2B5EF4-FFF2-40B4-BE49-F238E27FC236}">
                    <a16:creationId xmlns:a16="http://schemas.microsoft.com/office/drawing/2014/main" id="{B36DEE4E-229E-4F74-9C21-6A2F00D3B056}"/>
                  </a:ext>
                </a:extLst>
              </p:cNvPr>
              <p:cNvSpPr/>
              <p:nvPr/>
            </p:nvSpPr>
            <p:spPr>
              <a:xfrm>
                <a:off x="2165042" y="3512036"/>
                <a:ext cx="168450" cy="421893"/>
              </a:xfrm>
              <a:custGeom>
                <a:avLst/>
                <a:gdLst>
                  <a:gd name="connsiteX0" fmla="*/ 308 w 168450"/>
                  <a:gd name="connsiteY0" fmla="*/ 21739 h 421893"/>
                  <a:gd name="connsiteX1" fmla="*/ 149533 w 168450"/>
                  <a:gd name="connsiteY1" fmla="*/ 75714 h 421893"/>
                  <a:gd name="connsiteX2" fmla="*/ 162233 w 168450"/>
                  <a:gd name="connsiteY2" fmla="*/ 421789 h 421893"/>
                  <a:gd name="connsiteX3" fmla="*/ 111433 w 168450"/>
                  <a:gd name="connsiteY3" fmla="*/ 37614 h 421893"/>
                  <a:gd name="connsiteX4" fmla="*/ 308 w 168450"/>
                  <a:gd name="connsiteY4" fmla="*/ 21739 h 4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450" h="421893">
                    <a:moveTo>
                      <a:pt x="308" y="21739"/>
                    </a:moveTo>
                    <a:cubicBezTo>
                      <a:pt x="6658" y="28089"/>
                      <a:pt x="122546" y="9039"/>
                      <a:pt x="149533" y="75714"/>
                    </a:cubicBezTo>
                    <a:cubicBezTo>
                      <a:pt x="176521" y="142389"/>
                      <a:pt x="168583" y="428139"/>
                      <a:pt x="162233" y="421789"/>
                    </a:cubicBezTo>
                    <a:cubicBezTo>
                      <a:pt x="155883" y="415439"/>
                      <a:pt x="135245" y="107464"/>
                      <a:pt x="111433" y="37614"/>
                    </a:cubicBezTo>
                    <a:cubicBezTo>
                      <a:pt x="87621" y="-32236"/>
                      <a:pt x="-6042" y="15389"/>
                      <a:pt x="308" y="217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66C038D6-792B-4E2E-9770-EF1874B7CAE9}"/>
                  </a:ext>
                </a:extLst>
              </p:cNvPr>
              <p:cNvSpPr/>
              <p:nvPr/>
            </p:nvSpPr>
            <p:spPr>
              <a:xfrm>
                <a:off x="2325863" y="2810707"/>
                <a:ext cx="1582514" cy="2893872"/>
              </a:xfrm>
              <a:custGeom>
                <a:avLst/>
                <a:gdLst>
                  <a:gd name="connsiteX0" fmla="*/ 1580657 w 1582514"/>
                  <a:gd name="connsiteY0" fmla="*/ 49333 h 2893872"/>
                  <a:gd name="connsiteX1" fmla="*/ 1138697 w 1582514"/>
                  <a:gd name="connsiteY1" fmla="*/ 69653 h 2893872"/>
                  <a:gd name="connsiteX2" fmla="*/ 590057 w 1582514"/>
                  <a:gd name="connsiteY2" fmla="*/ 303333 h 2893872"/>
                  <a:gd name="connsiteX3" fmla="*/ 143017 w 1582514"/>
                  <a:gd name="connsiteY3" fmla="*/ 989133 h 2893872"/>
                  <a:gd name="connsiteX4" fmla="*/ 36337 w 1582514"/>
                  <a:gd name="connsiteY4" fmla="*/ 2188013 h 2893872"/>
                  <a:gd name="connsiteX5" fmla="*/ 21097 w 1582514"/>
                  <a:gd name="connsiteY5" fmla="*/ 2655373 h 2893872"/>
                  <a:gd name="connsiteX6" fmla="*/ 102377 w 1582514"/>
                  <a:gd name="connsiteY6" fmla="*/ 2863653 h 2893872"/>
                  <a:gd name="connsiteX7" fmla="*/ 71897 w 1582514"/>
                  <a:gd name="connsiteY7" fmla="*/ 2853493 h 2893872"/>
                  <a:gd name="connsiteX8" fmla="*/ 5857 w 1582514"/>
                  <a:gd name="connsiteY8" fmla="*/ 2497893 h 2893872"/>
                  <a:gd name="connsiteX9" fmla="*/ 51577 w 1582514"/>
                  <a:gd name="connsiteY9" fmla="*/ 1517453 h 2893872"/>
                  <a:gd name="connsiteX10" fmla="*/ 432577 w 1582514"/>
                  <a:gd name="connsiteY10" fmla="*/ 450653 h 2893872"/>
                  <a:gd name="connsiteX11" fmla="*/ 1260617 w 1582514"/>
                  <a:gd name="connsiteY11" fmla="*/ 29013 h 2893872"/>
                  <a:gd name="connsiteX12" fmla="*/ 1580657 w 1582514"/>
                  <a:gd name="connsiteY12" fmla="*/ 49333 h 289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2514" h="2893872">
                    <a:moveTo>
                      <a:pt x="1580657" y="49333"/>
                    </a:moveTo>
                    <a:cubicBezTo>
                      <a:pt x="1560337" y="56106"/>
                      <a:pt x="1303797" y="27320"/>
                      <a:pt x="1138697" y="69653"/>
                    </a:cubicBezTo>
                    <a:cubicBezTo>
                      <a:pt x="973597" y="111986"/>
                      <a:pt x="756004" y="150086"/>
                      <a:pt x="590057" y="303333"/>
                    </a:cubicBezTo>
                    <a:cubicBezTo>
                      <a:pt x="424110" y="456580"/>
                      <a:pt x="235304" y="675020"/>
                      <a:pt x="143017" y="989133"/>
                    </a:cubicBezTo>
                    <a:cubicBezTo>
                      <a:pt x="50730" y="1303246"/>
                      <a:pt x="56657" y="1910306"/>
                      <a:pt x="36337" y="2188013"/>
                    </a:cubicBezTo>
                    <a:cubicBezTo>
                      <a:pt x="16017" y="2465720"/>
                      <a:pt x="10090" y="2542766"/>
                      <a:pt x="21097" y="2655373"/>
                    </a:cubicBezTo>
                    <a:cubicBezTo>
                      <a:pt x="32104" y="2767980"/>
                      <a:pt x="93910" y="2830633"/>
                      <a:pt x="102377" y="2863653"/>
                    </a:cubicBezTo>
                    <a:cubicBezTo>
                      <a:pt x="110844" y="2896673"/>
                      <a:pt x="87984" y="2914453"/>
                      <a:pt x="71897" y="2853493"/>
                    </a:cubicBezTo>
                    <a:cubicBezTo>
                      <a:pt x="55810" y="2792533"/>
                      <a:pt x="9244" y="2720566"/>
                      <a:pt x="5857" y="2497893"/>
                    </a:cubicBezTo>
                    <a:cubicBezTo>
                      <a:pt x="2470" y="2275220"/>
                      <a:pt x="-19543" y="1858660"/>
                      <a:pt x="51577" y="1517453"/>
                    </a:cubicBezTo>
                    <a:cubicBezTo>
                      <a:pt x="122697" y="1176246"/>
                      <a:pt x="231070" y="698726"/>
                      <a:pt x="432577" y="450653"/>
                    </a:cubicBezTo>
                    <a:cubicBezTo>
                      <a:pt x="634084" y="202580"/>
                      <a:pt x="1069270" y="101826"/>
                      <a:pt x="1260617" y="29013"/>
                    </a:cubicBezTo>
                    <a:cubicBezTo>
                      <a:pt x="1451964" y="-43800"/>
                      <a:pt x="1600977" y="42560"/>
                      <a:pt x="1580657" y="493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フリーフォーム: 図形 259">
                <a:extLst>
                  <a:ext uri="{FF2B5EF4-FFF2-40B4-BE49-F238E27FC236}">
                    <a16:creationId xmlns:a16="http://schemas.microsoft.com/office/drawing/2014/main" id="{015CF790-17BF-4B6E-A4AC-91458C7EC12E}"/>
                  </a:ext>
                </a:extLst>
              </p:cNvPr>
              <p:cNvSpPr/>
              <p:nvPr/>
            </p:nvSpPr>
            <p:spPr>
              <a:xfrm>
                <a:off x="2273676" y="2731337"/>
                <a:ext cx="1678322" cy="1668070"/>
              </a:xfrm>
              <a:custGeom>
                <a:avLst/>
                <a:gdLst>
                  <a:gd name="connsiteX0" fmla="*/ 1653164 w 1678322"/>
                  <a:gd name="connsiteY0" fmla="*/ 11863 h 1668070"/>
                  <a:gd name="connsiteX1" fmla="*/ 1566804 w 1678322"/>
                  <a:gd name="connsiteY1" fmla="*/ 11863 h 1668070"/>
                  <a:gd name="connsiteX2" fmla="*/ 1160404 w 1678322"/>
                  <a:gd name="connsiteY2" fmla="*/ 32183 h 1668070"/>
                  <a:gd name="connsiteX3" fmla="*/ 525404 w 1678322"/>
                  <a:gd name="connsiteY3" fmla="*/ 372543 h 1668070"/>
                  <a:gd name="connsiteX4" fmla="*/ 32644 w 1678322"/>
                  <a:gd name="connsiteY4" fmla="*/ 1566343 h 1668070"/>
                  <a:gd name="connsiteX5" fmla="*/ 78364 w 1678322"/>
                  <a:gd name="connsiteY5" fmla="*/ 1500303 h 1668070"/>
                  <a:gd name="connsiteX6" fmla="*/ 337444 w 1678322"/>
                  <a:gd name="connsiteY6" fmla="*/ 657023 h 1668070"/>
                  <a:gd name="connsiteX7" fmla="*/ 1033404 w 1678322"/>
                  <a:gd name="connsiteY7" fmla="*/ 77903 h 1668070"/>
                  <a:gd name="connsiteX8" fmla="*/ 1653164 w 1678322"/>
                  <a:gd name="connsiteY8" fmla="*/ 11863 h 166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8322" h="1668070">
                    <a:moveTo>
                      <a:pt x="1653164" y="11863"/>
                    </a:moveTo>
                    <a:cubicBezTo>
                      <a:pt x="1742064" y="856"/>
                      <a:pt x="1566804" y="11863"/>
                      <a:pt x="1566804" y="11863"/>
                    </a:cubicBezTo>
                    <a:cubicBezTo>
                      <a:pt x="1484678" y="15250"/>
                      <a:pt x="1333971" y="-27930"/>
                      <a:pt x="1160404" y="32183"/>
                    </a:cubicBezTo>
                    <a:cubicBezTo>
                      <a:pt x="986837" y="92296"/>
                      <a:pt x="713364" y="116850"/>
                      <a:pt x="525404" y="372543"/>
                    </a:cubicBezTo>
                    <a:cubicBezTo>
                      <a:pt x="337444" y="628236"/>
                      <a:pt x="107151" y="1378383"/>
                      <a:pt x="32644" y="1566343"/>
                    </a:cubicBezTo>
                    <a:cubicBezTo>
                      <a:pt x="-41863" y="1754303"/>
                      <a:pt x="27564" y="1651856"/>
                      <a:pt x="78364" y="1500303"/>
                    </a:cubicBezTo>
                    <a:cubicBezTo>
                      <a:pt x="129164" y="1348750"/>
                      <a:pt x="178271" y="894090"/>
                      <a:pt x="337444" y="657023"/>
                    </a:cubicBezTo>
                    <a:cubicBezTo>
                      <a:pt x="496617" y="419956"/>
                      <a:pt x="812424" y="185430"/>
                      <a:pt x="1033404" y="77903"/>
                    </a:cubicBezTo>
                    <a:cubicBezTo>
                      <a:pt x="1254384" y="-29624"/>
                      <a:pt x="1564264" y="22870"/>
                      <a:pt x="1653164" y="118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CE449A59-1B12-4A85-9BEF-D8B0DCEDC7C9}"/>
                  </a:ext>
                </a:extLst>
              </p:cNvPr>
              <p:cNvSpPr/>
              <p:nvPr/>
            </p:nvSpPr>
            <p:spPr>
              <a:xfrm>
                <a:off x="2275802" y="4118803"/>
                <a:ext cx="79818" cy="1454403"/>
              </a:xfrm>
              <a:custGeom>
                <a:avLst/>
                <a:gdLst>
                  <a:gd name="connsiteX0" fmla="*/ 76238 w 79818"/>
                  <a:gd name="connsiteY0" fmla="*/ 67117 h 1454403"/>
                  <a:gd name="connsiteX1" fmla="*/ 66078 w 79818"/>
                  <a:gd name="connsiteY1" fmla="*/ 158557 h 1454403"/>
                  <a:gd name="connsiteX2" fmla="*/ 38 w 79818"/>
                  <a:gd name="connsiteY2" fmla="*/ 1189797 h 1454403"/>
                  <a:gd name="connsiteX3" fmla="*/ 55918 w 79818"/>
                  <a:gd name="connsiteY3" fmla="*/ 1433637 h 1454403"/>
                  <a:gd name="connsiteX4" fmla="*/ 20358 w 79818"/>
                  <a:gd name="connsiteY4" fmla="*/ 788477 h 1454403"/>
                  <a:gd name="connsiteX5" fmla="*/ 76238 w 79818"/>
                  <a:gd name="connsiteY5" fmla="*/ 67117 h 145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818" h="1454403">
                    <a:moveTo>
                      <a:pt x="76238" y="67117"/>
                    </a:moveTo>
                    <a:cubicBezTo>
                      <a:pt x="83858" y="-37870"/>
                      <a:pt x="78778" y="-28556"/>
                      <a:pt x="66078" y="158557"/>
                    </a:cubicBezTo>
                    <a:cubicBezTo>
                      <a:pt x="53378" y="345670"/>
                      <a:pt x="1731" y="977284"/>
                      <a:pt x="38" y="1189797"/>
                    </a:cubicBezTo>
                    <a:cubicBezTo>
                      <a:pt x="-1655" y="1402310"/>
                      <a:pt x="52531" y="1500524"/>
                      <a:pt x="55918" y="1433637"/>
                    </a:cubicBezTo>
                    <a:cubicBezTo>
                      <a:pt x="59305" y="1366750"/>
                      <a:pt x="20358" y="1010304"/>
                      <a:pt x="20358" y="788477"/>
                    </a:cubicBezTo>
                    <a:cubicBezTo>
                      <a:pt x="20358" y="566650"/>
                      <a:pt x="68618" y="172104"/>
                      <a:pt x="76238" y="671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E1E5A315-84FC-4E46-A82E-F18778D2775D}"/>
                  </a:ext>
                </a:extLst>
              </p:cNvPr>
              <p:cNvSpPr/>
              <p:nvPr/>
            </p:nvSpPr>
            <p:spPr>
              <a:xfrm>
                <a:off x="2533766" y="3077834"/>
                <a:ext cx="790653" cy="964283"/>
              </a:xfrm>
              <a:custGeom>
                <a:avLst/>
                <a:gdLst>
                  <a:gd name="connsiteX0" fmla="*/ 789401 w 790653"/>
                  <a:gd name="connsiteY0" fmla="*/ 4033 h 964283"/>
                  <a:gd name="connsiteX1" fmla="*/ 480367 w 790653"/>
                  <a:gd name="connsiteY1" fmla="*/ 329999 h 964283"/>
                  <a:gd name="connsiteX2" fmla="*/ 44334 w 790653"/>
                  <a:gd name="connsiteY2" fmla="*/ 931133 h 964283"/>
                  <a:gd name="connsiteX3" fmla="*/ 73967 w 790653"/>
                  <a:gd name="connsiteY3" fmla="*/ 812599 h 964283"/>
                  <a:gd name="connsiteX4" fmla="*/ 569267 w 790653"/>
                  <a:gd name="connsiteY4" fmla="*/ 194533 h 964283"/>
                  <a:gd name="connsiteX5" fmla="*/ 789401 w 790653"/>
                  <a:gd name="connsiteY5" fmla="*/ 4033 h 96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653" h="964283">
                    <a:moveTo>
                      <a:pt x="789401" y="4033"/>
                    </a:moveTo>
                    <a:cubicBezTo>
                      <a:pt x="774584" y="26611"/>
                      <a:pt x="604545" y="175482"/>
                      <a:pt x="480367" y="329999"/>
                    </a:cubicBezTo>
                    <a:cubicBezTo>
                      <a:pt x="356189" y="484516"/>
                      <a:pt x="112067" y="850700"/>
                      <a:pt x="44334" y="931133"/>
                    </a:cubicBezTo>
                    <a:cubicBezTo>
                      <a:pt x="-23399" y="1011566"/>
                      <a:pt x="-13522" y="935366"/>
                      <a:pt x="73967" y="812599"/>
                    </a:cubicBezTo>
                    <a:cubicBezTo>
                      <a:pt x="161456" y="689832"/>
                      <a:pt x="453556" y="334233"/>
                      <a:pt x="569267" y="194533"/>
                    </a:cubicBezTo>
                    <a:cubicBezTo>
                      <a:pt x="684978" y="54833"/>
                      <a:pt x="804218" y="-18545"/>
                      <a:pt x="789401" y="40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15A78200-9D7B-47D5-B6EA-100914865A32}"/>
                  </a:ext>
                </a:extLst>
              </p:cNvPr>
              <p:cNvSpPr/>
              <p:nvPr/>
            </p:nvSpPr>
            <p:spPr>
              <a:xfrm>
                <a:off x="2577957" y="4008966"/>
                <a:ext cx="339028" cy="448738"/>
              </a:xfrm>
              <a:custGeom>
                <a:avLst/>
                <a:gdLst>
                  <a:gd name="connsiteX0" fmla="*/ 143 w 339028"/>
                  <a:gd name="connsiteY0" fmla="*/ 1 h 448738"/>
                  <a:gd name="connsiteX1" fmla="*/ 207576 w 339028"/>
                  <a:gd name="connsiteY1" fmla="*/ 292101 h 448738"/>
                  <a:gd name="connsiteX2" fmla="*/ 338810 w 339028"/>
                  <a:gd name="connsiteY2" fmla="*/ 448734 h 448738"/>
                  <a:gd name="connsiteX3" fmla="*/ 177943 w 339028"/>
                  <a:gd name="connsiteY3" fmla="*/ 296334 h 448738"/>
                  <a:gd name="connsiteX4" fmla="*/ 143 w 339028"/>
                  <a:gd name="connsiteY4" fmla="*/ 1 h 44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028" h="448738">
                    <a:moveTo>
                      <a:pt x="143" y="1"/>
                    </a:moveTo>
                    <a:cubicBezTo>
                      <a:pt x="5082" y="-704"/>
                      <a:pt x="151132" y="217312"/>
                      <a:pt x="207576" y="292101"/>
                    </a:cubicBezTo>
                    <a:cubicBezTo>
                      <a:pt x="264020" y="366890"/>
                      <a:pt x="343749" y="448029"/>
                      <a:pt x="338810" y="448734"/>
                    </a:cubicBezTo>
                    <a:cubicBezTo>
                      <a:pt x="333871" y="449439"/>
                      <a:pt x="236504" y="365478"/>
                      <a:pt x="177943" y="296334"/>
                    </a:cubicBezTo>
                    <a:cubicBezTo>
                      <a:pt x="119382" y="227190"/>
                      <a:pt x="-4796" y="706"/>
                      <a:pt x="143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AAC5DCF2-9AE2-4EBE-A77E-EC67BD99B4D0}"/>
                  </a:ext>
                </a:extLst>
              </p:cNvPr>
              <p:cNvSpPr/>
              <p:nvPr/>
            </p:nvSpPr>
            <p:spPr>
              <a:xfrm>
                <a:off x="2896784" y="3046494"/>
                <a:ext cx="804806" cy="1461048"/>
              </a:xfrm>
              <a:custGeom>
                <a:avLst/>
                <a:gdLst>
                  <a:gd name="connsiteX0" fmla="*/ 400983 w 804806"/>
                  <a:gd name="connsiteY0" fmla="*/ 5739 h 1461048"/>
                  <a:gd name="connsiteX1" fmla="*/ 481416 w 804806"/>
                  <a:gd name="connsiteY1" fmla="*/ 94639 h 1461048"/>
                  <a:gd name="connsiteX2" fmla="*/ 735416 w 804806"/>
                  <a:gd name="connsiteY2" fmla="*/ 306306 h 1461048"/>
                  <a:gd name="connsiteX3" fmla="*/ 803149 w 804806"/>
                  <a:gd name="connsiteY3" fmla="*/ 467173 h 1461048"/>
                  <a:gd name="connsiteX4" fmla="*/ 756583 w 804806"/>
                  <a:gd name="connsiteY4" fmla="*/ 530673 h 1461048"/>
                  <a:gd name="connsiteX5" fmla="*/ 485649 w 804806"/>
                  <a:gd name="connsiteY5" fmla="*/ 958239 h 1461048"/>
                  <a:gd name="connsiteX6" fmla="*/ 66549 w 804806"/>
                  <a:gd name="connsiteY6" fmla="*/ 1423906 h 1461048"/>
                  <a:gd name="connsiteX7" fmla="*/ 11516 w 804806"/>
                  <a:gd name="connsiteY7" fmla="*/ 1423906 h 1461048"/>
                  <a:gd name="connsiteX8" fmla="*/ 176616 w 804806"/>
                  <a:gd name="connsiteY8" fmla="*/ 1356173 h 1461048"/>
                  <a:gd name="connsiteX9" fmla="*/ 726949 w 804806"/>
                  <a:gd name="connsiteY9" fmla="*/ 424839 h 1461048"/>
                  <a:gd name="connsiteX10" fmla="*/ 566083 w 804806"/>
                  <a:gd name="connsiteY10" fmla="*/ 247039 h 1461048"/>
                  <a:gd name="connsiteX11" fmla="*/ 400983 w 804806"/>
                  <a:gd name="connsiteY11" fmla="*/ 5739 h 146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4806" h="1461048">
                    <a:moveTo>
                      <a:pt x="400983" y="5739"/>
                    </a:moveTo>
                    <a:cubicBezTo>
                      <a:pt x="386872" y="-19661"/>
                      <a:pt x="425677" y="44545"/>
                      <a:pt x="481416" y="94639"/>
                    </a:cubicBezTo>
                    <a:cubicBezTo>
                      <a:pt x="537155" y="144734"/>
                      <a:pt x="681794" y="244217"/>
                      <a:pt x="735416" y="306306"/>
                    </a:cubicBezTo>
                    <a:cubicBezTo>
                      <a:pt x="789038" y="368395"/>
                      <a:pt x="799621" y="429779"/>
                      <a:pt x="803149" y="467173"/>
                    </a:cubicBezTo>
                    <a:cubicBezTo>
                      <a:pt x="806677" y="504568"/>
                      <a:pt x="809500" y="448829"/>
                      <a:pt x="756583" y="530673"/>
                    </a:cubicBezTo>
                    <a:cubicBezTo>
                      <a:pt x="703666" y="612517"/>
                      <a:pt x="600655" y="809367"/>
                      <a:pt x="485649" y="958239"/>
                    </a:cubicBezTo>
                    <a:cubicBezTo>
                      <a:pt x="370643" y="1107111"/>
                      <a:pt x="145571" y="1346295"/>
                      <a:pt x="66549" y="1423906"/>
                    </a:cubicBezTo>
                    <a:cubicBezTo>
                      <a:pt x="-12473" y="1501517"/>
                      <a:pt x="-6828" y="1435195"/>
                      <a:pt x="11516" y="1423906"/>
                    </a:cubicBezTo>
                    <a:cubicBezTo>
                      <a:pt x="29860" y="1412617"/>
                      <a:pt x="57377" y="1522684"/>
                      <a:pt x="176616" y="1356173"/>
                    </a:cubicBezTo>
                    <a:cubicBezTo>
                      <a:pt x="295855" y="1189662"/>
                      <a:pt x="662038" y="609695"/>
                      <a:pt x="726949" y="424839"/>
                    </a:cubicBezTo>
                    <a:cubicBezTo>
                      <a:pt x="791860" y="239983"/>
                      <a:pt x="620411" y="312656"/>
                      <a:pt x="566083" y="247039"/>
                    </a:cubicBezTo>
                    <a:cubicBezTo>
                      <a:pt x="511755" y="181422"/>
                      <a:pt x="415094" y="31139"/>
                      <a:pt x="400983" y="57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F30210A5-F7E1-41E8-8CD3-C007281FE30D}"/>
                  </a:ext>
                </a:extLst>
              </p:cNvPr>
              <p:cNvSpPr/>
              <p:nvPr/>
            </p:nvSpPr>
            <p:spPr>
              <a:xfrm>
                <a:off x="2937865" y="3512239"/>
                <a:ext cx="381593" cy="479950"/>
              </a:xfrm>
              <a:custGeom>
                <a:avLst/>
                <a:gdLst>
                  <a:gd name="connsiteX0" fmla="*/ 8535 w 381593"/>
                  <a:gd name="connsiteY0" fmla="*/ 14128 h 479950"/>
                  <a:gd name="connsiteX1" fmla="*/ 46635 w 381593"/>
                  <a:gd name="connsiteY1" fmla="*/ 60694 h 479950"/>
                  <a:gd name="connsiteX2" fmla="*/ 279468 w 381593"/>
                  <a:gd name="connsiteY2" fmla="*/ 335861 h 479950"/>
                  <a:gd name="connsiteX3" fmla="*/ 381068 w 381593"/>
                  <a:gd name="connsiteY3" fmla="*/ 479794 h 479950"/>
                  <a:gd name="connsiteX4" fmla="*/ 241368 w 381593"/>
                  <a:gd name="connsiteY4" fmla="*/ 357028 h 479950"/>
                  <a:gd name="connsiteX5" fmla="*/ 8535 w 381593"/>
                  <a:gd name="connsiteY5" fmla="*/ 14128 h 47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593" h="479950">
                    <a:moveTo>
                      <a:pt x="8535" y="14128"/>
                    </a:moveTo>
                    <a:cubicBezTo>
                      <a:pt x="-23920" y="-35261"/>
                      <a:pt x="46635" y="60694"/>
                      <a:pt x="46635" y="60694"/>
                    </a:cubicBezTo>
                    <a:cubicBezTo>
                      <a:pt x="91790" y="114316"/>
                      <a:pt x="223729" y="266011"/>
                      <a:pt x="279468" y="335861"/>
                    </a:cubicBezTo>
                    <a:cubicBezTo>
                      <a:pt x="335207" y="405711"/>
                      <a:pt x="387418" y="476266"/>
                      <a:pt x="381068" y="479794"/>
                    </a:cubicBezTo>
                    <a:cubicBezTo>
                      <a:pt x="374718" y="483322"/>
                      <a:pt x="304868" y="426878"/>
                      <a:pt x="241368" y="357028"/>
                    </a:cubicBezTo>
                    <a:cubicBezTo>
                      <a:pt x="177868" y="287178"/>
                      <a:pt x="40990" y="63517"/>
                      <a:pt x="8535" y="141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5E00C915-91B9-4B41-8BA3-7BD365D15A52}"/>
                  </a:ext>
                </a:extLst>
              </p:cNvPr>
              <p:cNvSpPr/>
              <p:nvPr/>
            </p:nvSpPr>
            <p:spPr>
              <a:xfrm>
                <a:off x="3297040" y="3409944"/>
                <a:ext cx="124054" cy="232063"/>
              </a:xfrm>
              <a:custGeom>
                <a:avLst/>
                <a:gdLst>
                  <a:gd name="connsiteX0" fmla="*/ 198 w 124054"/>
                  <a:gd name="connsiteY0" fmla="*/ 6 h 232063"/>
                  <a:gd name="connsiteX1" fmla="*/ 92273 w 124054"/>
                  <a:gd name="connsiteY1" fmla="*/ 61919 h 232063"/>
                  <a:gd name="connsiteX2" fmla="*/ 85923 w 124054"/>
                  <a:gd name="connsiteY2" fmla="*/ 174631 h 232063"/>
                  <a:gd name="connsiteX3" fmla="*/ 14485 w 124054"/>
                  <a:gd name="connsiteY3" fmla="*/ 231781 h 232063"/>
                  <a:gd name="connsiteX4" fmla="*/ 92273 w 124054"/>
                  <a:gd name="connsiteY4" fmla="*/ 190506 h 232063"/>
                  <a:gd name="connsiteX5" fmla="*/ 120848 w 124054"/>
                  <a:gd name="connsiteY5" fmla="*/ 65094 h 232063"/>
                  <a:gd name="connsiteX6" fmla="*/ 198 w 124054"/>
                  <a:gd name="connsiteY6" fmla="*/ 6 h 23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054" h="232063">
                    <a:moveTo>
                      <a:pt x="198" y="6"/>
                    </a:moveTo>
                    <a:cubicBezTo>
                      <a:pt x="-4565" y="-523"/>
                      <a:pt x="77986" y="32815"/>
                      <a:pt x="92273" y="61919"/>
                    </a:cubicBezTo>
                    <a:cubicBezTo>
                      <a:pt x="106560" y="91023"/>
                      <a:pt x="98888" y="146321"/>
                      <a:pt x="85923" y="174631"/>
                    </a:cubicBezTo>
                    <a:cubicBezTo>
                      <a:pt x="72958" y="202941"/>
                      <a:pt x="13427" y="229135"/>
                      <a:pt x="14485" y="231781"/>
                    </a:cubicBezTo>
                    <a:cubicBezTo>
                      <a:pt x="15543" y="234427"/>
                      <a:pt x="74546" y="218287"/>
                      <a:pt x="92273" y="190506"/>
                    </a:cubicBezTo>
                    <a:cubicBezTo>
                      <a:pt x="110000" y="162725"/>
                      <a:pt x="132490" y="98961"/>
                      <a:pt x="120848" y="65094"/>
                    </a:cubicBezTo>
                    <a:cubicBezTo>
                      <a:pt x="109206" y="31227"/>
                      <a:pt x="4961" y="535"/>
                      <a:pt x="198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8546BDCB-D787-4EDF-B9EF-248273475EA8}"/>
                  </a:ext>
                </a:extLst>
              </p:cNvPr>
              <p:cNvSpPr/>
              <p:nvPr/>
            </p:nvSpPr>
            <p:spPr>
              <a:xfrm>
                <a:off x="3222155" y="3393745"/>
                <a:ext cx="138836" cy="259960"/>
              </a:xfrm>
              <a:custGeom>
                <a:avLst/>
                <a:gdLst>
                  <a:gd name="connsiteX0" fmla="*/ 136995 w 138836"/>
                  <a:gd name="connsiteY0" fmla="*/ 43193 h 259960"/>
                  <a:gd name="connsiteX1" fmla="*/ 46508 w 138836"/>
                  <a:gd name="connsiteY1" fmla="*/ 27318 h 259960"/>
                  <a:gd name="connsiteX2" fmla="*/ 11583 w 138836"/>
                  <a:gd name="connsiteY2" fmla="*/ 76530 h 259960"/>
                  <a:gd name="connsiteX3" fmla="*/ 6820 w 138836"/>
                  <a:gd name="connsiteY3" fmla="*/ 174955 h 259960"/>
                  <a:gd name="connsiteX4" fmla="*/ 100483 w 138836"/>
                  <a:gd name="connsiteY4" fmla="*/ 259093 h 259960"/>
                  <a:gd name="connsiteX5" fmla="*/ 19520 w 138836"/>
                  <a:gd name="connsiteY5" fmla="*/ 214643 h 259960"/>
                  <a:gd name="connsiteX6" fmla="*/ 5233 w 138836"/>
                  <a:gd name="connsiteY6" fmla="*/ 149555 h 259960"/>
                  <a:gd name="connsiteX7" fmla="*/ 30633 w 138836"/>
                  <a:gd name="connsiteY7" fmla="*/ 60655 h 259960"/>
                  <a:gd name="connsiteX8" fmla="*/ 56033 w 138836"/>
                  <a:gd name="connsiteY8" fmla="*/ 14618 h 259960"/>
                  <a:gd name="connsiteX9" fmla="*/ 103658 w 138836"/>
                  <a:gd name="connsiteY9" fmla="*/ 330 h 259960"/>
                  <a:gd name="connsiteX10" fmla="*/ 136995 w 138836"/>
                  <a:gd name="connsiteY10" fmla="*/ 43193 h 25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836" h="259960">
                    <a:moveTo>
                      <a:pt x="136995" y="43193"/>
                    </a:moveTo>
                    <a:cubicBezTo>
                      <a:pt x="127470" y="47691"/>
                      <a:pt x="67410" y="21762"/>
                      <a:pt x="46508" y="27318"/>
                    </a:cubicBezTo>
                    <a:cubicBezTo>
                      <a:pt x="25606" y="32874"/>
                      <a:pt x="18198" y="51924"/>
                      <a:pt x="11583" y="76530"/>
                    </a:cubicBezTo>
                    <a:cubicBezTo>
                      <a:pt x="4968" y="101136"/>
                      <a:pt x="-7997" y="144528"/>
                      <a:pt x="6820" y="174955"/>
                    </a:cubicBezTo>
                    <a:cubicBezTo>
                      <a:pt x="21637" y="205382"/>
                      <a:pt x="98366" y="252478"/>
                      <a:pt x="100483" y="259093"/>
                    </a:cubicBezTo>
                    <a:cubicBezTo>
                      <a:pt x="102600" y="265708"/>
                      <a:pt x="35395" y="232899"/>
                      <a:pt x="19520" y="214643"/>
                    </a:cubicBezTo>
                    <a:cubicBezTo>
                      <a:pt x="3645" y="196387"/>
                      <a:pt x="3381" y="175220"/>
                      <a:pt x="5233" y="149555"/>
                    </a:cubicBezTo>
                    <a:cubicBezTo>
                      <a:pt x="7085" y="123890"/>
                      <a:pt x="22166" y="83144"/>
                      <a:pt x="30633" y="60655"/>
                    </a:cubicBezTo>
                    <a:cubicBezTo>
                      <a:pt x="39100" y="38166"/>
                      <a:pt x="43862" y="24672"/>
                      <a:pt x="56033" y="14618"/>
                    </a:cubicBezTo>
                    <a:cubicBezTo>
                      <a:pt x="68204" y="4564"/>
                      <a:pt x="90694" y="-1522"/>
                      <a:pt x="103658" y="330"/>
                    </a:cubicBezTo>
                    <a:cubicBezTo>
                      <a:pt x="116622" y="2182"/>
                      <a:pt x="146520" y="38695"/>
                      <a:pt x="136995" y="431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E2D190D0-34DC-4A86-9482-D9ED5C7E2F62}"/>
                  </a:ext>
                </a:extLst>
              </p:cNvPr>
              <p:cNvSpPr/>
              <p:nvPr/>
            </p:nvSpPr>
            <p:spPr>
              <a:xfrm>
                <a:off x="3050823" y="3903539"/>
                <a:ext cx="114021" cy="228969"/>
              </a:xfrm>
              <a:custGeom>
                <a:avLst/>
                <a:gdLst>
                  <a:gd name="connsiteX0" fmla="*/ 22577 w 114021"/>
                  <a:gd name="connsiteY0" fmla="*/ 124 h 228969"/>
                  <a:gd name="connsiteX1" fmla="*/ 98777 w 114021"/>
                  <a:gd name="connsiteY1" fmla="*/ 68386 h 228969"/>
                  <a:gd name="connsiteX2" fmla="*/ 94015 w 114021"/>
                  <a:gd name="connsiteY2" fmla="*/ 162049 h 228969"/>
                  <a:gd name="connsiteX3" fmla="*/ 51152 w 114021"/>
                  <a:gd name="connsiteY3" fmla="*/ 206499 h 228969"/>
                  <a:gd name="connsiteX4" fmla="*/ 352 w 114021"/>
                  <a:gd name="connsiteY4" fmla="*/ 228724 h 228969"/>
                  <a:gd name="connsiteX5" fmla="*/ 78140 w 114021"/>
                  <a:gd name="connsiteY5" fmla="*/ 212849 h 228969"/>
                  <a:gd name="connsiteX6" fmla="*/ 113065 w 114021"/>
                  <a:gd name="connsiteY6" fmla="*/ 138236 h 228969"/>
                  <a:gd name="connsiteX7" fmla="*/ 98777 w 114021"/>
                  <a:gd name="connsiteY7" fmla="*/ 54099 h 228969"/>
                  <a:gd name="connsiteX8" fmla="*/ 22577 w 114021"/>
                  <a:gd name="connsiteY8" fmla="*/ 124 h 22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1" h="228969">
                    <a:moveTo>
                      <a:pt x="22577" y="124"/>
                    </a:moveTo>
                    <a:cubicBezTo>
                      <a:pt x="22577" y="2505"/>
                      <a:pt x="86871" y="41399"/>
                      <a:pt x="98777" y="68386"/>
                    </a:cubicBezTo>
                    <a:cubicBezTo>
                      <a:pt x="110683" y="95373"/>
                      <a:pt x="101952" y="139030"/>
                      <a:pt x="94015" y="162049"/>
                    </a:cubicBezTo>
                    <a:cubicBezTo>
                      <a:pt x="86078" y="185068"/>
                      <a:pt x="66762" y="195387"/>
                      <a:pt x="51152" y="206499"/>
                    </a:cubicBezTo>
                    <a:cubicBezTo>
                      <a:pt x="35542" y="217611"/>
                      <a:pt x="-4146" y="227666"/>
                      <a:pt x="352" y="228724"/>
                    </a:cubicBezTo>
                    <a:cubicBezTo>
                      <a:pt x="4850" y="229782"/>
                      <a:pt x="59355" y="227930"/>
                      <a:pt x="78140" y="212849"/>
                    </a:cubicBezTo>
                    <a:cubicBezTo>
                      <a:pt x="96926" y="197768"/>
                      <a:pt x="109626" y="164694"/>
                      <a:pt x="113065" y="138236"/>
                    </a:cubicBezTo>
                    <a:cubicBezTo>
                      <a:pt x="116504" y="111778"/>
                      <a:pt x="110419" y="78176"/>
                      <a:pt x="98777" y="54099"/>
                    </a:cubicBezTo>
                    <a:cubicBezTo>
                      <a:pt x="87135" y="30022"/>
                      <a:pt x="22577" y="-2257"/>
                      <a:pt x="22577" y="1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D041C66C-63A1-4384-B49E-E08EF3F0A29B}"/>
                  </a:ext>
                </a:extLst>
              </p:cNvPr>
              <p:cNvSpPr/>
              <p:nvPr/>
            </p:nvSpPr>
            <p:spPr>
              <a:xfrm>
                <a:off x="2961450" y="3913188"/>
                <a:ext cx="134301" cy="219235"/>
              </a:xfrm>
              <a:custGeom>
                <a:avLst/>
                <a:gdLst>
                  <a:gd name="connsiteX0" fmla="*/ 134175 w 134301"/>
                  <a:gd name="connsiteY0" fmla="*/ 0 h 219235"/>
                  <a:gd name="connsiteX1" fmla="*/ 51625 w 134301"/>
                  <a:gd name="connsiteY1" fmla="*/ 23812 h 219235"/>
                  <a:gd name="connsiteX2" fmla="*/ 24638 w 134301"/>
                  <a:gd name="connsiteY2" fmla="*/ 95250 h 219235"/>
                  <a:gd name="connsiteX3" fmla="*/ 46863 w 134301"/>
                  <a:gd name="connsiteY3" fmla="*/ 176212 h 219235"/>
                  <a:gd name="connsiteX4" fmla="*/ 81788 w 134301"/>
                  <a:gd name="connsiteY4" fmla="*/ 219075 h 219235"/>
                  <a:gd name="connsiteX5" fmla="*/ 15113 w 134301"/>
                  <a:gd name="connsiteY5" fmla="*/ 161925 h 219235"/>
                  <a:gd name="connsiteX6" fmla="*/ 825 w 134301"/>
                  <a:gd name="connsiteY6" fmla="*/ 87312 h 219235"/>
                  <a:gd name="connsiteX7" fmla="*/ 30988 w 134301"/>
                  <a:gd name="connsiteY7" fmla="*/ 23812 h 219235"/>
                  <a:gd name="connsiteX8" fmla="*/ 134175 w 134301"/>
                  <a:gd name="connsiteY8" fmla="*/ 0 h 21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301" h="219235">
                    <a:moveTo>
                      <a:pt x="134175" y="0"/>
                    </a:moveTo>
                    <a:cubicBezTo>
                      <a:pt x="137614" y="0"/>
                      <a:pt x="69881" y="7937"/>
                      <a:pt x="51625" y="23812"/>
                    </a:cubicBezTo>
                    <a:cubicBezTo>
                      <a:pt x="33369" y="39687"/>
                      <a:pt x="25432" y="69850"/>
                      <a:pt x="24638" y="95250"/>
                    </a:cubicBezTo>
                    <a:cubicBezTo>
                      <a:pt x="23844" y="120650"/>
                      <a:pt x="37338" y="155575"/>
                      <a:pt x="46863" y="176212"/>
                    </a:cubicBezTo>
                    <a:cubicBezTo>
                      <a:pt x="56388" y="196849"/>
                      <a:pt x="87080" y="221456"/>
                      <a:pt x="81788" y="219075"/>
                    </a:cubicBezTo>
                    <a:cubicBezTo>
                      <a:pt x="76496" y="216694"/>
                      <a:pt x="28607" y="183886"/>
                      <a:pt x="15113" y="161925"/>
                    </a:cubicBezTo>
                    <a:cubicBezTo>
                      <a:pt x="1619" y="139965"/>
                      <a:pt x="-1821" y="110331"/>
                      <a:pt x="825" y="87312"/>
                    </a:cubicBezTo>
                    <a:cubicBezTo>
                      <a:pt x="3471" y="64293"/>
                      <a:pt x="14055" y="39952"/>
                      <a:pt x="30988" y="23812"/>
                    </a:cubicBezTo>
                    <a:cubicBezTo>
                      <a:pt x="47921" y="7673"/>
                      <a:pt x="130736" y="0"/>
                      <a:pt x="13417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E62194D5-FC76-4983-AFD7-94911E11C3D7}"/>
                  </a:ext>
                </a:extLst>
              </p:cNvPr>
              <p:cNvSpPr/>
              <p:nvPr/>
            </p:nvSpPr>
            <p:spPr>
              <a:xfrm>
                <a:off x="2795608" y="3906579"/>
                <a:ext cx="108931" cy="230265"/>
              </a:xfrm>
              <a:custGeom>
                <a:avLst/>
                <a:gdLst>
                  <a:gd name="connsiteX0" fmla="*/ 4742 w 108931"/>
                  <a:gd name="connsiteY0" fmla="*/ 3434 h 230265"/>
                  <a:gd name="connsiteX1" fmla="*/ 88880 w 108931"/>
                  <a:gd name="connsiteY1" fmla="*/ 68521 h 230265"/>
                  <a:gd name="connsiteX2" fmla="*/ 92055 w 108931"/>
                  <a:gd name="connsiteY2" fmla="*/ 147896 h 230265"/>
                  <a:gd name="connsiteX3" fmla="*/ 39667 w 108931"/>
                  <a:gd name="connsiteY3" fmla="*/ 206634 h 230265"/>
                  <a:gd name="connsiteX4" fmla="*/ 1567 w 108931"/>
                  <a:gd name="connsiteY4" fmla="*/ 228859 h 230265"/>
                  <a:gd name="connsiteX5" fmla="*/ 93642 w 108931"/>
                  <a:gd name="connsiteY5" fmla="*/ 170121 h 230265"/>
                  <a:gd name="connsiteX6" fmla="*/ 106342 w 108931"/>
                  <a:gd name="connsiteY6" fmla="*/ 114559 h 230265"/>
                  <a:gd name="connsiteX7" fmla="*/ 66655 w 108931"/>
                  <a:gd name="connsiteY7" fmla="*/ 20896 h 230265"/>
                  <a:gd name="connsiteX8" fmla="*/ 4742 w 108931"/>
                  <a:gd name="connsiteY8" fmla="*/ 3434 h 230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31" h="230265">
                    <a:moveTo>
                      <a:pt x="4742" y="3434"/>
                    </a:moveTo>
                    <a:cubicBezTo>
                      <a:pt x="8446" y="11371"/>
                      <a:pt x="74328" y="44444"/>
                      <a:pt x="88880" y="68521"/>
                    </a:cubicBezTo>
                    <a:cubicBezTo>
                      <a:pt x="103432" y="92598"/>
                      <a:pt x="100257" y="124877"/>
                      <a:pt x="92055" y="147896"/>
                    </a:cubicBezTo>
                    <a:cubicBezTo>
                      <a:pt x="83853" y="170915"/>
                      <a:pt x="54748" y="193140"/>
                      <a:pt x="39667" y="206634"/>
                    </a:cubicBezTo>
                    <a:cubicBezTo>
                      <a:pt x="24586" y="220128"/>
                      <a:pt x="-7429" y="234944"/>
                      <a:pt x="1567" y="228859"/>
                    </a:cubicBezTo>
                    <a:cubicBezTo>
                      <a:pt x="10563" y="222774"/>
                      <a:pt x="76180" y="189171"/>
                      <a:pt x="93642" y="170121"/>
                    </a:cubicBezTo>
                    <a:cubicBezTo>
                      <a:pt x="111104" y="151071"/>
                      <a:pt x="110840" y="139430"/>
                      <a:pt x="106342" y="114559"/>
                    </a:cubicBezTo>
                    <a:cubicBezTo>
                      <a:pt x="101844" y="89688"/>
                      <a:pt x="81207" y="40475"/>
                      <a:pt x="66655" y="20896"/>
                    </a:cubicBezTo>
                    <a:cubicBezTo>
                      <a:pt x="52103" y="1317"/>
                      <a:pt x="1038" y="-4503"/>
                      <a:pt x="4742" y="343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3BCF7611-3697-469B-A414-5AC33A1413AF}"/>
                  </a:ext>
                </a:extLst>
              </p:cNvPr>
              <p:cNvSpPr/>
              <p:nvPr/>
            </p:nvSpPr>
            <p:spPr>
              <a:xfrm>
                <a:off x="2723004" y="3914731"/>
                <a:ext cx="94942" cy="225041"/>
              </a:xfrm>
              <a:custGeom>
                <a:avLst/>
                <a:gdLst>
                  <a:gd name="connsiteX0" fmla="*/ 94809 w 94942"/>
                  <a:gd name="connsiteY0" fmla="*/ 44 h 225041"/>
                  <a:gd name="connsiteX1" fmla="*/ 5909 w 94942"/>
                  <a:gd name="connsiteY1" fmla="*/ 50844 h 225041"/>
                  <a:gd name="connsiteX2" fmla="*/ 10671 w 94942"/>
                  <a:gd name="connsiteY2" fmla="*/ 141332 h 225041"/>
                  <a:gd name="connsiteX3" fmla="*/ 29721 w 94942"/>
                  <a:gd name="connsiteY3" fmla="*/ 195307 h 225041"/>
                  <a:gd name="connsiteX4" fmla="*/ 94809 w 94942"/>
                  <a:gd name="connsiteY4" fmla="*/ 223882 h 225041"/>
                  <a:gd name="connsiteX5" fmla="*/ 10671 w 94942"/>
                  <a:gd name="connsiteY5" fmla="*/ 157207 h 225041"/>
                  <a:gd name="connsiteX6" fmla="*/ 7496 w 94942"/>
                  <a:gd name="connsiteY6" fmla="*/ 58782 h 225041"/>
                  <a:gd name="connsiteX7" fmla="*/ 94809 w 94942"/>
                  <a:gd name="connsiteY7" fmla="*/ 44 h 22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942" h="225041">
                    <a:moveTo>
                      <a:pt x="94809" y="44"/>
                    </a:moveTo>
                    <a:cubicBezTo>
                      <a:pt x="94545" y="-1279"/>
                      <a:pt x="19932" y="27296"/>
                      <a:pt x="5909" y="50844"/>
                    </a:cubicBezTo>
                    <a:cubicBezTo>
                      <a:pt x="-8114" y="74392"/>
                      <a:pt x="6702" y="117255"/>
                      <a:pt x="10671" y="141332"/>
                    </a:cubicBezTo>
                    <a:cubicBezTo>
                      <a:pt x="14640" y="165409"/>
                      <a:pt x="15698" y="181549"/>
                      <a:pt x="29721" y="195307"/>
                    </a:cubicBezTo>
                    <a:cubicBezTo>
                      <a:pt x="43744" y="209065"/>
                      <a:pt x="97984" y="230232"/>
                      <a:pt x="94809" y="223882"/>
                    </a:cubicBezTo>
                    <a:cubicBezTo>
                      <a:pt x="91634" y="217532"/>
                      <a:pt x="25223" y="184724"/>
                      <a:pt x="10671" y="157207"/>
                    </a:cubicBezTo>
                    <a:cubicBezTo>
                      <a:pt x="-3881" y="129690"/>
                      <a:pt x="-706" y="85770"/>
                      <a:pt x="7496" y="58782"/>
                    </a:cubicBezTo>
                    <a:cubicBezTo>
                      <a:pt x="15698" y="31794"/>
                      <a:pt x="95073" y="1367"/>
                      <a:pt x="94809" y="4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0CD8DB85-A9A5-4859-B2B4-EE5BFE191D20}"/>
                  </a:ext>
                </a:extLst>
              </p:cNvPr>
              <p:cNvSpPr/>
              <p:nvPr/>
            </p:nvSpPr>
            <p:spPr>
              <a:xfrm>
                <a:off x="5792997" y="1098271"/>
                <a:ext cx="677772" cy="80385"/>
              </a:xfrm>
              <a:custGeom>
                <a:avLst/>
                <a:gdLst>
                  <a:gd name="connsiteX0" fmla="*/ 3283 w 677772"/>
                  <a:gd name="connsiteY0" fmla="*/ 4089 h 80385"/>
                  <a:gd name="connsiteX1" fmla="*/ 663683 w 677772"/>
                  <a:gd name="connsiteY1" fmla="*/ 80289 h 80385"/>
                  <a:gd name="connsiteX2" fmla="*/ 419843 w 677772"/>
                  <a:gd name="connsiteY2" fmla="*/ 19329 h 80385"/>
                  <a:gd name="connsiteX3" fmla="*/ 3283 w 677772"/>
                  <a:gd name="connsiteY3" fmla="*/ 4089 h 8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772" h="80385">
                    <a:moveTo>
                      <a:pt x="3283" y="4089"/>
                    </a:moveTo>
                    <a:cubicBezTo>
                      <a:pt x="43923" y="14249"/>
                      <a:pt x="594256" y="77749"/>
                      <a:pt x="663683" y="80289"/>
                    </a:cubicBezTo>
                    <a:cubicBezTo>
                      <a:pt x="733110" y="82829"/>
                      <a:pt x="529063" y="34569"/>
                      <a:pt x="419843" y="19329"/>
                    </a:cubicBezTo>
                    <a:cubicBezTo>
                      <a:pt x="310623" y="4089"/>
                      <a:pt x="-37357" y="-6071"/>
                      <a:pt x="3283" y="408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C3E3D706-C675-4B7A-8A3B-457D4A921B10}"/>
                  </a:ext>
                </a:extLst>
              </p:cNvPr>
              <p:cNvSpPr/>
              <p:nvPr/>
            </p:nvSpPr>
            <p:spPr>
              <a:xfrm>
                <a:off x="6766444" y="1259330"/>
                <a:ext cx="777126" cy="587350"/>
              </a:xfrm>
              <a:custGeom>
                <a:avLst/>
                <a:gdLst>
                  <a:gd name="connsiteX0" fmla="*/ 116 w 777126"/>
                  <a:gd name="connsiteY0" fmla="*/ 510 h 587350"/>
                  <a:gd name="connsiteX1" fmla="*/ 406516 w 777126"/>
                  <a:gd name="connsiteY1" fmla="*/ 239270 h 587350"/>
                  <a:gd name="connsiteX2" fmla="*/ 731636 w 777126"/>
                  <a:gd name="connsiteY2" fmla="*/ 533910 h 587350"/>
                  <a:gd name="connsiteX3" fmla="*/ 767196 w 777126"/>
                  <a:gd name="connsiteY3" fmla="*/ 574550 h 587350"/>
                  <a:gd name="connsiteX4" fmla="*/ 660516 w 777126"/>
                  <a:gd name="connsiteY4" fmla="*/ 386590 h 587350"/>
                  <a:gd name="connsiteX5" fmla="*/ 447156 w 777126"/>
                  <a:gd name="connsiteY5" fmla="*/ 183390 h 587350"/>
                  <a:gd name="connsiteX6" fmla="*/ 116 w 777126"/>
                  <a:gd name="connsiteY6" fmla="*/ 510 h 5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126" h="587350">
                    <a:moveTo>
                      <a:pt x="116" y="510"/>
                    </a:moveTo>
                    <a:cubicBezTo>
                      <a:pt x="-6657" y="9823"/>
                      <a:pt x="284596" y="150370"/>
                      <a:pt x="406516" y="239270"/>
                    </a:cubicBezTo>
                    <a:cubicBezTo>
                      <a:pt x="528436" y="328170"/>
                      <a:pt x="671523" y="478030"/>
                      <a:pt x="731636" y="533910"/>
                    </a:cubicBezTo>
                    <a:cubicBezTo>
                      <a:pt x="791749" y="589790"/>
                      <a:pt x="779049" y="599103"/>
                      <a:pt x="767196" y="574550"/>
                    </a:cubicBezTo>
                    <a:cubicBezTo>
                      <a:pt x="755343" y="549997"/>
                      <a:pt x="713856" y="451783"/>
                      <a:pt x="660516" y="386590"/>
                    </a:cubicBezTo>
                    <a:cubicBezTo>
                      <a:pt x="607176" y="321397"/>
                      <a:pt x="558916" y="255357"/>
                      <a:pt x="447156" y="183390"/>
                    </a:cubicBezTo>
                    <a:cubicBezTo>
                      <a:pt x="335396" y="111423"/>
                      <a:pt x="6889" y="-8803"/>
                      <a:pt x="116" y="51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4" name="正方形/長方形 283">
              <a:extLst>
                <a:ext uri="{FF2B5EF4-FFF2-40B4-BE49-F238E27FC236}">
                  <a16:creationId xmlns:a16="http://schemas.microsoft.com/office/drawing/2014/main" id="{72837637-DE4B-4C62-8966-2F1FC9CB209E}"/>
                </a:ext>
              </a:extLst>
            </p:cNvPr>
            <p:cNvSpPr/>
            <p:nvPr/>
          </p:nvSpPr>
          <p:spPr>
            <a:xfrm>
              <a:off x="9626600" y="4323080"/>
              <a:ext cx="1356360" cy="477520"/>
            </a:xfrm>
            <a:prstGeom prst="rect">
              <a:avLst/>
            </a:prstGeom>
            <a:solidFill>
              <a:srgbClr val="FDFE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C608009D-3487-42A6-8F48-D32DD3DDD046}"/>
                </a:ext>
              </a:extLst>
            </p:cNvPr>
            <p:cNvSpPr/>
            <p:nvPr/>
          </p:nvSpPr>
          <p:spPr>
            <a:xfrm>
              <a:off x="5551363" y="8301313"/>
              <a:ext cx="792748" cy="110656"/>
            </a:xfrm>
            <a:custGeom>
              <a:avLst/>
              <a:gdLst>
                <a:gd name="connsiteX0" fmla="*/ 125 w 792748"/>
                <a:gd name="connsiteY0" fmla="*/ 52112 h 110656"/>
                <a:gd name="connsiteX1" fmla="*/ 57275 w 792748"/>
                <a:gd name="connsiteY1" fmla="*/ 96562 h 110656"/>
                <a:gd name="connsiteX2" fmla="*/ 228725 w 792748"/>
                <a:gd name="connsiteY2" fmla="*/ 94975 h 110656"/>
                <a:gd name="connsiteX3" fmla="*/ 311275 w 792748"/>
                <a:gd name="connsiteY3" fmla="*/ 107675 h 110656"/>
                <a:gd name="connsiteX4" fmla="*/ 452562 w 792748"/>
                <a:gd name="connsiteY4" fmla="*/ 99737 h 110656"/>
                <a:gd name="connsiteX5" fmla="*/ 785937 w 792748"/>
                <a:gd name="connsiteY5" fmla="*/ 1312 h 110656"/>
                <a:gd name="connsiteX6" fmla="*/ 654175 w 792748"/>
                <a:gd name="connsiteY6" fmla="*/ 45762 h 110656"/>
                <a:gd name="connsiteX7" fmla="*/ 382712 w 792748"/>
                <a:gd name="connsiteY7" fmla="*/ 83862 h 110656"/>
                <a:gd name="connsiteX8" fmla="*/ 57275 w 792748"/>
                <a:gd name="connsiteY8" fmla="*/ 79100 h 110656"/>
                <a:gd name="connsiteX9" fmla="*/ 125 w 792748"/>
                <a:gd name="connsiteY9" fmla="*/ 52112 h 1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2748" h="110656">
                  <a:moveTo>
                    <a:pt x="125" y="52112"/>
                  </a:moveTo>
                  <a:cubicBezTo>
                    <a:pt x="125" y="55022"/>
                    <a:pt x="19175" y="89418"/>
                    <a:pt x="57275" y="96562"/>
                  </a:cubicBezTo>
                  <a:cubicBezTo>
                    <a:pt x="95375" y="103706"/>
                    <a:pt x="186392" y="93123"/>
                    <a:pt x="228725" y="94975"/>
                  </a:cubicBezTo>
                  <a:cubicBezTo>
                    <a:pt x="271058" y="96827"/>
                    <a:pt x="273969" y="106881"/>
                    <a:pt x="311275" y="107675"/>
                  </a:cubicBezTo>
                  <a:cubicBezTo>
                    <a:pt x="348581" y="108469"/>
                    <a:pt x="373452" y="117464"/>
                    <a:pt x="452562" y="99737"/>
                  </a:cubicBezTo>
                  <a:cubicBezTo>
                    <a:pt x="531672" y="82010"/>
                    <a:pt x="752335" y="10308"/>
                    <a:pt x="785937" y="1312"/>
                  </a:cubicBezTo>
                  <a:cubicBezTo>
                    <a:pt x="819539" y="-7684"/>
                    <a:pt x="721379" y="32004"/>
                    <a:pt x="654175" y="45762"/>
                  </a:cubicBezTo>
                  <a:cubicBezTo>
                    <a:pt x="586971" y="59520"/>
                    <a:pt x="482195" y="78306"/>
                    <a:pt x="382712" y="83862"/>
                  </a:cubicBezTo>
                  <a:cubicBezTo>
                    <a:pt x="283229" y="89418"/>
                    <a:pt x="119981" y="83862"/>
                    <a:pt x="57275" y="79100"/>
                  </a:cubicBezTo>
                  <a:cubicBezTo>
                    <a:pt x="-5431" y="74338"/>
                    <a:pt x="125" y="49202"/>
                    <a:pt x="125" y="5211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50903783-5CEC-47E1-8C41-75A3B3433DAA}"/>
                </a:ext>
              </a:extLst>
            </p:cNvPr>
            <p:cNvSpPr/>
            <p:nvPr/>
          </p:nvSpPr>
          <p:spPr>
            <a:xfrm>
              <a:off x="5558447" y="8228782"/>
              <a:ext cx="778821" cy="123171"/>
            </a:xfrm>
            <a:custGeom>
              <a:avLst/>
              <a:gdLst>
                <a:gd name="connsiteX0" fmla="*/ 7328 w 778821"/>
                <a:gd name="connsiteY0" fmla="*/ 123056 h 123171"/>
                <a:gd name="connsiteX1" fmla="*/ 404203 w 778821"/>
                <a:gd name="connsiteY1" fmla="*/ 53206 h 123171"/>
                <a:gd name="connsiteX2" fmla="*/ 489928 w 778821"/>
                <a:gd name="connsiteY2" fmla="*/ 13518 h 123171"/>
                <a:gd name="connsiteX3" fmla="*/ 547078 w 778821"/>
                <a:gd name="connsiteY3" fmla="*/ 18281 h 123171"/>
                <a:gd name="connsiteX4" fmla="*/ 704241 w 778821"/>
                <a:gd name="connsiteY4" fmla="*/ 65906 h 123171"/>
                <a:gd name="connsiteX5" fmla="*/ 774091 w 778821"/>
                <a:gd name="connsiteY5" fmla="*/ 77018 h 123171"/>
                <a:gd name="connsiteX6" fmla="*/ 578828 w 778821"/>
                <a:gd name="connsiteY6" fmla="*/ 8756 h 123171"/>
                <a:gd name="connsiteX7" fmla="*/ 470878 w 778821"/>
                <a:gd name="connsiteY7" fmla="*/ 3993 h 123171"/>
                <a:gd name="connsiteX8" fmla="*/ 351816 w 778821"/>
                <a:gd name="connsiteY8" fmla="*/ 37331 h 123171"/>
                <a:gd name="connsiteX9" fmla="*/ 161316 w 778821"/>
                <a:gd name="connsiteY9" fmla="*/ 69081 h 123171"/>
                <a:gd name="connsiteX10" fmla="*/ 7328 w 778821"/>
                <a:gd name="connsiteY10" fmla="*/ 123056 h 12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8821" h="123171">
                  <a:moveTo>
                    <a:pt x="7328" y="123056"/>
                  </a:moveTo>
                  <a:cubicBezTo>
                    <a:pt x="47809" y="120410"/>
                    <a:pt x="323770" y="71462"/>
                    <a:pt x="404203" y="53206"/>
                  </a:cubicBezTo>
                  <a:cubicBezTo>
                    <a:pt x="484636" y="34950"/>
                    <a:pt x="466115" y="19339"/>
                    <a:pt x="489928" y="13518"/>
                  </a:cubicBezTo>
                  <a:cubicBezTo>
                    <a:pt x="513741" y="7697"/>
                    <a:pt x="511359" y="9550"/>
                    <a:pt x="547078" y="18281"/>
                  </a:cubicBezTo>
                  <a:cubicBezTo>
                    <a:pt x="582797" y="27012"/>
                    <a:pt x="666406" y="56117"/>
                    <a:pt x="704241" y="65906"/>
                  </a:cubicBezTo>
                  <a:cubicBezTo>
                    <a:pt x="742076" y="75695"/>
                    <a:pt x="794993" y="86543"/>
                    <a:pt x="774091" y="77018"/>
                  </a:cubicBezTo>
                  <a:cubicBezTo>
                    <a:pt x="753189" y="67493"/>
                    <a:pt x="629364" y="20927"/>
                    <a:pt x="578828" y="8756"/>
                  </a:cubicBezTo>
                  <a:cubicBezTo>
                    <a:pt x="528293" y="-3415"/>
                    <a:pt x="508713" y="-770"/>
                    <a:pt x="470878" y="3993"/>
                  </a:cubicBezTo>
                  <a:cubicBezTo>
                    <a:pt x="433043" y="8756"/>
                    <a:pt x="403410" y="26483"/>
                    <a:pt x="351816" y="37331"/>
                  </a:cubicBezTo>
                  <a:cubicBezTo>
                    <a:pt x="300222" y="48179"/>
                    <a:pt x="217937" y="56117"/>
                    <a:pt x="161316" y="69081"/>
                  </a:cubicBezTo>
                  <a:cubicBezTo>
                    <a:pt x="104695" y="82045"/>
                    <a:pt x="-33153" y="125702"/>
                    <a:pt x="7328" y="12305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2ADF786F-625F-414A-ADA4-2473D241FB9B}"/>
                </a:ext>
              </a:extLst>
            </p:cNvPr>
            <p:cNvSpPr/>
            <p:nvPr/>
          </p:nvSpPr>
          <p:spPr>
            <a:xfrm>
              <a:off x="6054342" y="8235936"/>
              <a:ext cx="165426" cy="109626"/>
            </a:xfrm>
            <a:custGeom>
              <a:avLst/>
              <a:gdLst>
                <a:gd name="connsiteX0" fmla="*/ 24196 w 165426"/>
                <a:gd name="connsiteY0" fmla="*/ 14 h 109626"/>
                <a:gd name="connsiteX1" fmla="*/ 3558 w 165426"/>
                <a:gd name="connsiteY1" fmla="*/ 74627 h 109626"/>
                <a:gd name="connsiteX2" fmla="*/ 94046 w 165426"/>
                <a:gd name="connsiteY2" fmla="*/ 109552 h 109626"/>
                <a:gd name="connsiteX3" fmla="*/ 160721 w 165426"/>
                <a:gd name="connsiteY3" fmla="*/ 82564 h 109626"/>
                <a:gd name="connsiteX4" fmla="*/ 157546 w 165426"/>
                <a:gd name="connsiteY4" fmla="*/ 39702 h 109626"/>
                <a:gd name="connsiteX5" fmla="*/ 138496 w 165426"/>
                <a:gd name="connsiteY5" fmla="*/ 66689 h 109626"/>
                <a:gd name="connsiteX6" fmla="*/ 79758 w 165426"/>
                <a:gd name="connsiteY6" fmla="*/ 80977 h 109626"/>
                <a:gd name="connsiteX7" fmla="*/ 24196 w 165426"/>
                <a:gd name="connsiteY7" fmla="*/ 14 h 10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426" h="109626">
                  <a:moveTo>
                    <a:pt x="24196" y="14"/>
                  </a:moveTo>
                  <a:cubicBezTo>
                    <a:pt x="11496" y="-1044"/>
                    <a:pt x="-8084" y="56371"/>
                    <a:pt x="3558" y="74627"/>
                  </a:cubicBezTo>
                  <a:cubicBezTo>
                    <a:pt x="15200" y="92883"/>
                    <a:pt x="67852" y="108229"/>
                    <a:pt x="94046" y="109552"/>
                  </a:cubicBezTo>
                  <a:cubicBezTo>
                    <a:pt x="120240" y="110875"/>
                    <a:pt x="150138" y="94206"/>
                    <a:pt x="160721" y="82564"/>
                  </a:cubicBezTo>
                  <a:cubicBezTo>
                    <a:pt x="171304" y="70922"/>
                    <a:pt x="161250" y="42348"/>
                    <a:pt x="157546" y="39702"/>
                  </a:cubicBezTo>
                  <a:cubicBezTo>
                    <a:pt x="153842" y="37056"/>
                    <a:pt x="151461" y="59810"/>
                    <a:pt x="138496" y="66689"/>
                  </a:cubicBezTo>
                  <a:cubicBezTo>
                    <a:pt x="125531" y="73568"/>
                    <a:pt x="97750" y="87062"/>
                    <a:pt x="79758" y="80977"/>
                  </a:cubicBezTo>
                  <a:cubicBezTo>
                    <a:pt x="61766" y="74892"/>
                    <a:pt x="36896" y="1072"/>
                    <a:pt x="24196" y="1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07271A7A-0DB3-462D-8CDA-5129E14FBEAF}"/>
                </a:ext>
              </a:extLst>
            </p:cNvPr>
            <p:cNvSpPr/>
            <p:nvPr/>
          </p:nvSpPr>
          <p:spPr>
            <a:xfrm>
              <a:off x="5133367" y="8142272"/>
              <a:ext cx="505449" cy="203434"/>
            </a:xfrm>
            <a:custGeom>
              <a:avLst/>
              <a:gdLst>
                <a:gd name="connsiteX0" fmla="*/ 505433 w 505449"/>
                <a:gd name="connsiteY0" fmla="*/ 16 h 203434"/>
                <a:gd name="connsiteX1" fmla="*/ 135546 w 505449"/>
                <a:gd name="connsiteY1" fmla="*/ 79391 h 203434"/>
                <a:gd name="connsiteX2" fmla="*/ 2196 w 505449"/>
                <a:gd name="connsiteY2" fmla="*/ 106378 h 203434"/>
                <a:gd name="connsiteX3" fmla="*/ 226033 w 505449"/>
                <a:gd name="connsiteY3" fmla="*/ 100028 h 203434"/>
                <a:gd name="connsiteX4" fmla="*/ 260958 w 505449"/>
                <a:gd name="connsiteY4" fmla="*/ 166703 h 203434"/>
                <a:gd name="connsiteX5" fmla="*/ 443521 w 505449"/>
                <a:gd name="connsiteY5" fmla="*/ 203216 h 203434"/>
                <a:gd name="connsiteX6" fmla="*/ 264133 w 505449"/>
                <a:gd name="connsiteY6" fmla="*/ 177816 h 203434"/>
                <a:gd name="connsiteX7" fmla="*/ 216508 w 505449"/>
                <a:gd name="connsiteY7" fmla="*/ 100028 h 203434"/>
                <a:gd name="connsiteX8" fmla="*/ 118083 w 505449"/>
                <a:gd name="connsiteY8" fmla="*/ 87328 h 203434"/>
                <a:gd name="connsiteX9" fmla="*/ 505433 w 505449"/>
                <a:gd name="connsiteY9" fmla="*/ 16 h 20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449" h="203434">
                  <a:moveTo>
                    <a:pt x="505433" y="16"/>
                  </a:moveTo>
                  <a:cubicBezTo>
                    <a:pt x="508344" y="-1307"/>
                    <a:pt x="135546" y="79391"/>
                    <a:pt x="135546" y="79391"/>
                  </a:cubicBezTo>
                  <a:cubicBezTo>
                    <a:pt x="51673" y="97118"/>
                    <a:pt x="-12885" y="102939"/>
                    <a:pt x="2196" y="106378"/>
                  </a:cubicBezTo>
                  <a:cubicBezTo>
                    <a:pt x="17277" y="109817"/>
                    <a:pt x="182906" y="89974"/>
                    <a:pt x="226033" y="100028"/>
                  </a:cubicBezTo>
                  <a:cubicBezTo>
                    <a:pt x="269160" y="110082"/>
                    <a:pt x="224710" y="149505"/>
                    <a:pt x="260958" y="166703"/>
                  </a:cubicBezTo>
                  <a:cubicBezTo>
                    <a:pt x="297206" y="183901"/>
                    <a:pt x="442992" y="201364"/>
                    <a:pt x="443521" y="203216"/>
                  </a:cubicBezTo>
                  <a:cubicBezTo>
                    <a:pt x="444050" y="205068"/>
                    <a:pt x="301968" y="195014"/>
                    <a:pt x="264133" y="177816"/>
                  </a:cubicBezTo>
                  <a:cubicBezTo>
                    <a:pt x="226297" y="160618"/>
                    <a:pt x="240850" y="115109"/>
                    <a:pt x="216508" y="100028"/>
                  </a:cubicBezTo>
                  <a:cubicBezTo>
                    <a:pt x="192166" y="84947"/>
                    <a:pt x="66489" y="100822"/>
                    <a:pt x="118083" y="87328"/>
                  </a:cubicBezTo>
                  <a:cubicBezTo>
                    <a:pt x="169677" y="73834"/>
                    <a:pt x="502522" y="1339"/>
                    <a:pt x="505433" y="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4E2C609-0B8D-4CCC-AE0A-53965B5A65A4}"/>
                </a:ext>
              </a:extLst>
            </p:cNvPr>
            <p:cNvSpPr/>
            <p:nvPr/>
          </p:nvSpPr>
          <p:spPr>
            <a:xfrm>
              <a:off x="5284788" y="8273445"/>
              <a:ext cx="249266" cy="88210"/>
            </a:xfrm>
            <a:custGeom>
              <a:avLst/>
              <a:gdLst>
                <a:gd name="connsiteX0" fmla="*/ 249237 w 249266"/>
                <a:gd name="connsiteY0" fmla="*/ 87918 h 88210"/>
                <a:gd name="connsiteX1" fmla="*/ 20637 w 249266"/>
                <a:gd name="connsiteY1" fmla="*/ 68868 h 88210"/>
                <a:gd name="connsiteX2" fmla="*/ 9525 w 249266"/>
                <a:gd name="connsiteY2" fmla="*/ 35530 h 88210"/>
                <a:gd name="connsiteX3" fmla="*/ 9525 w 249266"/>
                <a:gd name="connsiteY3" fmla="*/ 13305 h 88210"/>
                <a:gd name="connsiteX4" fmla="*/ 79375 w 249266"/>
                <a:gd name="connsiteY4" fmla="*/ 605 h 88210"/>
                <a:gd name="connsiteX5" fmla="*/ 6350 w 249266"/>
                <a:gd name="connsiteY5" fmla="*/ 32355 h 88210"/>
                <a:gd name="connsiteX6" fmla="*/ 36512 w 249266"/>
                <a:gd name="connsiteY6" fmla="*/ 54580 h 88210"/>
                <a:gd name="connsiteX7" fmla="*/ 249237 w 249266"/>
                <a:gd name="connsiteY7" fmla="*/ 87918 h 8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266" h="88210">
                  <a:moveTo>
                    <a:pt x="249237" y="87918"/>
                  </a:moveTo>
                  <a:cubicBezTo>
                    <a:pt x="246591" y="90299"/>
                    <a:pt x="60589" y="77599"/>
                    <a:pt x="20637" y="68868"/>
                  </a:cubicBezTo>
                  <a:cubicBezTo>
                    <a:pt x="-19315" y="60137"/>
                    <a:pt x="11377" y="44790"/>
                    <a:pt x="9525" y="35530"/>
                  </a:cubicBezTo>
                  <a:cubicBezTo>
                    <a:pt x="7673" y="26270"/>
                    <a:pt x="-2117" y="19126"/>
                    <a:pt x="9525" y="13305"/>
                  </a:cubicBezTo>
                  <a:cubicBezTo>
                    <a:pt x="21167" y="7484"/>
                    <a:pt x="79904" y="-2570"/>
                    <a:pt x="79375" y="605"/>
                  </a:cubicBezTo>
                  <a:cubicBezTo>
                    <a:pt x="78846" y="3780"/>
                    <a:pt x="13494" y="23359"/>
                    <a:pt x="6350" y="32355"/>
                  </a:cubicBezTo>
                  <a:cubicBezTo>
                    <a:pt x="-794" y="41351"/>
                    <a:pt x="-1852" y="46907"/>
                    <a:pt x="36512" y="54580"/>
                  </a:cubicBezTo>
                  <a:cubicBezTo>
                    <a:pt x="74876" y="62253"/>
                    <a:pt x="251883" y="85537"/>
                    <a:pt x="249237" y="879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59EA4C78-578D-4441-BEAC-6132B320CAEA}"/>
                </a:ext>
              </a:extLst>
            </p:cNvPr>
            <p:cNvSpPr/>
            <p:nvPr/>
          </p:nvSpPr>
          <p:spPr>
            <a:xfrm>
              <a:off x="5179975" y="7989660"/>
              <a:ext cx="203252" cy="194309"/>
            </a:xfrm>
            <a:custGeom>
              <a:avLst/>
              <a:gdLst>
                <a:gd name="connsiteX0" fmla="*/ 160375 w 203252"/>
                <a:gd name="connsiteY0" fmla="*/ 228 h 194309"/>
                <a:gd name="connsiteX1" fmla="*/ 123863 w 203252"/>
                <a:gd name="connsiteY1" fmla="*/ 63728 h 194309"/>
                <a:gd name="connsiteX2" fmla="*/ 79413 w 203252"/>
                <a:gd name="connsiteY2" fmla="*/ 71665 h 194309"/>
                <a:gd name="connsiteX3" fmla="*/ 14325 w 203252"/>
                <a:gd name="connsiteY3" fmla="*/ 95478 h 194309"/>
                <a:gd name="connsiteX4" fmla="*/ 1625 w 203252"/>
                <a:gd name="connsiteY4" fmla="*/ 119290 h 194309"/>
                <a:gd name="connsiteX5" fmla="*/ 39725 w 203252"/>
                <a:gd name="connsiteY5" fmla="*/ 174853 h 194309"/>
                <a:gd name="connsiteX6" fmla="*/ 60363 w 203252"/>
                <a:gd name="connsiteY6" fmla="*/ 133578 h 194309"/>
                <a:gd name="connsiteX7" fmla="*/ 117513 w 203252"/>
                <a:gd name="connsiteY7" fmla="*/ 185965 h 194309"/>
                <a:gd name="connsiteX8" fmla="*/ 203238 w 203252"/>
                <a:gd name="connsiteY8" fmla="*/ 190728 h 194309"/>
                <a:gd name="connsiteX9" fmla="*/ 123863 w 203252"/>
                <a:gd name="connsiteY9" fmla="*/ 151040 h 194309"/>
                <a:gd name="connsiteX10" fmla="*/ 68300 w 203252"/>
                <a:gd name="connsiteY10" fmla="*/ 130403 h 194309"/>
                <a:gd name="connsiteX11" fmla="*/ 49250 w 203252"/>
                <a:gd name="connsiteY11" fmla="*/ 122465 h 194309"/>
                <a:gd name="connsiteX12" fmla="*/ 41313 w 203252"/>
                <a:gd name="connsiteY12" fmla="*/ 112940 h 194309"/>
                <a:gd name="connsiteX13" fmla="*/ 100050 w 203252"/>
                <a:gd name="connsiteY13" fmla="*/ 89128 h 194309"/>
                <a:gd name="connsiteX14" fmla="*/ 160375 w 203252"/>
                <a:gd name="connsiteY14" fmla="*/ 228 h 19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252" h="194309">
                  <a:moveTo>
                    <a:pt x="160375" y="228"/>
                  </a:moveTo>
                  <a:cubicBezTo>
                    <a:pt x="164344" y="-4005"/>
                    <a:pt x="137357" y="51822"/>
                    <a:pt x="123863" y="63728"/>
                  </a:cubicBezTo>
                  <a:cubicBezTo>
                    <a:pt x="110369" y="75634"/>
                    <a:pt x="97669" y="66373"/>
                    <a:pt x="79413" y="71665"/>
                  </a:cubicBezTo>
                  <a:cubicBezTo>
                    <a:pt x="61157" y="76957"/>
                    <a:pt x="27290" y="87541"/>
                    <a:pt x="14325" y="95478"/>
                  </a:cubicBezTo>
                  <a:cubicBezTo>
                    <a:pt x="1360" y="103416"/>
                    <a:pt x="-2608" y="106061"/>
                    <a:pt x="1625" y="119290"/>
                  </a:cubicBezTo>
                  <a:cubicBezTo>
                    <a:pt x="5858" y="132519"/>
                    <a:pt x="29935" y="172472"/>
                    <a:pt x="39725" y="174853"/>
                  </a:cubicBezTo>
                  <a:cubicBezTo>
                    <a:pt x="49515" y="177234"/>
                    <a:pt x="47398" y="131726"/>
                    <a:pt x="60363" y="133578"/>
                  </a:cubicBezTo>
                  <a:cubicBezTo>
                    <a:pt x="73328" y="135430"/>
                    <a:pt x="93700" y="176440"/>
                    <a:pt x="117513" y="185965"/>
                  </a:cubicBezTo>
                  <a:cubicBezTo>
                    <a:pt x="141325" y="195490"/>
                    <a:pt x="202180" y="196549"/>
                    <a:pt x="203238" y="190728"/>
                  </a:cubicBezTo>
                  <a:cubicBezTo>
                    <a:pt x="204296" y="184907"/>
                    <a:pt x="146353" y="161094"/>
                    <a:pt x="123863" y="151040"/>
                  </a:cubicBezTo>
                  <a:cubicBezTo>
                    <a:pt x="101373" y="140986"/>
                    <a:pt x="80736" y="135166"/>
                    <a:pt x="68300" y="130403"/>
                  </a:cubicBezTo>
                  <a:cubicBezTo>
                    <a:pt x="55864" y="125640"/>
                    <a:pt x="53748" y="125376"/>
                    <a:pt x="49250" y="122465"/>
                  </a:cubicBezTo>
                  <a:cubicBezTo>
                    <a:pt x="44752" y="119555"/>
                    <a:pt x="32846" y="118496"/>
                    <a:pt x="41313" y="112940"/>
                  </a:cubicBezTo>
                  <a:cubicBezTo>
                    <a:pt x="49780" y="107384"/>
                    <a:pt x="78619" y="103945"/>
                    <a:pt x="100050" y="89128"/>
                  </a:cubicBezTo>
                  <a:cubicBezTo>
                    <a:pt x="121481" y="74311"/>
                    <a:pt x="156406" y="4461"/>
                    <a:pt x="160375" y="22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587151DD-2269-4621-9AC3-47536E0AA166}"/>
                </a:ext>
              </a:extLst>
            </p:cNvPr>
            <p:cNvSpPr/>
            <p:nvPr/>
          </p:nvSpPr>
          <p:spPr>
            <a:xfrm>
              <a:off x="5092402" y="7800645"/>
              <a:ext cx="95604" cy="121796"/>
            </a:xfrm>
            <a:custGeom>
              <a:avLst/>
              <a:gdLst>
                <a:gd name="connsiteX0" fmla="*/ 95548 w 95604"/>
                <a:gd name="connsiteY0" fmla="*/ 54305 h 121796"/>
                <a:gd name="connsiteX1" fmla="*/ 49511 w 95604"/>
                <a:gd name="connsiteY1" fmla="*/ 120980 h 121796"/>
                <a:gd name="connsiteX2" fmla="*/ 5061 w 95604"/>
                <a:gd name="connsiteY2" fmla="*/ 87643 h 121796"/>
                <a:gd name="connsiteX3" fmla="*/ 1886 w 95604"/>
                <a:gd name="connsiteY3" fmla="*/ 32080 h 121796"/>
                <a:gd name="connsiteX4" fmla="*/ 12998 w 95604"/>
                <a:gd name="connsiteY4" fmla="*/ 330 h 121796"/>
                <a:gd name="connsiteX5" fmla="*/ 12998 w 95604"/>
                <a:gd name="connsiteY5" fmla="*/ 51130 h 121796"/>
                <a:gd name="connsiteX6" fmla="*/ 39986 w 95604"/>
                <a:gd name="connsiteY6" fmla="*/ 67005 h 121796"/>
                <a:gd name="connsiteX7" fmla="*/ 95548 w 95604"/>
                <a:gd name="connsiteY7" fmla="*/ 54305 h 12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04" h="121796">
                  <a:moveTo>
                    <a:pt x="95548" y="54305"/>
                  </a:moveTo>
                  <a:cubicBezTo>
                    <a:pt x="97135" y="63301"/>
                    <a:pt x="64592" y="115424"/>
                    <a:pt x="49511" y="120980"/>
                  </a:cubicBezTo>
                  <a:cubicBezTo>
                    <a:pt x="34430" y="126536"/>
                    <a:pt x="12998" y="102460"/>
                    <a:pt x="5061" y="87643"/>
                  </a:cubicBezTo>
                  <a:cubicBezTo>
                    <a:pt x="-2877" y="72826"/>
                    <a:pt x="563" y="46632"/>
                    <a:pt x="1886" y="32080"/>
                  </a:cubicBezTo>
                  <a:cubicBezTo>
                    <a:pt x="3209" y="17528"/>
                    <a:pt x="11146" y="-2845"/>
                    <a:pt x="12998" y="330"/>
                  </a:cubicBezTo>
                  <a:cubicBezTo>
                    <a:pt x="14850" y="3505"/>
                    <a:pt x="8500" y="40018"/>
                    <a:pt x="12998" y="51130"/>
                  </a:cubicBezTo>
                  <a:cubicBezTo>
                    <a:pt x="17496" y="62242"/>
                    <a:pt x="22524" y="66476"/>
                    <a:pt x="39986" y="67005"/>
                  </a:cubicBezTo>
                  <a:cubicBezTo>
                    <a:pt x="57448" y="67534"/>
                    <a:pt x="93961" y="45309"/>
                    <a:pt x="95548" y="5430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069BE0BC-943F-41BA-8D2D-3616D0EE67CF}"/>
                </a:ext>
              </a:extLst>
            </p:cNvPr>
            <p:cNvSpPr/>
            <p:nvPr/>
          </p:nvSpPr>
          <p:spPr>
            <a:xfrm>
              <a:off x="4753973" y="8104164"/>
              <a:ext cx="275388" cy="107230"/>
            </a:xfrm>
            <a:custGeom>
              <a:avLst/>
              <a:gdLst>
                <a:gd name="connsiteX0" fmla="*/ 275227 w 275388"/>
                <a:gd name="connsiteY0" fmla="*/ 24 h 107230"/>
                <a:gd name="connsiteX1" fmla="*/ 16465 w 275388"/>
                <a:gd name="connsiteY1" fmla="*/ 90511 h 107230"/>
                <a:gd name="connsiteX2" fmla="*/ 54565 w 275388"/>
                <a:gd name="connsiteY2" fmla="*/ 100036 h 107230"/>
                <a:gd name="connsiteX3" fmla="*/ 275227 w 275388"/>
                <a:gd name="connsiteY3" fmla="*/ 24 h 1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388" h="107230">
                  <a:moveTo>
                    <a:pt x="275227" y="24"/>
                  </a:moveTo>
                  <a:cubicBezTo>
                    <a:pt x="268877" y="-1564"/>
                    <a:pt x="53242" y="73842"/>
                    <a:pt x="16465" y="90511"/>
                  </a:cubicBezTo>
                  <a:cubicBezTo>
                    <a:pt x="-20312" y="107180"/>
                    <a:pt x="9851" y="113265"/>
                    <a:pt x="54565" y="100036"/>
                  </a:cubicBezTo>
                  <a:cubicBezTo>
                    <a:pt x="99279" y="86807"/>
                    <a:pt x="281577" y="1612"/>
                    <a:pt x="275227" y="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E9C76917-0ED1-4BB7-A166-CD0A1C9AFB3B}"/>
                </a:ext>
              </a:extLst>
            </p:cNvPr>
            <p:cNvSpPr/>
            <p:nvPr/>
          </p:nvSpPr>
          <p:spPr>
            <a:xfrm>
              <a:off x="4966795" y="8243079"/>
              <a:ext cx="323655" cy="114848"/>
            </a:xfrm>
            <a:custGeom>
              <a:avLst/>
              <a:gdLst>
                <a:gd name="connsiteX0" fmla="*/ 300530 w 323655"/>
                <a:gd name="connsiteY0" fmla="*/ 2396 h 114848"/>
                <a:gd name="connsiteX1" fmla="*/ 243380 w 323655"/>
                <a:gd name="connsiteY1" fmla="*/ 8746 h 114848"/>
                <a:gd name="connsiteX2" fmla="*/ 233855 w 323655"/>
                <a:gd name="connsiteY2" fmla="*/ 27796 h 114848"/>
                <a:gd name="connsiteX3" fmla="*/ 319580 w 323655"/>
                <a:gd name="connsiteY3" fmla="*/ 88121 h 114848"/>
                <a:gd name="connsiteX4" fmla="*/ 292593 w 323655"/>
                <a:gd name="connsiteY4" fmla="*/ 113521 h 114848"/>
                <a:gd name="connsiteX5" fmla="*/ 143368 w 323655"/>
                <a:gd name="connsiteY5" fmla="*/ 110346 h 114848"/>
                <a:gd name="connsiteX6" fmla="*/ 17955 w 323655"/>
                <a:gd name="connsiteY6" fmla="*/ 102409 h 114848"/>
                <a:gd name="connsiteX7" fmla="*/ 5255 w 323655"/>
                <a:gd name="connsiteY7" fmla="*/ 51609 h 114848"/>
                <a:gd name="connsiteX8" fmla="*/ 60818 w 323655"/>
                <a:gd name="connsiteY8" fmla="*/ 42084 h 114848"/>
                <a:gd name="connsiteX9" fmla="*/ 154480 w 323655"/>
                <a:gd name="connsiteY9" fmla="*/ 15096 h 114848"/>
                <a:gd name="connsiteX10" fmla="*/ 38593 w 323655"/>
                <a:gd name="connsiteY10" fmla="*/ 32559 h 114848"/>
                <a:gd name="connsiteX11" fmla="*/ 27480 w 323655"/>
                <a:gd name="connsiteY11" fmla="*/ 73834 h 114848"/>
                <a:gd name="connsiteX12" fmla="*/ 186230 w 323655"/>
                <a:gd name="connsiteY12" fmla="*/ 96059 h 114848"/>
                <a:gd name="connsiteX13" fmla="*/ 214805 w 323655"/>
                <a:gd name="connsiteY13" fmla="*/ 92884 h 114848"/>
                <a:gd name="connsiteX14" fmla="*/ 224330 w 323655"/>
                <a:gd name="connsiteY14" fmla="*/ 48434 h 114848"/>
                <a:gd name="connsiteX15" fmla="*/ 300530 w 323655"/>
                <a:gd name="connsiteY15" fmla="*/ 2396 h 11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3655" h="114848">
                  <a:moveTo>
                    <a:pt x="300530" y="2396"/>
                  </a:moveTo>
                  <a:cubicBezTo>
                    <a:pt x="303705" y="-4219"/>
                    <a:pt x="254492" y="4513"/>
                    <a:pt x="243380" y="8746"/>
                  </a:cubicBezTo>
                  <a:cubicBezTo>
                    <a:pt x="232267" y="12979"/>
                    <a:pt x="221155" y="14567"/>
                    <a:pt x="233855" y="27796"/>
                  </a:cubicBezTo>
                  <a:cubicBezTo>
                    <a:pt x="246555" y="41025"/>
                    <a:pt x="309790" y="73834"/>
                    <a:pt x="319580" y="88121"/>
                  </a:cubicBezTo>
                  <a:cubicBezTo>
                    <a:pt x="329370" y="102409"/>
                    <a:pt x="321962" y="109817"/>
                    <a:pt x="292593" y="113521"/>
                  </a:cubicBezTo>
                  <a:cubicBezTo>
                    <a:pt x="263224" y="117225"/>
                    <a:pt x="189141" y="112198"/>
                    <a:pt x="143368" y="110346"/>
                  </a:cubicBezTo>
                  <a:cubicBezTo>
                    <a:pt x="97595" y="108494"/>
                    <a:pt x="40974" y="112199"/>
                    <a:pt x="17955" y="102409"/>
                  </a:cubicBezTo>
                  <a:cubicBezTo>
                    <a:pt x="-5064" y="92620"/>
                    <a:pt x="-1889" y="61663"/>
                    <a:pt x="5255" y="51609"/>
                  </a:cubicBezTo>
                  <a:cubicBezTo>
                    <a:pt x="12399" y="41555"/>
                    <a:pt x="35947" y="48169"/>
                    <a:pt x="60818" y="42084"/>
                  </a:cubicBezTo>
                  <a:cubicBezTo>
                    <a:pt x="85689" y="35999"/>
                    <a:pt x="158184" y="16683"/>
                    <a:pt x="154480" y="15096"/>
                  </a:cubicBezTo>
                  <a:cubicBezTo>
                    <a:pt x="150776" y="13509"/>
                    <a:pt x="59760" y="22769"/>
                    <a:pt x="38593" y="32559"/>
                  </a:cubicBezTo>
                  <a:cubicBezTo>
                    <a:pt x="17426" y="42349"/>
                    <a:pt x="2874" y="63251"/>
                    <a:pt x="27480" y="73834"/>
                  </a:cubicBezTo>
                  <a:cubicBezTo>
                    <a:pt x="52086" y="84417"/>
                    <a:pt x="155009" y="92884"/>
                    <a:pt x="186230" y="96059"/>
                  </a:cubicBezTo>
                  <a:cubicBezTo>
                    <a:pt x="217451" y="99234"/>
                    <a:pt x="208455" y="100821"/>
                    <a:pt x="214805" y="92884"/>
                  </a:cubicBezTo>
                  <a:cubicBezTo>
                    <a:pt x="221155" y="84947"/>
                    <a:pt x="215599" y="62721"/>
                    <a:pt x="224330" y="48434"/>
                  </a:cubicBezTo>
                  <a:cubicBezTo>
                    <a:pt x="233061" y="34147"/>
                    <a:pt x="297355" y="9011"/>
                    <a:pt x="300530" y="23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4F54B689-D26D-4EB4-9F75-E94001085906}"/>
                </a:ext>
              </a:extLst>
            </p:cNvPr>
            <p:cNvSpPr/>
            <p:nvPr/>
          </p:nvSpPr>
          <p:spPr>
            <a:xfrm>
              <a:off x="4555487" y="7768314"/>
              <a:ext cx="547179" cy="237945"/>
            </a:xfrm>
            <a:custGeom>
              <a:avLst/>
              <a:gdLst>
                <a:gd name="connsiteX0" fmla="*/ 546738 w 547179"/>
                <a:gd name="connsiteY0" fmla="*/ 4086 h 237945"/>
                <a:gd name="connsiteX1" fmla="*/ 486413 w 547179"/>
                <a:gd name="connsiteY1" fmla="*/ 19961 h 237945"/>
                <a:gd name="connsiteX2" fmla="*/ 470538 w 547179"/>
                <a:gd name="connsiteY2" fmla="*/ 92986 h 237945"/>
                <a:gd name="connsiteX3" fmla="*/ 414976 w 547179"/>
                <a:gd name="connsiteY3" fmla="*/ 131086 h 237945"/>
                <a:gd name="connsiteX4" fmla="*/ 3813 w 547179"/>
                <a:gd name="connsiteY4" fmla="*/ 237449 h 237945"/>
                <a:gd name="connsiteX5" fmla="*/ 219713 w 547179"/>
                <a:gd name="connsiteY5" fmla="*/ 169186 h 237945"/>
                <a:gd name="connsiteX6" fmla="*/ 386401 w 547179"/>
                <a:gd name="connsiteY6" fmla="*/ 127911 h 237945"/>
                <a:gd name="connsiteX7" fmla="*/ 451488 w 547179"/>
                <a:gd name="connsiteY7" fmla="*/ 83461 h 237945"/>
                <a:gd name="connsiteX8" fmla="*/ 546738 w 547179"/>
                <a:gd name="connsiteY8" fmla="*/ 4086 h 23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179" h="237945">
                  <a:moveTo>
                    <a:pt x="546738" y="4086"/>
                  </a:moveTo>
                  <a:cubicBezTo>
                    <a:pt x="552559" y="-6497"/>
                    <a:pt x="499113" y="5144"/>
                    <a:pt x="486413" y="19961"/>
                  </a:cubicBezTo>
                  <a:cubicBezTo>
                    <a:pt x="473713" y="34778"/>
                    <a:pt x="482444" y="74465"/>
                    <a:pt x="470538" y="92986"/>
                  </a:cubicBezTo>
                  <a:cubicBezTo>
                    <a:pt x="458632" y="111507"/>
                    <a:pt x="492763" y="107009"/>
                    <a:pt x="414976" y="131086"/>
                  </a:cubicBezTo>
                  <a:cubicBezTo>
                    <a:pt x="337189" y="155163"/>
                    <a:pt x="36357" y="231099"/>
                    <a:pt x="3813" y="237449"/>
                  </a:cubicBezTo>
                  <a:cubicBezTo>
                    <a:pt x="-28731" y="243799"/>
                    <a:pt x="155948" y="187442"/>
                    <a:pt x="219713" y="169186"/>
                  </a:cubicBezTo>
                  <a:cubicBezTo>
                    <a:pt x="283478" y="150930"/>
                    <a:pt x="347772" y="142198"/>
                    <a:pt x="386401" y="127911"/>
                  </a:cubicBezTo>
                  <a:cubicBezTo>
                    <a:pt x="425030" y="113624"/>
                    <a:pt x="428205" y="106744"/>
                    <a:pt x="451488" y="83461"/>
                  </a:cubicBezTo>
                  <a:cubicBezTo>
                    <a:pt x="474771" y="60178"/>
                    <a:pt x="540917" y="14669"/>
                    <a:pt x="546738" y="408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10E96F34-E743-4D29-B005-41513DCF8D98}"/>
                </a:ext>
              </a:extLst>
            </p:cNvPr>
            <p:cNvSpPr/>
            <p:nvPr/>
          </p:nvSpPr>
          <p:spPr>
            <a:xfrm>
              <a:off x="4005379" y="8353042"/>
              <a:ext cx="1108593" cy="190731"/>
            </a:xfrm>
            <a:custGeom>
              <a:avLst/>
              <a:gdLst>
                <a:gd name="connsiteX0" fmla="*/ 1107959 w 1108593"/>
                <a:gd name="connsiteY0" fmla="*/ 383 h 190731"/>
                <a:gd name="connsiteX1" fmla="*/ 919046 w 1108593"/>
                <a:gd name="connsiteY1" fmla="*/ 124208 h 190731"/>
                <a:gd name="connsiteX2" fmla="*/ 774584 w 1108593"/>
                <a:gd name="connsiteY2" fmla="*/ 175008 h 190731"/>
                <a:gd name="connsiteX3" fmla="*/ 517409 w 1108593"/>
                <a:gd name="connsiteY3" fmla="*/ 184533 h 190731"/>
                <a:gd name="connsiteX4" fmla="*/ 360246 w 1108593"/>
                <a:gd name="connsiteY4" fmla="*/ 151196 h 190731"/>
                <a:gd name="connsiteX5" fmla="*/ 207846 w 1108593"/>
                <a:gd name="connsiteY5" fmla="*/ 86108 h 190731"/>
                <a:gd name="connsiteX6" fmla="*/ 133234 w 1108593"/>
                <a:gd name="connsiteY6" fmla="*/ 36896 h 190731"/>
                <a:gd name="connsiteX7" fmla="*/ 1471 w 1108593"/>
                <a:gd name="connsiteY7" fmla="*/ 8321 h 190731"/>
                <a:gd name="connsiteX8" fmla="*/ 226896 w 1108593"/>
                <a:gd name="connsiteY8" fmla="*/ 73408 h 190731"/>
                <a:gd name="connsiteX9" fmla="*/ 623771 w 1108593"/>
                <a:gd name="connsiteY9" fmla="*/ 179771 h 190731"/>
                <a:gd name="connsiteX10" fmla="*/ 850784 w 1108593"/>
                <a:gd name="connsiteY10" fmla="*/ 168658 h 190731"/>
                <a:gd name="connsiteX11" fmla="*/ 1107959 w 1108593"/>
                <a:gd name="connsiteY11" fmla="*/ 383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8593" h="190731">
                  <a:moveTo>
                    <a:pt x="1107959" y="383"/>
                  </a:moveTo>
                  <a:cubicBezTo>
                    <a:pt x="1119336" y="-7025"/>
                    <a:pt x="974608" y="95104"/>
                    <a:pt x="919046" y="124208"/>
                  </a:cubicBezTo>
                  <a:cubicBezTo>
                    <a:pt x="863483" y="153312"/>
                    <a:pt x="841524" y="164954"/>
                    <a:pt x="774584" y="175008"/>
                  </a:cubicBezTo>
                  <a:cubicBezTo>
                    <a:pt x="707644" y="185062"/>
                    <a:pt x="586465" y="188502"/>
                    <a:pt x="517409" y="184533"/>
                  </a:cubicBezTo>
                  <a:cubicBezTo>
                    <a:pt x="448353" y="180564"/>
                    <a:pt x="411840" y="167600"/>
                    <a:pt x="360246" y="151196"/>
                  </a:cubicBezTo>
                  <a:cubicBezTo>
                    <a:pt x="308652" y="134792"/>
                    <a:pt x="245681" y="105158"/>
                    <a:pt x="207846" y="86108"/>
                  </a:cubicBezTo>
                  <a:cubicBezTo>
                    <a:pt x="170011" y="67058"/>
                    <a:pt x="167630" y="49860"/>
                    <a:pt x="133234" y="36896"/>
                  </a:cubicBezTo>
                  <a:cubicBezTo>
                    <a:pt x="98838" y="23932"/>
                    <a:pt x="-14139" y="2236"/>
                    <a:pt x="1471" y="8321"/>
                  </a:cubicBezTo>
                  <a:cubicBezTo>
                    <a:pt x="17081" y="14406"/>
                    <a:pt x="226896" y="73408"/>
                    <a:pt x="226896" y="73408"/>
                  </a:cubicBezTo>
                  <a:cubicBezTo>
                    <a:pt x="330613" y="101983"/>
                    <a:pt x="519790" y="163896"/>
                    <a:pt x="623771" y="179771"/>
                  </a:cubicBezTo>
                  <a:cubicBezTo>
                    <a:pt x="727752" y="195646"/>
                    <a:pt x="769557" y="196175"/>
                    <a:pt x="850784" y="168658"/>
                  </a:cubicBezTo>
                  <a:cubicBezTo>
                    <a:pt x="932011" y="141141"/>
                    <a:pt x="1096582" y="7791"/>
                    <a:pt x="1107959" y="3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EA118F6C-D9E8-4F3A-8C6C-6B63E25C9CFF}"/>
                </a:ext>
              </a:extLst>
            </p:cNvPr>
            <p:cNvSpPr/>
            <p:nvPr/>
          </p:nvSpPr>
          <p:spPr>
            <a:xfrm>
              <a:off x="4184650" y="8355116"/>
              <a:ext cx="901717" cy="138486"/>
            </a:xfrm>
            <a:custGeom>
              <a:avLst/>
              <a:gdLst>
                <a:gd name="connsiteX0" fmla="*/ 0 w 901717"/>
                <a:gd name="connsiteY0" fmla="*/ 52284 h 138486"/>
                <a:gd name="connsiteX1" fmla="*/ 376238 w 901717"/>
                <a:gd name="connsiteY1" fmla="*/ 107847 h 138486"/>
                <a:gd name="connsiteX2" fmla="*/ 411163 w 901717"/>
                <a:gd name="connsiteY2" fmla="*/ 122134 h 138486"/>
                <a:gd name="connsiteX3" fmla="*/ 700088 w 901717"/>
                <a:gd name="connsiteY3" fmla="*/ 131659 h 138486"/>
                <a:gd name="connsiteX4" fmla="*/ 768350 w 901717"/>
                <a:gd name="connsiteY4" fmla="*/ 98322 h 138486"/>
                <a:gd name="connsiteX5" fmla="*/ 803275 w 901717"/>
                <a:gd name="connsiteY5" fmla="*/ 31647 h 138486"/>
                <a:gd name="connsiteX6" fmla="*/ 838200 w 901717"/>
                <a:gd name="connsiteY6" fmla="*/ 4659 h 138486"/>
                <a:gd name="connsiteX7" fmla="*/ 901700 w 901717"/>
                <a:gd name="connsiteY7" fmla="*/ 1484 h 138486"/>
                <a:gd name="connsiteX8" fmla="*/ 831850 w 901717"/>
                <a:gd name="connsiteY8" fmla="*/ 20534 h 138486"/>
                <a:gd name="connsiteX9" fmla="*/ 690563 w 901717"/>
                <a:gd name="connsiteY9" fmla="*/ 131659 h 138486"/>
                <a:gd name="connsiteX10" fmla="*/ 374650 w 901717"/>
                <a:gd name="connsiteY10" fmla="*/ 123722 h 138486"/>
                <a:gd name="connsiteX11" fmla="*/ 249238 w 901717"/>
                <a:gd name="connsiteY11" fmla="*/ 101497 h 138486"/>
                <a:gd name="connsiteX12" fmla="*/ 0 w 901717"/>
                <a:gd name="connsiteY12" fmla="*/ 52284 h 13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717" h="138486">
                  <a:moveTo>
                    <a:pt x="0" y="52284"/>
                  </a:moveTo>
                  <a:lnTo>
                    <a:pt x="376238" y="107847"/>
                  </a:lnTo>
                  <a:cubicBezTo>
                    <a:pt x="444765" y="119489"/>
                    <a:pt x="357188" y="118165"/>
                    <a:pt x="411163" y="122134"/>
                  </a:cubicBezTo>
                  <a:cubicBezTo>
                    <a:pt x="465138" y="126103"/>
                    <a:pt x="640557" y="135628"/>
                    <a:pt x="700088" y="131659"/>
                  </a:cubicBezTo>
                  <a:cubicBezTo>
                    <a:pt x="759619" y="127690"/>
                    <a:pt x="751152" y="114991"/>
                    <a:pt x="768350" y="98322"/>
                  </a:cubicBezTo>
                  <a:cubicBezTo>
                    <a:pt x="785548" y="81653"/>
                    <a:pt x="791633" y="47257"/>
                    <a:pt x="803275" y="31647"/>
                  </a:cubicBezTo>
                  <a:cubicBezTo>
                    <a:pt x="814917" y="16037"/>
                    <a:pt x="821796" y="9686"/>
                    <a:pt x="838200" y="4659"/>
                  </a:cubicBezTo>
                  <a:cubicBezTo>
                    <a:pt x="854604" y="-368"/>
                    <a:pt x="902758" y="-1162"/>
                    <a:pt x="901700" y="1484"/>
                  </a:cubicBezTo>
                  <a:cubicBezTo>
                    <a:pt x="900642" y="4130"/>
                    <a:pt x="867039" y="-1162"/>
                    <a:pt x="831850" y="20534"/>
                  </a:cubicBezTo>
                  <a:cubicBezTo>
                    <a:pt x="796661" y="42230"/>
                    <a:pt x="766763" y="114461"/>
                    <a:pt x="690563" y="131659"/>
                  </a:cubicBezTo>
                  <a:cubicBezTo>
                    <a:pt x="614363" y="148857"/>
                    <a:pt x="448204" y="128749"/>
                    <a:pt x="374650" y="123722"/>
                  </a:cubicBezTo>
                  <a:cubicBezTo>
                    <a:pt x="301096" y="118695"/>
                    <a:pt x="249238" y="101497"/>
                    <a:pt x="249238" y="101497"/>
                  </a:cubicBezTo>
                  <a:lnTo>
                    <a:pt x="0" y="5228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7D880561-B1EB-45FF-B1B8-4A8A550EAC50}"/>
                </a:ext>
              </a:extLst>
            </p:cNvPr>
            <p:cNvSpPr/>
            <p:nvPr/>
          </p:nvSpPr>
          <p:spPr>
            <a:xfrm>
              <a:off x="4794142" y="7910223"/>
              <a:ext cx="183304" cy="159266"/>
            </a:xfrm>
            <a:custGeom>
              <a:avLst/>
              <a:gdLst>
                <a:gd name="connsiteX0" fmla="*/ 165208 w 183304"/>
                <a:gd name="connsiteY0" fmla="*/ 290 h 159266"/>
                <a:gd name="connsiteX1" fmla="*/ 177908 w 183304"/>
                <a:gd name="connsiteY1" fmla="*/ 98715 h 159266"/>
                <a:gd name="connsiteX2" fmla="*/ 146158 w 183304"/>
                <a:gd name="connsiteY2" fmla="*/ 125702 h 159266"/>
                <a:gd name="connsiteX3" fmla="*/ 108 w 183304"/>
                <a:gd name="connsiteY3" fmla="*/ 159040 h 159266"/>
                <a:gd name="connsiteX4" fmla="*/ 171558 w 183304"/>
                <a:gd name="connsiteY4" fmla="*/ 133640 h 159266"/>
                <a:gd name="connsiteX5" fmla="*/ 165208 w 183304"/>
                <a:gd name="connsiteY5" fmla="*/ 290 h 15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04" h="159266">
                  <a:moveTo>
                    <a:pt x="165208" y="290"/>
                  </a:moveTo>
                  <a:cubicBezTo>
                    <a:pt x="166266" y="-5531"/>
                    <a:pt x="181083" y="77813"/>
                    <a:pt x="177908" y="98715"/>
                  </a:cubicBezTo>
                  <a:cubicBezTo>
                    <a:pt x="174733" y="119617"/>
                    <a:pt x="175791" y="115648"/>
                    <a:pt x="146158" y="125702"/>
                  </a:cubicBezTo>
                  <a:cubicBezTo>
                    <a:pt x="116525" y="135756"/>
                    <a:pt x="-4125" y="157717"/>
                    <a:pt x="108" y="159040"/>
                  </a:cubicBezTo>
                  <a:cubicBezTo>
                    <a:pt x="4341" y="160363"/>
                    <a:pt x="141396" y="156394"/>
                    <a:pt x="171558" y="133640"/>
                  </a:cubicBezTo>
                  <a:cubicBezTo>
                    <a:pt x="201720" y="110886"/>
                    <a:pt x="164150" y="6111"/>
                    <a:pt x="165208" y="2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B988D97D-3937-4255-A1E8-31B88517D0E2}"/>
                </a:ext>
              </a:extLst>
            </p:cNvPr>
            <p:cNvSpPr/>
            <p:nvPr/>
          </p:nvSpPr>
          <p:spPr>
            <a:xfrm>
              <a:off x="4564638" y="8286661"/>
              <a:ext cx="406190" cy="186944"/>
            </a:xfrm>
            <a:custGeom>
              <a:avLst/>
              <a:gdLst>
                <a:gd name="connsiteX0" fmla="*/ 378837 w 406190"/>
                <a:gd name="connsiteY0" fmla="*/ 89 h 186944"/>
                <a:gd name="connsiteX1" fmla="*/ 405825 w 406190"/>
                <a:gd name="connsiteY1" fmla="*/ 106452 h 186944"/>
                <a:gd name="connsiteX2" fmla="*/ 355025 w 406190"/>
                <a:gd name="connsiteY2" fmla="*/ 165189 h 186944"/>
                <a:gd name="connsiteX3" fmla="*/ 186750 w 406190"/>
                <a:gd name="connsiteY3" fmla="*/ 181064 h 186944"/>
                <a:gd name="connsiteX4" fmla="*/ 2600 w 406190"/>
                <a:gd name="connsiteY4" fmla="*/ 182652 h 186944"/>
                <a:gd name="connsiteX5" fmla="*/ 331212 w 406190"/>
                <a:gd name="connsiteY5" fmla="*/ 182652 h 186944"/>
                <a:gd name="connsiteX6" fmla="*/ 397887 w 406190"/>
                <a:gd name="connsiteY6" fmla="*/ 125502 h 186944"/>
                <a:gd name="connsiteX7" fmla="*/ 378837 w 406190"/>
                <a:gd name="connsiteY7" fmla="*/ 89 h 18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90" h="186944">
                  <a:moveTo>
                    <a:pt x="378837" y="89"/>
                  </a:moveTo>
                  <a:cubicBezTo>
                    <a:pt x="380160" y="-3086"/>
                    <a:pt x="409794" y="78935"/>
                    <a:pt x="405825" y="106452"/>
                  </a:cubicBezTo>
                  <a:cubicBezTo>
                    <a:pt x="401856" y="133969"/>
                    <a:pt x="391537" y="152754"/>
                    <a:pt x="355025" y="165189"/>
                  </a:cubicBezTo>
                  <a:cubicBezTo>
                    <a:pt x="318513" y="177624"/>
                    <a:pt x="245487" y="178154"/>
                    <a:pt x="186750" y="181064"/>
                  </a:cubicBezTo>
                  <a:cubicBezTo>
                    <a:pt x="128012" y="183975"/>
                    <a:pt x="-21477" y="182387"/>
                    <a:pt x="2600" y="182652"/>
                  </a:cubicBezTo>
                  <a:cubicBezTo>
                    <a:pt x="26677" y="182917"/>
                    <a:pt x="265331" y="192177"/>
                    <a:pt x="331212" y="182652"/>
                  </a:cubicBezTo>
                  <a:cubicBezTo>
                    <a:pt x="397093" y="173127"/>
                    <a:pt x="386775" y="152225"/>
                    <a:pt x="397887" y="125502"/>
                  </a:cubicBezTo>
                  <a:cubicBezTo>
                    <a:pt x="409000" y="98779"/>
                    <a:pt x="377514" y="3264"/>
                    <a:pt x="378837" y="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482C3CBC-BF50-475A-9790-A349BCA1B1CB}"/>
                </a:ext>
              </a:extLst>
            </p:cNvPr>
            <p:cNvSpPr/>
            <p:nvPr/>
          </p:nvSpPr>
          <p:spPr>
            <a:xfrm>
              <a:off x="4578350" y="8405695"/>
              <a:ext cx="314337" cy="40529"/>
            </a:xfrm>
            <a:custGeom>
              <a:avLst/>
              <a:gdLst>
                <a:gd name="connsiteX0" fmla="*/ 314325 w 314337"/>
                <a:gd name="connsiteY0" fmla="*/ 35043 h 40529"/>
                <a:gd name="connsiteX1" fmla="*/ 107950 w 314337"/>
                <a:gd name="connsiteY1" fmla="*/ 31868 h 40529"/>
                <a:gd name="connsiteX2" fmla="*/ 87313 w 314337"/>
                <a:gd name="connsiteY2" fmla="*/ 23930 h 40529"/>
                <a:gd name="connsiteX3" fmla="*/ 119063 w 314337"/>
                <a:gd name="connsiteY3" fmla="*/ 118 h 40529"/>
                <a:gd name="connsiteX4" fmla="*/ 0 w 314337"/>
                <a:gd name="connsiteY4" fmla="*/ 35043 h 40529"/>
                <a:gd name="connsiteX5" fmla="*/ 117475 w 314337"/>
                <a:gd name="connsiteY5" fmla="*/ 38218 h 40529"/>
                <a:gd name="connsiteX6" fmla="*/ 314325 w 314337"/>
                <a:gd name="connsiteY6" fmla="*/ 35043 h 4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37" h="40529">
                  <a:moveTo>
                    <a:pt x="314325" y="35043"/>
                  </a:moveTo>
                  <a:cubicBezTo>
                    <a:pt x="312737" y="33985"/>
                    <a:pt x="145785" y="33720"/>
                    <a:pt x="107950" y="31868"/>
                  </a:cubicBezTo>
                  <a:cubicBezTo>
                    <a:pt x="70115" y="30016"/>
                    <a:pt x="85461" y="29222"/>
                    <a:pt x="87313" y="23930"/>
                  </a:cubicBezTo>
                  <a:cubicBezTo>
                    <a:pt x="89165" y="18638"/>
                    <a:pt x="133615" y="-1734"/>
                    <a:pt x="119063" y="118"/>
                  </a:cubicBezTo>
                  <a:cubicBezTo>
                    <a:pt x="104511" y="1970"/>
                    <a:pt x="265" y="28693"/>
                    <a:pt x="0" y="35043"/>
                  </a:cubicBezTo>
                  <a:cubicBezTo>
                    <a:pt x="-265" y="41393"/>
                    <a:pt x="66410" y="41922"/>
                    <a:pt x="117475" y="38218"/>
                  </a:cubicBezTo>
                  <a:cubicBezTo>
                    <a:pt x="168540" y="34514"/>
                    <a:pt x="315913" y="36101"/>
                    <a:pt x="314325" y="350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F2986BA7-83E0-4C30-9604-FC708409557F}"/>
                </a:ext>
              </a:extLst>
            </p:cNvPr>
            <p:cNvSpPr/>
            <p:nvPr/>
          </p:nvSpPr>
          <p:spPr>
            <a:xfrm>
              <a:off x="4649500" y="8399462"/>
              <a:ext cx="271458" cy="43372"/>
            </a:xfrm>
            <a:custGeom>
              <a:avLst/>
              <a:gdLst>
                <a:gd name="connsiteX0" fmla="*/ 288 w 271458"/>
                <a:gd name="connsiteY0" fmla="*/ 30163 h 43372"/>
                <a:gd name="connsiteX1" fmla="*/ 252700 w 271458"/>
                <a:gd name="connsiteY1" fmla="*/ 1 h 43372"/>
                <a:gd name="connsiteX2" fmla="*/ 247938 w 271458"/>
                <a:gd name="connsiteY2" fmla="*/ 31751 h 43372"/>
                <a:gd name="connsiteX3" fmla="*/ 208250 w 271458"/>
                <a:gd name="connsiteY3" fmla="*/ 42863 h 43372"/>
                <a:gd name="connsiteX4" fmla="*/ 201900 w 271458"/>
                <a:gd name="connsiteY4" fmla="*/ 17463 h 43372"/>
                <a:gd name="connsiteX5" fmla="*/ 288 w 271458"/>
                <a:gd name="connsiteY5" fmla="*/ 30163 h 4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58" h="43372">
                  <a:moveTo>
                    <a:pt x="288" y="30163"/>
                  </a:moveTo>
                  <a:cubicBezTo>
                    <a:pt x="8755" y="27253"/>
                    <a:pt x="211425" y="-264"/>
                    <a:pt x="252700" y="1"/>
                  </a:cubicBezTo>
                  <a:cubicBezTo>
                    <a:pt x="293975" y="266"/>
                    <a:pt x="255346" y="24607"/>
                    <a:pt x="247938" y="31751"/>
                  </a:cubicBezTo>
                  <a:cubicBezTo>
                    <a:pt x="240530" y="38895"/>
                    <a:pt x="215923" y="45244"/>
                    <a:pt x="208250" y="42863"/>
                  </a:cubicBezTo>
                  <a:cubicBezTo>
                    <a:pt x="200577" y="40482"/>
                    <a:pt x="231269" y="18257"/>
                    <a:pt x="201900" y="17463"/>
                  </a:cubicBezTo>
                  <a:cubicBezTo>
                    <a:pt x="172531" y="16669"/>
                    <a:pt x="-8179" y="33073"/>
                    <a:pt x="288" y="301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6B3F80BF-BB64-4CAC-A0BD-86AF13CEC7AE}"/>
                </a:ext>
              </a:extLst>
            </p:cNvPr>
            <p:cNvSpPr/>
            <p:nvPr/>
          </p:nvSpPr>
          <p:spPr>
            <a:xfrm>
              <a:off x="4478319" y="8281954"/>
              <a:ext cx="477045" cy="182711"/>
            </a:xfrm>
            <a:custGeom>
              <a:avLst/>
              <a:gdLst>
                <a:gd name="connsiteX0" fmla="*/ 100031 w 477045"/>
                <a:gd name="connsiteY0" fmla="*/ 182596 h 182711"/>
                <a:gd name="connsiteX1" fmla="*/ 19 w 477045"/>
                <a:gd name="connsiteY1" fmla="*/ 123859 h 182711"/>
                <a:gd name="connsiteX2" fmla="*/ 109556 w 477045"/>
                <a:gd name="connsiteY2" fmla="*/ 74646 h 182711"/>
                <a:gd name="connsiteX3" fmla="*/ 180994 w 477045"/>
                <a:gd name="connsiteY3" fmla="*/ 77821 h 182711"/>
                <a:gd name="connsiteX4" fmla="*/ 184169 w 477045"/>
                <a:gd name="connsiteY4" fmla="*/ 36546 h 182711"/>
                <a:gd name="connsiteX5" fmla="*/ 269894 w 477045"/>
                <a:gd name="connsiteY5" fmla="*/ 30196 h 182711"/>
                <a:gd name="connsiteX6" fmla="*/ 274656 w 477045"/>
                <a:gd name="connsiteY6" fmla="*/ 58771 h 182711"/>
                <a:gd name="connsiteX7" fmla="*/ 352444 w 477045"/>
                <a:gd name="connsiteY7" fmla="*/ 41309 h 182711"/>
                <a:gd name="connsiteX8" fmla="*/ 363556 w 477045"/>
                <a:gd name="connsiteY8" fmla="*/ 34959 h 182711"/>
                <a:gd name="connsiteX9" fmla="*/ 396894 w 477045"/>
                <a:gd name="connsiteY9" fmla="*/ 28609 h 182711"/>
                <a:gd name="connsiteX10" fmla="*/ 412769 w 477045"/>
                <a:gd name="connsiteY10" fmla="*/ 41309 h 182711"/>
                <a:gd name="connsiteX11" fmla="*/ 447694 w 477045"/>
                <a:gd name="connsiteY11" fmla="*/ 52421 h 182711"/>
                <a:gd name="connsiteX12" fmla="*/ 466744 w 477045"/>
                <a:gd name="connsiteY12" fmla="*/ 39721 h 182711"/>
                <a:gd name="connsiteX13" fmla="*/ 476269 w 477045"/>
                <a:gd name="connsiteY13" fmla="*/ 19084 h 182711"/>
                <a:gd name="connsiteX14" fmla="*/ 474681 w 477045"/>
                <a:gd name="connsiteY14" fmla="*/ 34 h 182711"/>
                <a:gd name="connsiteX15" fmla="*/ 460394 w 477045"/>
                <a:gd name="connsiteY15" fmla="*/ 23846 h 182711"/>
                <a:gd name="connsiteX16" fmla="*/ 385781 w 477045"/>
                <a:gd name="connsiteY16" fmla="*/ 74646 h 182711"/>
                <a:gd name="connsiteX17" fmla="*/ 258781 w 477045"/>
                <a:gd name="connsiteY17" fmla="*/ 57184 h 182711"/>
                <a:gd name="connsiteX18" fmla="*/ 230206 w 477045"/>
                <a:gd name="connsiteY18" fmla="*/ 60359 h 182711"/>
                <a:gd name="connsiteX19" fmla="*/ 128606 w 477045"/>
                <a:gd name="connsiteY19" fmla="*/ 96871 h 182711"/>
                <a:gd name="connsiteX20" fmla="*/ 41294 w 477045"/>
                <a:gd name="connsiteY20" fmla="*/ 107984 h 182711"/>
                <a:gd name="connsiteX21" fmla="*/ 100031 w 477045"/>
                <a:gd name="connsiteY21" fmla="*/ 182596 h 18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045" h="182711">
                  <a:moveTo>
                    <a:pt x="100031" y="182596"/>
                  </a:moveTo>
                  <a:cubicBezTo>
                    <a:pt x="93152" y="185242"/>
                    <a:pt x="-1569" y="141851"/>
                    <a:pt x="19" y="123859"/>
                  </a:cubicBezTo>
                  <a:cubicBezTo>
                    <a:pt x="1606" y="105867"/>
                    <a:pt x="79394" y="82319"/>
                    <a:pt x="109556" y="74646"/>
                  </a:cubicBezTo>
                  <a:cubicBezTo>
                    <a:pt x="139718" y="66973"/>
                    <a:pt x="168559" y="84171"/>
                    <a:pt x="180994" y="77821"/>
                  </a:cubicBezTo>
                  <a:cubicBezTo>
                    <a:pt x="193430" y="71471"/>
                    <a:pt x="169352" y="44483"/>
                    <a:pt x="184169" y="36546"/>
                  </a:cubicBezTo>
                  <a:cubicBezTo>
                    <a:pt x="198986" y="28608"/>
                    <a:pt x="254813" y="26492"/>
                    <a:pt x="269894" y="30196"/>
                  </a:cubicBezTo>
                  <a:cubicBezTo>
                    <a:pt x="284975" y="33900"/>
                    <a:pt x="260898" y="56919"/>
                    <a:pt x="274656" y="58771"/>
                  </a:cubicBezTo>
                  <a:cubicBezTo>
                    <a:pt x="288414" y="60623"/>
                    <a:pt x="337628" y="45278"/>
                    <a:pt x="352444" y="41309"/>
                  </a:cubicBezTo>
                  <a:cubicBezTo>
                    <a:pt x="367260" y="37340"/>
                    <a:pt x="356148" y="37076"/>
                    <a:pt x="363556" y="34959"/>
                  </a:cubicBezTo>
                  <a:cubicBezTo>
                    <a:pt x="370964" y="32842"/>
                    <a:pt x="388692" y="27551"/>
                    <a:pt x="396894" y="28609"/>
                  </a:cubicBezTo>
                  <a:cubicBezTo>
                    <a:pt x="405096" y="29667"/>
                    <a:pt x="404303" y="37340"/>
                    <a:pt x="412769" y="41309"/>
                  </a:cubicBezTo>
                  <a:cubicBezTo>
                    <a:pt x="421235" y="45278"/>
                    <a:pt x="438698" y="52686"/>
                    <a:pt x="447694" y="52421"/>
                  </a:cubicBezTo>
                  <a:cubicBezTo>
                    <a:pt x="456690" y="52156"/>
                    <a:pt x="461982" y="45277"/>
                    <a:pt x="466744" y="39721"/>
                  </a:cubicBezTo>
                  <a:cubicBezTo>
                    <a:pt x="471506" y="34165"/>
                    <a:pt x="474946" y="25698"/>
                    <a:pt x="476269" y="19084"/>
                  </a:cubicBezTo>
                  <a:cubicBezTo>
                    <a:pt x="477592" y="12470"/>
                    <a:pt x="477327" y="-760"/>
                    <a:pt x="474681" y="34"/>
                  </a:cubicBezTo>
                  <a:cubicBezTo>
                    <a:pt x="472035" y="828"/>
                    <a:pt x="475211" y="11411"/>
                    <a:pt x="460394" y="23846"/>
                  </a:cubicBezTo>
                  <a:cubicBezTo>
                    <a:pt x="445577" y="36281"/>
                    <a:pt x="419383" y="69090"/>
                    <a:pt x="385781" y="74646"/>
                  </a:cubicBezTo>
                  <a:cubicBezTo>
                    <a:pt x="352179" y="80202"/>
                    <a:pt x="284710" y="59565"/>
                    <a:pt x="258781" y="57184"/>
                  </a:cubicBezTo>
                  <a:cubicBezTo>
                    <a:pt x="232852" y="54803"/>
                    <a:pt x="251902" y="53744"/>
                    <a:pt x="230206" y="60359"/>
                  </a:cubicBezTo>
                  <a:cubicBezTo>
                    <a:pt x="208510" y="66973"/>
                    <a:pt x="160091" y="88934"/>
                    <a:pt x="128606" y="96871"/>
                  </a:cubicBezTo>
                  <a:cubicBezTo>
                    <a:pt x="97121" y="104808"/>
                    <a:pt x="49231" y="97136"/>
                    <a:pt x="41294" y="107984"/>
                  </a:cubicBezTo>
                  <a:cubicBezTo>
                    <a:pt x="33357" y="118832"/>
                    <a:pt x="106910" y="179950"/>
                    <a:pt x="100031" y="1825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393ED9E5-226F-436E-BE82-BD20FCD402A0}"/>
                </a:ext>
              </a:extLst>
            </p:cNvPr>
            <p:cNvSpPr/>
            <p:nvPr/>
          </p:nvSpPr>
          <p:spPr>
            <a:xfrm>
              <a:off x="4333042" y="8005763"/>
              <a:ext cx="245934" cy="126209"/>
            </a:xfrm>
            <a:custGeom>
              <a:avLst/>
              <a:gdLst>
                <a:gd name="connsiteX0" fmla="*/ 245308 w 245934"/>
                <a:gd name="connsiteY0" fmla="*/ 0 h 126209"/>
                <a:gd name="connsiteX1" fmla="*/ 7183 w 245934"/>
                <a:gd name="connsiteY1" fmla="*/ 112712 h 126209"/>
                <a:gd name="connsiteX2" fmla="*/ 75446 w 245934"/>
                <a:gd name="connsiteY2" fmla="*/ 114300 h 126209"/>
                <a:gd name="connsiteX3" fmla="*/ 245308 w 245934"/>
                <a:gd name="connsiteY3" fmla="*/ 0 h 12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34" h="126209">
                  <a:moveTo>
                    <a:pt x="245308" y="0"/>
                  </a:moveTo>
                  <a:cubicBezTo>
                    <a:pt x="233931" y="-265"/>
                    <a:pt x="35493" y="93662"/>
                    <a:pt x="7183" y="112712"/>
                  </a:cubicBezTo>
                  <a:cubicBezTo>
                    <a:pt x="-21127" y="131762"/>
                    <a:pt x="41050" y="129117"/>
                    <a:pt x="75446" y="114300"/>
                  </a:cubicBezTo>
                  <a:cubicBezTo>
                    <a:pt x="109842" y="99483"/>
                    <a:pt x="256685" y="265"/>
                    <a:pt x="245308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0458E6B4-962E-4121-8EFB-ECB3EEDA00C7}"/>
                </a:ext>
              </a:extLst>
            </p:cNvPr>
            <p:cNvSpPr/>
            <p:nvPr/>
          </p:nvSpPr>
          <p:spPr>
            <a:xfrm>
              <a:off x="4351309" y="8127995"/>
              <a:ext cx="125518" cy="111258"/>
            </a:xfrm>
            <a:custGeom>
              <a:avLst/>
              <a:gdLst>
                <a:gd name="connsiteX0" fmla="*/ 29 w 125518"/>
                <a:gd name="connsiteY0" fmla="*/ 5 h 111258"/>
                <a:gd name="connsiteX1" fmla="*/ 104804 w 125518"/>
                <a:gd name="connsiteY1" fmla="*/ 98430 h 111258"/>
                <a:gd name="connsiteX2" fmla="*/ 115916 w 125518"/>
                <a:gd name="connsiteY2" fmla="*/ 103193 h 111258"/>
                <a:gd name="connsiteX3" fmla="*/ 29 w 125518"/>
                <a:gd name="connsiteY3" fmla="*/ 5 h 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18" h="111258">
                  <a:moveTo>
                    <a:pt x="29" y="5"/>
                  </a:moveTo>
                  <a:cubicBezTo>
                    <a:pt x="-1823" y="-789"/>
                    <a:pt x="85490" y="81232"/>
                    <a:pt x="104804" y="98430"/>
                  </a:cubicBezTo>
                  <a:cubicBezTo>
                    <a:pt x="124119" y="115628"/>
                    <a:pt x="134172" y="113776"/>
                    <a:pt x="115916" y="103193"/>
                  </a:cubicBezTo>
                  <a:cubicBezTo>
                    <a:pt x="97660" y="92610"/>
                    <a:pt x="1881" y="799"/>
                    <a:pt x="29" y="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4EE4B8F4-14E1-4BB5-8E16-5997CE54D696}"/>
                </a:ext>
              </a:extLst>
            </p:cNvPr>
            <p:cNvSpPr/>
            <p:nvPr/>
          </p:nvSpPr>
          <p:spPr>
            <a:xfrm>
              <a:off x="4362076" y="8118474"/>
              <a:ext cx="117492" cy="111530"/>
            </a:xfrm>
            <a:custGeom>
              <a:avLst/>
              <a:gdLst>
                <a:gd name="connsiteX0" fmla="*/ 374 w 117492"/>
                <a:gd name="connsiteY0" fmla="*/ 1 h 111530"/>
                <a:gd name="connsiteX1" fmla="*/ 111499 w 117492"/>
                <a:gd name="connsiteY1" fmla="*/ 49214 h 111530"/>
                <a:gd name="connsiteX2" fmla="*/ 101974 w 117492"/>
                <a:gd name="connsiteY2" fmla="*/ 111126 h 111530"/>
                <a:gd name="connsiteX3" fmla="*/ 97212 w 117492"/>
                <a:gd name="connsiteY3" fmla="*/ 74614 h 111530"/>
                <a:gd name="connsiteX4" fmla="*/ 74987 w 117492"/>
                <a:gd name="connsiteY4" fmla="*/ 47626 h 111530"/>
                <a:gd name="connsiteX5" fmla="*/ 374 w 117492"/>
                <a:gd name="connsiteY5" fmla="*/ 1 h 1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92" h="111530">
                  <a:moveTo>
                    <a:pt x="374" y="1"/>
                  </a:moveTo>
                  <a:cubicBezTo>
                    <a:pt x="6459" y="266"/>
                    <a:pt x="94566" y="30693"/>
                    <a:pt x="111499" y="49214"/>
                  </a:cubicBezTo>
                  <a:cubicBezTo>
                    <a:pt x="128432" y="67735"/>
                    <a:pt x="104355" y="106893"/>
                    <a:pt x="101974" y="111126"/>
                  </a:cubicBezTo>
                  <a:cubicBezTo>
                    <a:pt x="99593" y="115359"/>
                    <a:pt x="101710" y="85197"/>
                    <a:pt x="97212" y="74614"/>
                  </a:cubicBezTo>
                  <a:cubicBezTo>
                    <a:pt x="92714" y="64031"/>
                    <a:pt x="85835" y="57416"/>
                    <a:pt x="74987" y="47626"/>
                  </a:cubicBezTo>
                  <a:cubicBezTo>
                    <a:pt x="64139" y="37836"/>
                    <a:pt x="-5711" y="-264"/>
                    <a:pt x="374" y="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3BA5D4DD-61D4-4AF4-90C2-0AC438C0F7C4}"/>
                </a:ext>
              </a:extLst>
            </p:cNvPr>
            <p:cNvSpPr/>
            <p:nvPr/>
          </p:nvSpPr>
          <p:spPr>
            <a:xfrm>
              <a:off x="4215989" y="8175562"/>
              <a:ext cx="269098" cy="68375"/>
            </a:xfrm>
            <a:custGeom>
              <a:avLst/>
              <a:gdLst>
                <a:gd name="connsiteX0" fmla="*/ 411 w 269098"/>
                <a:gd name="connsiteY0" fmla="*/ 63 h 68375"/>
                <a:gd name="connsiteX1" fmla="*/ 113124 w 269098"/>
                <a:gd name="connsiteY1" fmla="*/ 61976 h 68375"/>
                <a:gd name="connsiteX2" fmla="*/ 268699 w 269098"/>
                <a:gd name="connsiteY2" fmla="*/ 65151 h 68375"/>
                <a:gd name="connsiteX3" fmla="*/ 152811 w 269098"/>
                <a:gd name="connsiteY3" fmla="*/ 50863 h 68375"/>
                <a:gd name="connsiteX4" fmla="*/ 411 w 269098"/>
                <a:gd name="connsiteY4" fmla="*/ 63 h 6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098" h="68375">
                  <a:moveTo>
                    <a:pt x="411" y="63"/>
                  </a:moveTo>
                  <a:cubicBezTo>
                    <a:pt x="-6204" y="1915"/>
                    <a:pt x="68409" y="51128"/>
                    <a:pt x="113124" y="61976"/>
                  </a:cubicBezTo>
                  <a:cubicBezTo>
                    <a:pt x="157839" y="72824"/>
                    <a:pt x="262085" y="67003"/>
                    <a:pt x="268699" y="65151"/>
                  </a:cubicBezTo>
                  <a:cubicBezTo>
                    <a:pt x="275314" y="63299"/>
                    <a:pt x="198319" y="64357"/>
                    <a:pt x="152811" y="50863"/>
                  </a:cubicBezTo>
                  <a:cubicBezTo>
                    <a:pt x="107303" y="37369"/>
                    <a:pt x="7026" y="-1789"/>
                    <a:pt x="411" y="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433ABD56-E514-458A-B055-59AAA898DCC2}"/>
                </a:ext>
              </a:extLst>
            </p:cNvPr>
            <p:cNvSpPr/>
            <p:nvPr/>
          </p:nvSpPr>
          <p:spPr>
            <a:xfrm>
              <a:off x="4196642" y="8101992"/>
              <a:ext cx="222995" cy="84997"/>
            </a:xfrm>
            <a:custGeom>
              <a:avLst/>
              <a:gdLst>
                <a:gd name="connsiteX0" fmla="*/ 222958 w 222995"/>
                <a:gd name="connsiteY0" fmla="*/ 608 h 84997"/>
                <a:gd name="connsiteX1" fmla="*/ 14996 w 222995"/>
                <a:gd name="connsiteY1" fmla="*/ 22833 h 84997"/>
                <a:gd name="connsiteX2" fmla="*/ 18171 w 222995"/>
                <a:gd name="connsiteY2" fmla="*/ 84746 h 84997"/>
                <a:gd name="connsiteX3" fmla="*/ 32458 w 222995"/>
                <a:gd name="connsiteY3" fmla="*/ 43471 h 84997"/>
                <a:gd name="connsiteX4" fmla="*/ 222958 w 222995"/>
                <a:gd name="connsiteY4" fmla="*/ 608 h 8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95" h="84997">
                  <a:moveTo>
                    <a:pt x="222958" y="608"/>
                  </a:moveTo>
                  <a:cubicBezTo>
                    <a:pt x="220048" y="-2832"/>
                    <a:pt x="49127" y="8810"/>
                    <a:pt x="14996" y="22833"/>
                  </a:cubicBezTo>
                  <a:cubicBezTo>
                    <a:pt x="-19135" y="36856"/>
                    <a:pt x="15261" y="81306"/>
                    <a:pt x="18171" y="84746"/>
                  </a:cubicBezTo>
                  <a:cubicBezTo>
                    <a:pt x="21081" y="88186"/>
                    <a:pt x="4677" y="55377"/>
                    <a:pt x="32458" y="43471"/>
                  </a:cubicBezTo>
                  <a:cubicBezTo>
                    <a:pt x="60239" y="31565"/>
                    <a:pt x="225868" y="4048"/>
                    <a:pt x="222958" y="60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938B5AE1-F74C-40C3-9B51-FC9D91478FA0}"/>
                </a:ext>
              </a:extLst>
            </p:cNvPr>
            <p:cNvSpPr/>
            <p:nvPr/>
          </p:nvSpPr>
          <p:spPr>
            <a:xfrm>
              <a:off x="4129057" y="8040562"/>
              <a:ext cx="178125" cy="70106"/>
            </a:xfrm>
            <a:custGeom>
              <a:avLst/>
              <a:gdLst>
                <a:gd name="connsiteX0" fmla="*/ 177831 w 178125"/>
                <a:gd name="connsiteY0" fmla="*/ 69976 h 70106"/>
                <a:gd name="connsiteX1" fmla="*/ 141318 w 178125"/>
                <a:gd name="connsiteY1" fmla="*/ 3301 h 70106"/>
                <a:gd name="connsiteX2" fmla="*/ 31 w 178125"/>
                <a:gd name="connsiteY2" fmla="*/ 11238 h 70106"/>
                <a:gd name="connsiteX3" fmla="*/ 128618 w 178125"/>
                <a:gd name="connsiteY3" fmla="*/ 20763 h 70106"/>
                <a:gd name="connsiteX4" fmla="*/ 177831 w 178125"/>
                <a:gd name="connsiteY4" fmla="*/ 69976 h 7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25" h="70106">
                  <a:moveTo>
                    <a:pt x="177831" y="69976"/>
                  </a:moveTo>
                  <a:cubicBezTo>
                    <a:pt x="179948" y="67066"/>
                    <a:pt x="170951" y="13091"/>
                    <a:pt x="141318" y="3301"/>
                  </a:cubicBezTo>
                  <a:cubicBezTo>
                    <a:pt x="111685" y="-6489"/>
                    <a:pt x="2148" y="8328"/>
                    <a:pt x="31" y="11238"/>
                  </a:cubicBezTo>
                  <a:cubicBezTo>
                    <a:pt x="-2086" y="14148"/>
                    <a:pt x="103218" y="15471"/>
                    <a:pt x="128618" y="20763"/>
                  </a:cubicBezTo>
                  <a:cubicBezTo>
                    <a:pt x="154018" y="26055"/>
                    <a:pt x="175714" y="72886"/>
                    <a:pt x="177831" y="699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7535DF58-B25D-4673-9864-CAD95B8DA650}"/>
                </a:ext>
              </a:extLst>
            </p:cNvPr>
            <p:cNvSpPr/>
            <p:nvPr/>
          </p:nvSpPr>
          <p:spPr>
            <a:xfrm>
              <a:off x="4159179" y="8075567"/>
              <a:ext cx="129631" cy="27175"/>
            </a:xfrm>
            <a:custGeom>
              <a:avLst/>
              <a:gdLst>
                <a:gd name="connsiteX0" fmla="*/ 71 w 129631"/>
                <a:gd name="connsiteY0" fmla="*/ 46 h 27175"/>
                <a:gd name="connsiteX1" fmla="*/ 104846 w 129631"/>
                <a:gd name="connsiteY1" fmla="*/ 20683 h 27175"/>
                <a:gd name="connsiteX2" fmla="*/ 122309 w 129631"/>
                <a:gd name="connsiteY2" fmla="*/ 27033 h 27175"/>
                <a:gd name="connsiteX3" fmla="*/ 71 w 129631"/>
                <a:gd name="connsiteY3" fmla="*/ 46 h 2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31" h="27175">
                  <a:moveTo>
                    <a:pt x="71" y="46"/>
                  </a:moveTo>
                  <a:cubicBezTo>
                    <a:pt x="-2839" y="-1012"/>
                    <a:pt x="84473" y="16185"/>
                    <a:pt x="104846" y="20683"/>
                  </a:cubicBezTo>
                  <a:cubicBezTo>
                    <a:pt x="125219" y="25181"/>
                    <a:pt x="138713" y="24652"/>
                    <a:pt x="122309" y="27033"/>
                  </a:cubicBezTo>
                  <a:cubicBezTo>
                    <a:pt x="105905" y="29414"/>
                    <a:pt x="2981" y="1104"/>
                    <a:pt x="71" y="4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5DD7BDBC-6CE2-4AC9-967A-10037BFCD193}"/>
                </a:ext>
              </a:extLst>
            </p:cNvPr>
            <p:cNvSpPr/>
            <p:nvPr/>
          </p:nvSpPr>
          <p:spPr>
            <a:xfrm>
              <a:off x="4049478" y="8115028"/>
              <a:ext cx="73332" cy="99016"/>
            </a:xfrm>
            <a:custGeom>
              <a:avLst/>
              <a:gdLst>
                <a:gd name="connsiteX0" fmla="*/ 235 w 73332"/>
                <a:gd name="connsiteY0" fmla="*/ 272 h 99016"/>
                <a:gd name="connsiteX1" fmla="*/ 73260 w 73332"/>
                <a:gd name="connsiteY1" fmla="*/ 43135 h 99016"/>
                <a:gd name="connsiteX2" fmla="*/ 14522 w 73332"/>
                <a:gd name="connsiteY2" fmla="*/ 98697 h 99016"/>
                <a:gd name="connsiteX3" fmla="*/ 47860 w 73332"/>
                <a:gd name="connsiteY3" fmla="*/ 63772 h 99016"/>
                <a:gd name="connsiteX4" fmla="*/ 235 w 73332"/>
                <a:gd name="connsiteY4" fmla="*/ 272 h 9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32" h="99016">
                  <a:moveTo>
                    <a:pt x="235" y="272"/>
                  </a:moveTo>
                  <a:cubicBezTo>
                    <a:pt x="4468" y="-3167"/>
                    <a:pt x="70879" y="26731"/>
                    <a:pt x="73260" y="43135"/>
                  </a:cubicBezTo>
                  <a:cubicBezTo>
                    <a:pt x="75641" y="59539"/>
                    <a:pt x="18755" y="95258"/>
                    <a:pt x="14522" y="98697"/>
                  </a:cubicBezTo>
                  <a:cubicBezTo>
                    <a:pt x="10289" y="102136"/>
                    <a:pt x="45479" y="77001"/>
                    <a:pt x="47860" y="63772"/>
                  </a:cubicBezTo>
                  <a:cubicBezTo>
                    <a:pt x="50241" y="50543"/>
                    <a:pt x="-3998" y="3711"/>
                    <a:pt x="235" y="2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1D33C234-4FA4-42E0-AB0A-D5832C9F179B}"/>
                </a:ext>
              </a:extLst>
            </p:cNvPr>
            <p:cNvSpPr/>
            <p:nvPr/>
          </p:nvSpPr>
          <p:spPr>
            <a:xfrm>
              <a:off x="4019518" y="8112080"/>
              <a:ext cx="56550" cy="105680"/>
            </a:xfrm>
            <a:custGeom>
              <a:avLst/>
              <a:gdLst>
                <a:gd name="connsiteX0" fmla="*/ 55595 w 56550"/>
                <a:gd name="connsiteY0" fmla="*/ 45 h 105680"/>
                <a:gd name="connsiteX1" fmla="*/ 32 w 56550"/>
                <a:gd name="connsiteY1" fmla="*/ 55608 h 105680"/>
                <a:gd name="connsiteX2" fmla="*/ 47657 w 56550"/>
                <a:gd name="connsiteY2" fmla="*/ 103233 h 105680"/>
                <a:gd name="connsiteX3" fmla="*/ 54007 w 56550"/>
                <a:gd name="connsiteY3" fmla="*/ 95295 h 105680"/>
                <a:gd name="connsiteX4" fmla="*/ 38132 w 56550"/>
                <a:gd name="connsiteY4" fmla="*/ 65133 h 105680"/>
                <a:gd name="connsiteX5" fmla="*/ 55595 w 56550"/>
                <a:gd name="connsiteY5" fmla="*/ 45 h 10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50" h="105680">
                  <a:moveTo>
                    <a:pt x="55595" y="45"/>
                  </a:moveTo>
                  <a:cubicBezTo>
                    <a:pt x="49245" y="-1543"/>
                    <a:pt x="1355" y="38410"/>
                    <a:pt x="32" y="55608"/>
                  </a:cubicBezTo>
                  <a:cubicBezTo>
                    <a:pt x="-1291" y="72806"/>
                    <a:pt x="38661" y="96618"/>
                    <a:pt x="47657" y="103233"/>
                  </a:cubicBezTo>
                  <a:cubicBezTo>
                    <a:pt x="56653" y="109848"/>
                    <a:pt x="55594" y="101645"/>
                    <a:pt x="54007" y="95295"/>
                  </a:cubicBezTo>
                  <a:cubicBezTo>
                    <a:pt x="52419" y="88945"/>
                    <a:pt x="41836" y="77304"/>
                    <a:pt x="38132" y="65133"/>
                  </a:cubicBezTo>
                  <a:cubicBezTo>
                    <a:pt x="34428" y="52962"/>
                    <a:pt x="61945" y="1633"/>
                    <a:pt x="55595" y="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59BD1697-AF78-43A5-A591-AABAC4CB9C8D}"/>
                </a:ext>
              </a:extLst>
            </p:cNvPr>
            <p:cNvSpPr/>
            <p:nvPr/>
          </p:nvSpPr>
          <p:spPr>
            <a:xfrm>
              <a:off x="3981505" y="8283545"/>
              <a:ext cx="514001" cy="62653"/>
            </a:xfrm>
            <a:custGeom>
              <a:avLst/>
              <a:gdLst>
                <a:gd name="connsiteX0" fmla="*/ 512708 w 514001"/>
                <a:gd name="connsiteY0" fmla="*/ 30 h 62653"/>
                <a:gd name="connsiteX1" fmla="*/ 155520 w 514001"/>
                <a:gd name="connsiteY1" fmla="*/ 58768 h 62653"/>
                <a:gd name="connsiteX2" fmla="*/ 15820 w 514001"/>
                <a:gd name="connsiteY2" fmla="*/ 50830 h 62653"/>
                <a:gd name="connsiteX3" fmla="*/ 512708 w 514001"/>
                <a:gd name="connsiteY3" fmla="*/ 30 h 6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001" h="62653">
                  <a:moveTo>
                    <a:pt x="512708" y="30"/>
                  </a:moveTo>
                  <a:cubicBezTo>
                    <a:pt x="535991" y="1353"/>
                    <a:pt x="238335" y="50301"/>
                    <a:pt x="155520" y="58768"/>
                  </a:cubicBezTo>
                  <a:cubicBezTo>
                    <a:pt x="72705" y="67235"/>
                    <a:pt x="-42388" y="60620"/>
                    <a:pt x="15820" y="50830"/>
                  </a:cubicBezTo>
                  <a:cubicBezTo>
                    <a:pt x="74028" y="41040"/>
                    <a:pt x="489425" y="-1293"/>
                    <a:pt x="512708" y="3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B65C91CE-3EE7-4432-9E35-980863E16926}"/>
                </a:ext>
              </a:extLst>
            </p:cNvPr>
            <p:cNvSpPr/>
            <p:nvPr/>
          </p:nvSpPr>
          <p:spPr>
            <a:xfrm>
              <a:off x="4719093" y="8194149"/>
              <a:ext cx="540520" cy="69154"/>
            </a:xfrm>
            <a:custGeom>
              <a:avLst/>
              <a:gdLst>
                <a:gd name="connsiteX0" fmla="*/ 540295 w 540520"/>
                <a:gd name="connsiteY0" fmla="*/ 526 h 69154"/>
                <a:gd name="connsiteX1" fmla="*/ 173582 w 540520"/>
                <a:gd name="connsiteY1" fmla="*/ 37039 h 69154"/>
                <a:gd name="connsiteX2" fmla="*/ 545 w 540520"/>
                <a:gd name="connsiteY2" fmla="*/ 33864 h 69154"/>
                <a:gd name="connsiteX3" fmla="*/ 224382 w 540520"/>
                <a:gd name="connsiteY3" fmla="*/ 68789 h 69154"/>
                <a:gd name="connsiteX4" fmla="*/ 540295 w 540520"/>
                <a:gd name="connsiteY4" fmla="*/ 526 h 6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520" h="69154">
                  <a:moveTo>
                    <a:pt x="540295" y="526"/>
                  </a:moveTo>
                  <a:cubicBezTo>
                    <a:pt x="531828" y="-4766"/>
                    <a:pt x="263540" y="31483"/>
                    <a:pt x="173582" y="37039"/>
                  </a:cubicBezTo>
                  <a:cubicBezTo>
                    <a:pt x="83624" y="42595"/>
                    <a:pt x="-7922" y="28572"/>
                    <a:pt x="545" y="33864"/>
                  </a:cubicBezTo>
                  <a:cubicBezTo>
                    <a:pt x="9012" y="39156"/>
                    <a:pt x="132043" y="73022"/>
                    <a:pt x="224382" y="68789"/>
                  </a:cubicBezTo>
                  <a:cubicBezTo>
                    <a:pt x="316721" y="64556"/>
                    <a:pt x="548762" y="5818"/>
                    <a:pt x="540295" y="5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F316F25D-5502-4DC7-88DB-9B3D81BE0869}"/>
                </a:ext>
              </a:extLst>
            </p:cNvPr>
            <p:cNvSpPr/>
            <p:nvPr/>
          </p:nvSpPr>
          <p:spPr>
            <a:xfrm>
              <a:off x="4409951" y="7964357"/>
              <a:ext cx="449198" cy="349397"/>
            </a:xfrm>
            <a:custGeom>
              <a:avLst/>
              <a:gdLst>
                <a:gd name="connsiteX0" fmla="*/ 163637 w 449198"/>
                <a:gd name="connsiteY0" fmla="*/ 66806 h 349397"/>
                <a:gd name="connsiteX1" fmla="*/ 444624 w 449198"/>
                <a:gd name="connsiteY1" fmla="*/ 6481 h 349397"/>
                <a:gd name="connsiteX2" fmla="*/ 336674 w 449198"/>
                <a:gd name="connsiteY2" fmla="*/ 246193 h 349397"/>
                <a:gd name="connsiteX3" fmla="*/ 320799 w 449198"/>
                <a:gd name="connsiteY3" fmla="*/ 304931 h 349397"/>
                <a:gd name="connsiteX4" fmla="*/ 131887 w 449198"/>
                <a:gd name="connsiteY4" fmla="*/ 349381 h 349397"/>
                <a:gd name="connsiteX5" fmla="*/ 104899 w 449198"/>
                <a:gd name="connsiteY5" fmla="*/ 300168 h 349397"/>
                <a:gd name="connsiteX6" fmla="*/ 63624 w 449198"/>
                <a:gd name="connsiteY6" fmla="*/ 200156 h 349397"/>
                <a:gd name="connsiteX7" fmla="*/ 124 w 449198"/>
                <a:gd name="connsiteY7" fmla="*/ 173168 h 349397"/>
                <a:gd name="connsiteX8" fmla="*/ 81087 w 449198"/>
                <a:gd name="connsiteY8" fmla="*/ 104906 h 349397"/>
                <a:gd name="connsiteX9" fmla="*/ 39812 w 449198"/>
                <a:gd name="connsiteY9" fmla="*/ 152531 h 349397"/>
                <a:gd name="connsiteX10" fmla="*/ 71562 w 449198"/>
                <a:gd name="connsiteY10" fmla="*/ 190631 h 349397"/>
                <a:gd name="connsiteX11" fmla="*/ 127124 w 449198"/>
                <a:gd name="connsiteY11" fmla="*/ 301756 h 349397"/>
                <a:gd name="connsiteX12" fmla="*/ 284287 w 449198"/>
                <a:gd name="connsiteY12" fmla="*/ 290643 h 349397"/>
                <a:gd name="connsiteX13" fmla="*/ 341437 w 449198"/>
                <a:gd name="connsiteY13" fmla="*/ 158881 h 349397"/>
                <a:gd name="connsiteX14" fmla="*/ 423987 w 449198"/>
                <a:gd name="connsiteY14" fmla="*/ 50931 h 349397"/>
                <a:gd name="connsiteX15" fmla="*/ 163637 w 449198"/>
                <a:gd name="connsiteY15" fmla="*/ 66806 h 34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9198" h="349397">
                  <a:moveTo>
                    <a:pt x="163637" y="66806"/>
                  </a:moveTo>
                  <a:cubicBezTo>
                    <a:pt x="167077" y="59398"/>
                    <a:pt x="415784" y="-23417"/>
                    <a:pt x="444624" y="6481"/>
                  </a:cubicBezTo>
                  <a:cubicBezTo>
                    <a:pt x="473464" y="36379"/>
                    <a:pt x="357311" y="196451"/>
                    <a:pt x="336674" y="246193"/>
                  </a:cubicBezTo>
                  <a:cubicBezTo>
                    <a:pt x="316037" y="295935"/>
                    <a:pt x="354930" y="287733"/>
                    <a:pt x="320799" y="304931"/>
                  </a:cubicBezTo>
                  <a:cubicBezTo>
                    <a:pt x="286668" y="322129"/>
                    <a:pt x="167870" y="350175"/>
                    <a:pt x="131887" y="349381"/>
                  </a:cubicBezTo>
                  <a:cubicBezTo>
                    <a:pt x="95904" y="348587"/>
                    <a:pt x="116276" y="325039"/>
                    <a:pt x="104899" y="300168"/>
                  </a:cubicBezTo>
                  <a:cubicBezTo>
                    <a:pt x="93522" y="275297"/>
                    <a:pt x="81086" y="221323"/>
                    <a:pt x="63624" y="200156"/>
                  </a:cubicBezTo>
                  <a:cubicBezTo>
                    <a:pt x="46162" y="178989"/>
                    <a:pt x="-2786" y="189043"/>
                    <a:pt x="124" y="173168"/>
                  </a:cubicBezTo>
                  <a:cubicBezTo>
                    <a:pt x="3034" y="157293"/>
                    <a:pt x="74472" y="108345"/>
                    <a:pt x="81087" y="104906"/>
                  </a:cubicBezTo>
                  <a:cubicBezTo>
                    <a:pt x="87702" y="101467"/>
                    <a:pt x="41399" y="138244"/>
                    <a:pt x="39812" y="152531"/>
                  </a:cubicBezTo>
                  <a:cubicBezTo>
                    <a:pt x="38225" y="166818"/>
                    <a:pt x="57010" y="165760"/>
                    <a:pt x="71562" y="190631"/>
                  </a:cubicBezTo>
                  <a:cubicBezTo>
                    <a:pt x="86114" y="215502"/>
                    <a:pt x="91670" y="285087"/>
                    <a:pt x="127124" y="301756"/>
                  </a:cubicBezTo>
                  <a:cubicBezTo>
                    <a:pt x="162578" y="318425"/>
                    <a:pt x="248568" y="314456"/>
                    <a:pt x="284287" y="290643"/>
                  </a:cubicBezTo>
                  <a:cubicBezTo>
                    <a:pt x="320006" y="266831"/>
                    <a:pt x="318154" y="198833"/>
                    <a:pt x="341437" y="158881"/>
                  </a:cubicBezTo>
                  <a:cubicBezTo>
                    <a:pt x="364720" y="118929"/>
                    <a:pt x="448593" y="67071"/>
                    <a:pt x="423987" y="50931"/>
                  </a:cubicBezTo>
                  <a:cubicBezTo>
                    <a:pt x="399381" y="34791"/>
                    <a:pt x="160197" y="74214"/>
                    <a:pt x="163637" y="668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A977CF42-4ED9-462E-97E5-FA476D9FF3BA}"/>
                </a:ext>
              </a:extLst>
            </p:cNvPr>
            <p:cNvSpPr/>
            <p:nvPr/>
          </p:nvSpPr>
          <p:spPr>
            <a:xfrm>
              <a:off x="4003860" y="7949910"/>
              <a:ext cx="496247" cy="139242"/>
            </a:xfrm>
            <a:custGeom>
              <a:avLst/>
              <a:gdLst>
                <a:gd name="connsiteX0" fmla="*/ 2990 w 496247"/>
                <a:gd name="connsiteY0" fmla="*/ 290 h 139242"/>
                <a:gd name="connsiteX1" fmla="*/ 17278 w 496247"/>
                <a:gd name="connsiteY1" fmla="*/ 125703 h 139242"/>
                <a:gd name="connsiteX2" fmla="*/ 131578 w 496247"/>
                <a:gd name="connsiteY2" fmla="*/ 113003 h 139242"/>
                <a:gd name="connsiteX3" fmla="*/ 264928 w 496247"/>
                <a:gd name="connsiteY3" fmla="*/ 111415 h 139242"/>
                <a:gd name="connsiteX4" fmla="*/ 350653 w 496247"/>
                <a:gd name="connsiteY4" fmla="*/ 138403 h 139242"/>
                <a:gd name="connsiteX5" fmla="*/ 495115 w 496247"/>
                <a:gd name="connsiteY5" fmla="*/ 74903 h 139242"/>
                <a:gd name="connsiteX6" fmla="*/ 266515 w 496247"/>
                <a:gd name="connsiteY6" fmla="*/ 98715 h 139242"/>
                <a:gd name="connsiteX7" fmla="*/ 42678 w 496247"/>
                <a:gd name="connsiteY7" fmla="*/ 90778 h 139242"/>
                <a:gd name="connsiteX8" fmla="*/ 2990 w 496247"/>
                <a:gd name="connsiteY8" fmla="*/ 290 h 13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247" h="139242">
                  <a:moveTo>
                    <a:pt x="2990" y="290"/>
                  </a:moveTo>
                  <a:cubicBezTo>
                    <a:pt x="-1243" y="6111"/>
                    <a:pt x="-4153" y="106918"/>
                    <a:pt x="17278" y="125703"/>
                  </a:cubicBezTo>
                  <a:cubicBezTo>
                    <a:pt x="38709" y="144488"/>
                    <a:pt x="90303" y="115384"/>
                    <a:pt x="131578" y="113003"/>
                  </a:cubicBezTo>
                  <a:cubicBezTo>
                    <a:pt x="172853" y="110622"/>
                    <a:pt x="228416" y="107182"/>
                    <a:pt x="264928" y="111415"/>
                  </a:cubicBezTo>
                  <a:cubicBezTo>
                    <a:pt x="301441" y="115648"/>
                    <a:pt x="312289" y="144488"/>
                    <a:pt x="350653" y="138403"/>
                  </a:cubicBezTo>
                  <a:cubicBezTo>
                    <a:pt x="389018" y="132318"/>
                    <a:pt x="509138" y="81518"/>
                    <a:pt x="495115" y="74903"/>
                  </a:cubicBezTo>
                  <a:cubicBezTo>
                    <a:pt x="481092" y="68288"/>
                    <a:pt x="341921" y="96069"/>
                    <a:pt x="266515" y="98715"/>
                  </a:cubicBezTo>
                  <a:lnTo>
                    <a:pt x="42678" y="90778"/>
                  </a:lnTo>
                  <a:cubicBezTo>
                    <a:pt x="-978" y="77814"/>
                    <a:pt x="7223" y="-5531"/>
                    <a:pt x="2990" y="2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1E83E0A3-D8BF-4B90-BD63-8282E2AC7610}"/>
                </a:ext>
              </a:extLst>
            </p:cNvPr>
            <p:cNvSpPr/>
            <p:nvPr/>
          </p:nvSpPr>
          <p:spPr>
            <a:xfrm>
              <a:off x="4003675" y="7951788"/>
              <a:ext cx="513057" cy="73342"/>
            </a:xfrm>
            <a:custGeom>
              <a:avLst/>
              <a:gdLst>
                <a:gd name="connsiteX0" fmla="*/ 0 w 513057"/>
                <a:gd name="connsiteY0" fmla="*/ 0 h 73342"/>
                <a:gd name="connsiteX1" fmla="*/ 165100 w 513057"/>
                <a:gd name="connsiteY1" fmla="*/ 14287 h 73342"/>
                <a:gd name="connsiteX2" fmla="*/ 312738 w 513057"/>
                <a:gd name="connsiteY2" fmla="*/ 38100 h 73342"/>
                <a:gd name="connsiteX3" fmla="*/ 500063 w 513057"/>
                <a:gd name="connsiteY3" fmla="*/ 73025 h 73342"/>
                <a:gd name="connsiteX4" fmla="*/ 477838 w 513057"/>
                <a:gd name="connsiteY4" fmla="*/ 53975 h 73342"/>
                <a:gd name="connsiteX5" fmla="*/ 323850 w 513057"/>
                <a:gd name="connsiteY5" fmla="*/ 30162 h 73342"/>
                <a:gd name="connsiteX6" fmla="*/ 0 w 513057"/>
                <a:gd name="connsiteY6" fmla="*/ 0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057" h="73342">
                  <a:moveTo>
                    <a:pt x="0" y="0"/>
                  </a:moveTo>
                  <a:cubicBezTo>
                    <a:pt x="56488" y="3968"/>
                    <a:pt x="112977" y="7937"/>
                    <a:pt x="165100" y="14287"/>
                  </a:cubicBezTo>
                  <a:cubicBezTo>
                    <a:pt x="217223" y="20637"/>
                    <a:pt x="256911" y="28310"/>
                    <a:pt x="312738" y="38100"/>
                  </a:cubicBezTo>
                  <a:cubicBezTo>
                    <a:pt x="368565" y="47890"/>
                    <a:pt x="472546" y="70379"/>
                    <a:pt x="500063" y="73025"/>
                  </a:cubicBezTo>
                  <a:cubicBezTo>
                    <a:pt x="527580" y="75671"/>
                    <a:pt x="507207" y="61119"/>
                    <a:pt x="477838" y="53975"/>
                  </a:cubicBezTo>
                  <a:cubicBezTo>
                    <a:pt x="448469" y="46831"/>
                    <a:pt x="323850" y="30162"/>
                    <a:pt x="323850" y="30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2CC9F61B-6B3A-4D99-A40E-CDAE0BF6F460}"/>
                </a:ext>
              </a:extLst>
            </p:cNvPr>
            <p:cNvSpPr/>
            <p:nvPr/>
          </p:nvSpPr>
          <p:spPr>
            <a:xfrm>
              <a:off x="4560743" y="7192960"/>
              <a:ext cx="165443" cy="203292"/>
            </a:xfrm>
            <a:custGeom>
              <a:avLst/>
              <a:gdLst>
                <a:gd name="connsiteX0" fmla="*/ 145 w 165443"/>
                <a:gd name="connsiteY0" fmla="*/ 3 h 203292"/>
                <a:gd name="connsiteX1" fmla="*/ 82695 w 165443"/>
                <a:gd name="connsiteY1" fmla="*/ 177803 h 203292"/>
                <a:gd name="connsiteX2" fmla="*/ 165245 w 165443"/>
                <a:gd name="connsiteY2" fmla="*/ 201615 h 203292"/>
                <a:gd name="connsiteX3" fmla="*/ 103332 w 165443"/>
                <a:gd name="connsiteY3" fmla="*/ 173040 h 203292"/>
                <a:gd name="connsiteX4" fmla="*/ 145 w 165443"/>
                <a:gd name="connsiteY4" fmla="*/ 3 h 20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43" h="203292">
                  <a:moveTo>
                    <a:pt x="145" y="3"/>
                  </a:moveTo>
                  <a:cubicBezTo>
                    <a:pt x="-3294" y="797"/>
                    <a:pt x="55178" y="144201"/>
                    <a:pt x="82695" y="177803"/>
                  </a:cubicBezTo>
                  <a:cubicBezTo>
                    <a:pt x="110212" y="211405"/>
                    <a:pt x="161806" y="202409"/>
                    <a:pt x="165245" y="201615"/>
                  </a:cubicBezTo>
                  <a:cubicBezTo>
                    <a:pt x="168684" y="200821"/>
                    <a:pt x="126615" y="200821"/>
                    <a:pt x="103332" y="173040"/>
                  </a:cubicBezTo>
                  <a:cubicBezTo>
                    <a:pt x="80049" y="145259"/>
                    <a:pt x="3584" y="-791"/>
                    <a:pt x="145" y="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91FE8DF2-96C0-4934-8990-411F1555CC01}"/>
                </a:ext>
              </a:extLst>
            </p:cNvPr>
            <p:cNvSpPr/>
            <p:nvPr/>
          </p:nvSpPr>
          <p:spPr>
            <a:xfrm>
              <a:off x="4732338" y="7381875"/>
              <a:ext cx="209343" cy="516970"/>
            </a:xfrm>
            <a:custGeom>
              <a:avLst/>
              <a:gdLst>
                <a:gd name="connsiteX0" fmla="*/ 0 w 209343"/>
                <a:gd name="connsiteY0" fmla="*/ 0 h 516970"/>
                <a:gd name="connsiteX1" fmla="*/ 190500 w 209343"/>
                <a:gd name="connsiteY1" fmla="*/ 444500 h 516970"/>
                <a:gd name="connsiteX2" fmla="*/ 198437 w 209343"/>
                <a:gd name="connsiteY2" fmla="*/ 512763 h 516970"/>
                <a:gd name="connsiteX3" fmla="*/ 155575 w 209343"/>
                <a:gd name="connsiteY3" fmla="*/ 406400 h 516970"/>
                <a:gd name="connsiteX4" fmla="*/ 0 w 209343"/>
                <a:gd name="connsiteY4" fmla="*/ 0 h 51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43" h="516970">
                  <a:moveTo>
                    <a:pt x="0" y="0"/>
                  </a:moveTo>
                  <a:cubicBezTo>
                    <a:pt x="78713" y="179520"/>
                    <a:pt x="157427" y="359040"/>
                    <a:pt x="190500" y="444500"/>
                  </a:cubicBezTo>
                  <a:cubicBezTo>
                    <a:pt x="223573" y="529960"/>
                    <a:pt x="204258" y="519113"/>
                    <a:pt x="198437" y="512763"/>
                  </a:cubicBezTo>
                  <a:cubicBezTo>
                    <a:pt x="192616" y="506413"/>
                    <a:pt x="155575" y="406400"/>
                    <a:pt x="155575" y="4064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BF435CF5-92E0-4EE4-BEC9-B01D69C2C647}"/>
                </a:ext>
              </a:extLst>
            </p:cNvPr>
            <p:cNvSpPr/>
            <p:nvPr/>
          </p:nvSpPr>
          <p:spPr>
            <a:xfrm>
              <a:off x="4311687" y="7404558"/>
              <a:ext cx="198517" cy="432930"/>
            </a:xfrm>
            <a:custGeom>
              <a:avLst/>
              <a:gdLst>
                <a:gd name="connsiteX0" fmla="*/ 198401 w 198517"/>
                <a:gd name="connsiteY0" fmla="*/ 432930 h 432930"/>
                <a:gd name="connsiteX1" fmla="*/ 160301 w 198517"/>
                <a:gd name="connsiteY1" fmla="*/ 36055 h 432930"/>
                <a:gd name="connsiteX2" fmla="*/ 120613 w 198517"/>
                <a:gd name="connsiteY2" fmla="*/ 18592 h 432930"/>
                <a:gd name="connsiteX3" fmla="*/ 1551 w 198517"/>
                <a:gd name="connsiteY3" fmla="*/ 37642 h 432930"/>
                <a:gd name="connsiteX4" fmla="*/ 58701 w 198517"/>
                <a:gd name="connsiteY4" fmla="*/ 183692 h 432930"/>
                <a:gd name="connsiteX5" fmla="*/ 144426 w 198517"/>
                <a:gd name="connsiteY5" fmla="*/ 342442 h 432930"/>
                <a:gd name="connsiteX6" fmla="*/ 106326 w 198517"/>
                <a:gd name="connsiteY6" fmla="*/ 258305 h 432930"/>
                <a:gd name="connsiteX7" fmla="*/ 15838 w 198517"/>
                <a:gd name="connsiteY7" fmla="*/ 78917 h 432930"/>
                <a:gd name="connsiteX8" fmla="*/ 99976 w 198517"/>
                <a:gd name="connsiteY8" fmla="*/ 36055 h 432930"/>
                <a:gd name="connsiteX9" fmla="*/ 147601 w 198517"/>
                <a:gd name="connsiteY9" fmla="*/ 36055 h 432930"/>
                <a:gd name="connsiteX10" fmla="*/ 198401 w 198517"/>
                <a:gd name="connsiteY10" fmla="*/ 432930 h 4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517" h="432930">
                  <a:moveTo>
                    <a:pt x="198401" y="432930"/>
                  </a:moveTo>
                  <a:cubicBezTo>
                    <a:pt x="200518" y="432930"/>
                    <a:pt x="173266" y="105111"/>
                    <a:pt x="160301" y="36055"/>
                  </a:cubicBezTo>
                  <a:cubicBezTo>
                    <a:pt x="147336" y="-33001"/>
                    <a:pt x="147071" y="18327"/>
                    <a:pt x="120613" y="18592"/>
                  </a:cubicBezTo>
                  <a:cubicBezTo>
                    <a:pt x="94155" y="18856"/>
                    <a:pt x="11870" y="10125"/>
                    <a:pt x="1551" y="37642"/>
                  </a:cubicBezTo>
                  <a:cubicBezTo>
                    <a:pt x="-8768" y="65159"/>
                    <a:pt x="34889" y="132892"/>
                    <a:pt x="58701" y="183692"/>
                  </a:cubicBezTo>
                  <a:cubicBezTo>
                    <a:pt x="82513" y="234492"/>
                    <a:pt x="136489" y="330007"/>
                    <a:pt x="144426" y="342442"/>
                  </a:cubicBezTo>
                  <a:cubicBezTo>
                    <a:pt x="152363" y="354877"/>
                    <a:pt x="127757" y="302226"/>
                    <a:pt x="106326" y="258305"/>
                  </a:cubicBezTo>
                  <a:cubicBezTo>
                    <a:pt x="84895" y="214384"/>
                    <a:pt x="16896" y="115959"/>
                    <a:pt x="15838" y="78917"/>
                  </a:cubicBezTo>
                  <a:cubicBezTo>
                    <a:pt x="14780" y="41875"/>
                    <a:pt x="78016" y="43199"/>
                    <a:pt x="99976" y="36055"/>
                  </a:cubicBezTo>
                  <a:cubicBezTo>
                    <a:pt x="121936" y="28911"/>
                    <a:pt x="130668" y="-26122"/>
                    <a:pt x="147601" y="36055"/>
                  </a:cubicBezTo>
                  <a:cubicBezTo>
                    <a:pt x="164534" y="98232"/>
                    <a:pt x="196284" y="432930"/>
                    <a:pt x="198401" y="43293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792E897A-0CD8-4DB4-8BAB-83756AEF219F}"/>
                </a:ext>
              </a:extLst>
            </p:cNvPr>
            <p:cNvSpPr/>
            <p:nvPr/>
          </p:nvSpPr>
          <p:spPr>
            <a:xfrm>
              <a:off x="3453258" y="6874763"/>
              <a:ext cx="1072719" cy="1005639"/>
            </a:xfrm>
            <a:custGeom>
              <a:avLst/>
              <a:gdLst>
                <a:gd name="connsiteX0" fmla="*/ 1142 w 1072719"/>
                <a:gd name="connsiteY0" fmla="*/ 29275 h 1005639"/>
                <a:gd name="connsiteX1" fmla="*/ 696467 w 1072719"/>
                <a:gd name="connsiteY1" fmla="*/ 54675 h 1005639"/>
                <a:gd name="connsiteX2" fmla="*/ 874267 w 1072719"/>
                <a:gd name="connsiteY2" fmla="*/ 183262 h 1005639"/>
                <a:gd name="connsiteX3" fmla="*/ 1010792 w 1072719"/>
                <a:gd name="connsiteY3" fmla="*/ 449962 h 1005639"/>
                <a:gd name="connsiteX4" fmla="*/ 994917 w 1072719"/>
                <a:gd name="connsiteY4" fmla="*/ 483300 h 1005639"/>
                <a:gd name="connsiteX5" fmla="*/ 850455 w 1072719"/>
                <a:gd name="connsiteY5" fmla="*/ 546800 h 1005639"/>
                <a:gd name="connsiteX6" fmla="*/ 882205 w 1072719"/>
                <a:gd name="connsiteY6" fmla="*/ 676975 h 1005639"/>
                <a:gd name="connsiteX7" fmla="*/ 983805 w 1072719"/>
                <a:gd name="connsiteY7" fmla="*/ 873825 h 1005639"/>
                <a:gd name="connsiteX8" fmla="*/ 1072705 w 1072719"/>
                <a:gd name="connsiteY8" fmla="*/ 1005587 h 1005639"/>
                <a:gd name="connsiteX9" fmla="*/ 977455 w 1072719"/>
                <a:gd name="connsiteY9" fmla="*/ 859537 h 1005639"/>
                <a:gd name="connsiteX10" fmla="*/ 912367 w 1072719"/>
                <a:gd name="connsiteY10" fmla="*/ 715075 h 1005639"/>
                <a:gd name="connsiteX11" fmla="*/ 871092 w 1072719"/>
                <a:gd name="connsiteY11" fmla="*/ 567437 h 1005639"/>
                <a:gd name="connsiteX12" fmla="*/ 1001267 w 1072719"/>
                <a:gd name="connsiteY12" fmla="*/ 469012 h 1005639"/>
                <a:gd name="connsiteX13" fmla="*/ 945705 w 1072719"/>
                <a:gd name="connsiteY13" fmla="*/ 245175 h 1005639"/>
                <a:gd name="connsiteX14" fmla="*/ 542480 w 1072719"/>
                <a:gd name="connsiteY14" fmla="*/ 14987 h 1005639"/>
                <a:gd name="connsiteX15" fmla="*/ 1142 w 1072719"/>
                <a:gd name="connsiteY15" fmla="*/ 29275 h 100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2719" h="1005639">
                  <a:moveTo>
                    <a:pt x="1142" y="29275"/>
                  </a:moveTo>
                  <a:cubicBezTo>
                    <a:pt x="26807" y="35890"/>
                    <a:pt x="550946" y="29010"/>
                    <a:pt x="696467" y="54675"/>
                  </a:cubicBezTo>
                  <a:cubicBezTo>
                    <a:pt x="841988" y="80340"/>
                    <a:pt x="821880" y="117381"/>
                    <a:pt x="874267" y="183262"/>
                  </a:cubicBezTo>
                  <a:cubicBezTo>
                    <a:pt x="926655" y="249143"/>
                    <a:pt x="990684" y="399956"/>
                    <a:pt x="1010792" y="449962"/>
                  </a:cubicBezTo>
                  <a:cubicBezTo>
                    <a:pt x="1030900" y="499968"/>
                    <a:pt x="1021640" y="467160"/>
                    <a:pt x="994917" y="483300"/>
                  </a:cubicBezTo>
                  <a:cubicBezTo>
                    <a:pt x="968194" y="499440"/>
                    <a:pt x="869240" y="514521"/>
                    <a:pt x="850455" y="546800"/>
                  </a:cubicBezTo>
                  <a:cubicBezTo>
                    <a:pt x="831670" y="579079"/>
                    <a:pt x="859980" y="622471"/>
                    <a:pt x="882205" y="676975"/>
                  </a:cubicBezTo>
                  <a:cubicBezTo>
                    <a:pt x="904430" y="731479"/>
                    <a:pt x="952055" y="819056"/>
                    <a:pt x="983805" y="873825"/>
                  </a:cubicBezTo>
                  <a:cubicBezTo>
                    <a:pt x="1015555" y="928594"/>
                    <a:pt x="1073763" y="1007968"/>
                    <a:pt x="1072705" y="1005587"/>
                  </a:cubicBezTo>
                  <a:cubicBezTo>
                    <a:pt x="1071647" y="1003206"/>
                    <a:pt x="1004178" y="907956"/>
                    <a:pt x="977455" y="859537"/>
                  </a:cubicBezTo>
                  <a:cubicBezTo>
                    <a:pt x="950732" y="811118"/>
                    <a:pt x="930094" y="763758"/>
                    <a:pt x="912367" y="715075"/>
                  </a:cubicBezTo>
                  <a:cubicBezTo>
                    <a:pt x="894640" y="666392"/>
                    <a:pt x="856275" y="608447"/>
                    <a:pt x="871092" y="567437"/>
                  </a:cubicBezTo>
                  <a:cubicBezTo>
                    <a:pt x="885909" y="526427"/>
                    <a:pt x="988832" y="522722"/>
                    <a:pt x="1001267" y="469012"/>
                  </a:cubicBezTo>
                  <a:cubicBezTo>
                    <a:pt x="1013702" y="415302"/>
                    <a:pt x="1022169" y="320846"/>
                    <a:pt x="945705" y="245175"/>
                  </a:cubicBezTo>
                  <a:cubicBezTo>
                    <a:pt x="869241" y="169504"/>
                    <a:pt x="695938" y="53087"/>
                    <a:pt x="542480" y="14987"/>
                  </a:cubicBezTo>
                  <a:cubicBezTo>
                    <a:pt x="389022" y="-23113"/>
                    <a:pt x="-24523" y="22660"/>
                    <a:pt x="1142" y="292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F6179A8F-A922-419C-B4A7-6090F2552298}"/>
                </a:ext>
              </a:extLst>
            </p:cNvPr>
            <p:cNvSpPr/>
            <p:nvPr/>
          </p:nvSpPr>
          <p:spPr>
            <a:xfrm>
              <a:off x="3463684" y="6899771"/>
              <a:ext cx="852551" cy="219145"/>
            </a:xfrm>
            <a:custGeom>
              <a:avLst/>
              <a:gdLst>
                <a:gd name="connsiteX0" fmla="*/ 262179 w 852551"/>
                <a:gd name="connsiteY0" fmla="*/ 5854 h 219145"/>
                <a:gd name="connsiteX1" fmla="*/ 209791 w 852551"/>
                <a:gd name="connsiteY1" fmla="*/ 4267 h 219145"/>
                <a:gd name="connsiteX2" fmla="*/ 12941 w 852551"/>
                <a:gd name="connsiteY2" fmla="*/ 36017 h 219145"/>
                <a:gd name="connsiteX3" fmla="*/ 68504 w 852551"/>
                <a:gd name="connsiteY3" fmla="*/ 110629 h 219145"/>
                <a:gd name="connsiteX4" fmla="*/ 301866 w 852551"/>
                <a:gd name="connsiteY4" fmla="*/ 155079 h 219145"/>
                <a:gd name="connsiteX5" fmla="*/ 741604 w 852551"/>
                <a:gd name="connsiteY5" fmla="*/ 204292 h 219145"/>
                <a:gd name="connsiteX6" fmla="*/ 771766 w 852551"/>
                <a:gd name="connsiteY6" fmla="*/ 216992 h 219145"/>
                <a:gd name="connsiteX7" fmla="*/ 835266 w 852551"/>
                <a:gd name="connsiteY7" fmla="*/ 166192 h 219145"/>
                <a:gd name="connsiteX8" fmla="*/ 776529 w 852551"/>
                <a:gd name="connsiteY8" fmla="*/ 183654 h 219145"/>
                <a:gd name="connsiteX9" fmla="*/ 93904 w 852551"/>
                <a:gd name="connsiteY9" fmla="*/ 115392 h 219145"/>
                <a:gd name="connsiteX10" fmla="*/ 5004 w 852551"/>
                <a:gd name="connsiteY10" fmla="*/ 94754 h 219145"/>
                <a:gd name="connsiteX11" fmla="*/ 39929 w 852551"/>
                <a:gd name="connsiteY11" fmla="*/ 55067 h 219145"/>
                <a:gd name="connsiteX12" fmla="*/ 262179 w 852551"/>
                <a:gd name="connsiteY12" fmla="*/ 5854 h 2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2551" h="219145">
                  <a:moveTo>
                    <a:pt x="262179" y="5854"/>
                  </a:moveTo>
                  <a:cubicBezTo>
                    <a:pt x="290489" y="-2613"/>
                    <a:pt x="251331" y="-760"/>
                    <a:pt x="209791" y="4267"/>
                  </a:cubicBezTo>
                  <a:cubicBezTo>
                    <a:pt x="168251" y="9294"/>
                    <a:pt x="36489" y="18290"/>
                    <a:pt x="12941" y="36017"/>
                  </a:cubicBezTo>
                  <a:cubicBezTo>
                    <a:pt x="-10607" y="53744"/>
                    <a:pt x="20350" y="90785"/>
                    <a:pt x="68504" y="110629"/>
                  </a:cubicBezTo>
                  <a:cubicBezTo>
                    <a:pt x="116658" y="130473"/>
                    <a:pt x="189683" y="139469"/>
                    <a:pt x="301866" y="155079"/>
                  </a:cubicBezTo>
                  <a:cubicBezTo>
                    <a:pt x="414049" y="170690"/>
                    <a:pt x="663287" y="193973"/>
                    <a:pt x="741604" y="204292"/>
                  </a:cubicBezTo>
                  <a:cubicBezTo>
                    <a:pt x="819921" y="214611"/>
                    <a:pt x="756156" y="223342"/>
                    <a:pt x="771766" y="216992"/>
                  </a:cubicBezTo>
                  <a:cubicBezTo>
                    <a:pt x="787376" y="210642"/>
                    <a:pt x="834472" y="171748"/>
                    <a:pt x="835266" y="166192"/>
                  </a:cubicBezTo>
                  <a:cubicBezTo>
                    <a:pt x="836060" y="160636"/>
                    <a:pt x="900089" y="192121"/>
                    <a:pt x="776529" y="183654"/>
                  </a:cubicBezTo>
                  <a:cubicBezTo>
                    <a:pt x="652969" y="175187"/>
                    <a:pt x="222492" y="130209"/>
                    <a:pt x="93904" y="115392"/>
                  </a:cubicBezTo>
                  <a:cubicBezTo>
                    <a:pt x="-34684" y="100575"/>
                    <a:pt x="14000" y="104808"/>
                    <a:pt x="5004" y="94754"/>
                  </a:cubicBezTo>
                  <a:cubicBezTo>
                    <a:pt x="-3992" y="84700"/>
                    <a:pt x="-5315" y="69619"/>
                    <a:pt x="39929" y="55067"/>
                  </a:cubicBezTo>
                  <a:cubicBezTo>
                    <a:pt x="85173" y="40515"/>
                    <a:pt x="233869" y="14321"/>
                    <a:pt x="262179" y="585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673ECF99-2C5C-4472-AF4D-7EBC6C1D4CCB}"/>
                </a:ext>
              </a:extLst>
            </p:cNvPr>
            <p:cNvSpPr/>
            <p:nvPr/>
          </p:nvSpPr>
          <p:spPr>
            <a:xfrm>
              <a:off x="3838477" y="6911466"/>
              <a:ext cx="342148" cy="121454"/>
            </a:xfrm>
            <a:custGeom>
              <a:avLst/>
              <a:gdLst>
                <a:gd name="connsiteX0" fmla="*/ 281086 w 342148"/>
                <a:gd name="connsiteY0" fmla="*/ 16384 h 121454"/>
                <a:gd name="connsiteX1" fmla="*/ 44548 w 342148"/>
                <a:gd name="connsiteY1" fmla="*/ 67184 h 121454"/>
                <a:gd name="connsiteX2" fmla="*/ 136623 w 342148"/>
                <a:gd name="connsiteY2" fmla="*/ 95759 h 121454"/>
                <a:gd name="connsiteX3" fmla="*/ 341411 w 342148"/>
                <a:gd name="connsiteY3" fmla="*/ 121159 h 121454"/>
                <a:gd name="connsiteX4" fmla="*/ 57248 w 342148"/>
                <a:gd name="connsiteY4" fmla="*/ 108459 h 121454"/>
                <a:gd name="connsiteX5" fmla="*/ 12798 w 342148"/>
                <a:gd name="connsiteY5" fmla="*/ 90997 h 121454"/>
                <a:gd name="connsiteX6" fmla="*/ 220761 w 342148"/>
                <a:gd name="connsiteY6" fmla="*/ 5272 h 121454"/>
                <a:gd name="connsiteX7" fmla="*/ 281086 w 342148"/>
                <a:gd name="connsiteY7" fmla="*/ 16384 h 12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148" h="121454">
                  <a:moveTo>
                    <a:pt x="281086" y="16384"/>
                  </a:moveTo>
                  <a:cubicBezTo>
                    <a:pt x="251717" y="26703"/>
                    <a:pt x="68625" y="53955"/>
                    <a:pt x="44548" y="67184"/>
                  </a:cubicBezTo>
                  <a:cubicBezTo>
                    <a:pt x="20471" y="80413"/>
                    <a:pt x="87146" y="86763"/>
                    <a:pt x="136623" y="95759"/>
                  </a:cubicBezTo>
                  <a:cubicBezTo>
                    <a:pt x="186100" y="104755"/>
                    <a:pt x="354640" y="119042"/>
                    <a:pt x="341411" y="121159"/>
                  </a:cubicBezTo>
                  <a:cubicBezTo>
                    <a:pt x="328182" y="123276"/>
                    <a:pt x="112017" y="113486"/>
                    <a:pt x="57248" y="108459"/>
                  </a:cubicBezTo>
                  <a:cubicBezTo>
                    <a:pt x="2479" y="103432"/>
                    <a:pt x="-14454" y="108195"/>
                    <a:pt x="12798" y="90997"/>
                  </a:cubicBezTo>
                  <a:cubicBezTo>
                    <a:pt x="40050" y="73799"/>
                    <a:pt x="173401" y="18237"/>
                    <a:pt x="220761" y="5272"/>
                  </a:cubicBezTo>
                  <a:cubicBezTo>
                    <a:pt x="268121" y="-7693"/>
                    <a:pt x="310455" y="6065"/>
                    <a:pt x="281086" y="1638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1B6CAE85-06E0-40DB-AC20-D7CE75156FA4}"/>
                </a:ext>
              </a:extLst>
            </p:cNvPr>
            <p:cNvSpPr/>
            <p:nvPr/>
          </p:nvSpPr>
          <p:spPr>
            <a:xfrm>
              <a:off x="4041572" y="6972943"/>
              <a:ext cx="174838" cy="67783"/>
            </a:xfrm>
            <a:custGeom>
              <a:avLst/>
              <a:gdLst>
                <a:gd name="connsiteX0" fmla="*/ 158953 w 174838"/>
                <a:gd name="connsiteY0" fmla="*/ 4120 h 67783"/>
                <a:gd name="connsiteX1" fmla="*/ 12903 w 174838"/>
                <a:gd name="connsiteY1" fmla="*/ 2532 h 67783"/>
                <a:gd name="connsiteX2" fmla="*/ 25603 w 174838"/>
                <a:gd name="connsiteY2" fmla="*/ 35870 h 67783"/>
                <a:gd name="connsiteX3" fmla="*/ 174828 w 174838"/>
                <a:gd name="connsiteY3" fmla="*/ 67620 h 67783"/>
                <a:gd name="connsiteX4" fmla="*/ 17666 w 174838"/>
                <a:gd name="connsiteY4" fmla="*/ 46982 h 67783"/>
                <a:gd name="connsiteX5" fmla="*/ 36716 w 174838"/>
                <a:gd name="connsiteY5" fmla="*/ 18407 h 67783"/>
                <a:gd name="connsiteX6" fmla="*/ 158953 w 174838"/>
                <a:gd name="connsiteY6" fmla="*/ 4120 h 6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38" h="67783">
                  <a:moveTo>
                    <a:pt x="158953" y="4120"/>
                  </a:moveTo>
                  <a:cubicBezTo>
                    <a:pt x="154984" y="1474"/>
                    <a:pt x="35128" y="-2760"/>
                    <a:pt x="12903" y="2532"/>
                  </a:cubicBezTo>
                  <a:cubicBezTo>
                    <a:pt x="-9322" y="7824"/>
                    <a:pt x="-1385" y="25022"/>
                    <a:pt x="25603" y="35870"/>
                  </a:cubicBezTo>
                  <a:cubicBezTo>
                    <a:pt x="52590" y="46718"/>
                    <a:pt x="176151" y="65768"/>
                    <a:pt x="174828" y="67620"/>
                  </a:cubicBezTo>
                  <a:cubicBezTo>
                    <a:pt x="173505" y="69472"/>
                    <a:pt x="40685" y="55184"/>
                    <a:pt x="17666" y="46982"/>
                  </a:cubicBezTo>
                  <a:cubicBezTo>
                    <a:pt x="-5353" y="38780"/>
                    <a:pt x="11581" y="23699"/>
                    <a:pt x="36716" y="18407"/>
                  </a:cubicBezTo>
                  <a:cubicBezTo>
                    <a:pt x="61851" y="13115"/>
                    <a:pt x="162922" y="6766"/>
                    <a:pt x="158953" y="412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A40A05B3-A3B5-4A43-A46A-DAA73B423BB4}"/>
                </a:ext>
              </a:extLst>
            </p:cNvPr>
            <p:cNvSpPr/>
            <p:nvPr/>
          </p:nvSpPr>
          <p:spPr>
            <a:xfrm>
              <a:off x="3998926" y="7197761"/>
              <a:ext cx="549840" cy="834155"/>
            </a:xfrm>
            <a:custGeom>
              <a:avLst/>
              <a:gdLst>
                <a:gd name="connsiteX0" fmla="*/ 542912 w 549840"/>
                <a:gd name="connsiteY0" fmla="*/ 817527 h 834155"/>
                <a:gd name="connsiteX1" fmla="*/ 463537 w 549840"/>
                <a:gd name="connsiteY1" fmla="*/ 711164 h 834155"/>
                <a:gd name="connsiteX2" fmla="*/ 420674 w 549840"/>
                <a:gd name="connsiteY2" fmla="*/ 582577 h 834155"/>
                <a:gd name="connsiteX3" fmla="*/ 279387 w 549840"/>
                <a:gd name="connsiteY3" fmla="*/ 271427 h 834155"/>
                <a:gd name="connsiteX4" fmla="*/ 233349 w 549840"/>
                <a:gd name="connsiteY4" fmla="*/ 211102 h 834155"/>
                <a:gd name="connsiteX5" fmla="*/ 66662 w 549840"/>
                <a:gd name="connsiteY5" fmla="*/ 15839 h 834155"/>
                <a:gd name="connsiteX6" fmla="*/ 3162 w 549840"/>
                <a:gd name="connsiteY6" fmla="*/ 14252 h 834155"/>
                <a:gd name="connsiteX7" fmla="*/ 155562 w 549840"/>
                <a:gd name="connsiteY7" fmla="*/ 36477 h 834155"/>
                <a:gd name="connsiteX8" fmla="*/ 268274 w 549840"/>
                <a:gd name="connsiteY8" fmla="*/ 338102 h 834155"/>
                <a:gd name="connsiteX9" fmla="*/ 542912 w 549840"/>
                <a:gd name="connsiteY9" fmla="*/ 817527 h 8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9840" h="834155">
                  <a:moveTo>
                    <a:pt x="542912" y="817527"/>
                  </a:moveTo>
                  <a:cubicBezTo>
                    <a:pt x="575456" y="879704"/>
                    <a:pt x="483910" y="750322"/>
                    <a:pt x="463537" y="711164"/>
                  </a:cubicBezTo>
                  <a:cubicBezTo>
                    <a:pt x="443164" y="672006"/>
                    <a:pt x="451366" y="655866"/>
                    <a:pt x="420674" y="582577"/>
                  </a:cubicBezTo>
                  <a:cubicBezTo>
                    <a:pt x="389982" y="509287"/>
                    <a:pt x="310608" y="333339"/>
                    <a:pt x="279387" y="271427"/>
                  </a:cubicBezTo>
                  <a:cubicBezTo>
                    <a:pt x="248166" y="209514"/>
                    <a:pt x="268803" y="253700"/>
                    <a:pt x="233349" y="211102"/>
                  </a:cubicBezTo>
                  <a:cubicBezTo>
                    <a:pt x="197895" y="168504"/>
                    <a:pt x="105027" y="48647"/>
                    <a:pt x="66662" y="15839"/>
                  </a:cubicBezTo>
                  <a:cubicBezTo>
                    <a:pt x="28297" y="-16969"/>
                    <a:pt x="-11655" y="10812"/>
                    <a:pt x="3162" y="14252"/>
                  </a:cubicBezTo>
                  <a:cubicBezTo>
                    <a:pt x="17979" y="17692"/>
                    <a:pt x="111377" y="-17498"/>
                    <a:pt x="155562" y="36477"/>
                  </a:cubicBezTo>
                  <a:cubicBezTo>
                    <a:pt x="199747" y="90452"/>
                    <a:pt x="202393" y="212690"/>
                    <a:pt x="268274" y="338102"/>
                  </a:cubicBezTo>
                  <a:cubicBezTo>
                    <a:pt x="334155" y="463514"/>
                    <a:pt x="510368" y="755350"/>
                    <a:pt x="542912" y="8175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38207F86-49E7-400F-8480-D9EA986CF955}"/>
                </a:ext>
              </a:extLst>
            </p:cNvPr>
            <p:cNvSpPr/>
            <p:nvPr/>
          </p:nvSpPr>
          <p:spPr>
            <a:xfrm>
              <a:off x="3463908" y="7178664"/>
              <a:ext cx="658830" cy="26999"/>
            </a:xfrm>
            <a:custGeom>
              <a:avLst/>
              <a:gdLst>
                <a:gd name="connsiteX0" fmla="*/ 658830 w 658830"/>
                <a:gd name="connsiteY0" fmla="*/ 26999 h 26999"/>
                <a:gd name="connsiteX1" fmla="*/ 604855 w 658830"/>
                <a:gd name="connsiteY1" fmla="*/ 23824 h 26999"/>
                <a:gd name="connsiteX2" fmla="*/ 9542 w 658830"/>
                <a:gd name="connsiteY2" fmla="*/ 20649 h 26999"/>
                <a:gd name="connsiteX3" fmla="*/ 266717 w 658830"/>
                <a:gd name="connsiteY3" fmla="*/ 11 h 26999"/>
                <a:gd name="connsiteX4" fmla="*/ 658830 w 658830"/>
                <a:gd name="connsiteY4" fmla="*/ 26999 h 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830" h="26999">
                  <a:moveTo>
                    <a:pt x="658830" y="26999"/>
                  </a:moveTo>
                  <a:lnTo>
                    <a:pt x="604855" y="23824"/>
                  </a:lnTo>
                  <a:lnTo>
                    <a:pt x="9542" y="20649"/>
                  </a:lnTo>
                  <a:cubicBezTo>
                    <a:pt x="-46814" y="16680"/>
                    <a:pt x="160355" y="-518"/>
                    <a:pt x="266717" y="11"/>
                  </a:cubicBezTo>
                  <a:cubicBezTo>
                    <a:pt x="373079" y="540"/>
                    <a:pt x="510398" y="12182"/>
                    <a:pt x="658830" y="269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A35BE4E4-5EF4-4B78-B053-E5BC2D9CA63A}"/>
                </a:ext>
              </a:extLst>
            </p:cNvPr>
            <p:cNvSpPr/>
            <p:nvPr/>
          </p:nvSpPr>
          <p:spPr>
            <a:xfrm>
              <a:off x="3590909" y="7222910"/>
              <a:ext cx="664006" cy="253627"/>
            </a:xfrm>
            <a:custGeom>
              <a:avLst/>
              <a:gdLst>
                <a:gd name="connsiteX0" fmla="*/ 16 w 664006"/>
                <a:gd name="connsiteY0" fmla="*/ 1803 h 253627"/>
                <a:gd name="connsiteX1" fmla="*/ 466741 w 664006"/>
                <a:gd name="connsiteY1" fmla="*/ 27203 h 253627"/>
                <a:gd name="connsiteX2" fmla="*/ 573104 w 664006"/>
                <a:gd name="connsiteY2" fmla="*/ 133565 h 253627"/>
                <a:gd name="connsiteX3" fmla="*/ 662004 w 664006"/>
                <a:gd name="connsiteY3" fmla="*/ 252628 h 253627"/>
                <a:gd name="connsiteX4" fmla="*/ 484204 w 664006"/>
                <a:gd name="connsiteY4" fmla="*/ 63715 h 253627"/>
                <a:gd name="connsiteX5" fmla="*/ 16 w 664006"/>
                <a:gd name="connsiteY5" fmla="*/ 1803 h 25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006" h="253627">
                  <a:moveTo>
                    <a:pt x="16" y="1803"/>
                  </a:moveTo>
                  <a:cubicBezTo>
                    <a:pt x="-2894" y="-4282"/>
                    <a:pt x="371226" y="5243"/>
                    <a:pt x="466741" y="27203"/>
                  </a:cubicBezTo>
                  <a:cubicBezTo>
                    <a:pt x="562256" y="49163"/>
                    <a:pt x="540560" y="95994"/>
                    <a:pt x="573104" y="133565"/>
                  </a:cubicBezTo>
                  <a:cubicBezTo>
                    <a:pt x="605648" y="171136"/>
                    <a:pt x="676820" y="264270"/>
                    <a:pt x="662004" y="252628"/>
                  </a:cubicBezTo>
                  <a:cubicBezTo>
                    <a:pt x="647188" y="240986"/>
                    <a:pt x="592683" y="107901"/>
                    <a:pt x="484204" y="63715"/>
                  </a:cubicBezTo>
                  <a:cubicBezTo>
                    <a:pt x="375725" y="19529"/>
                    <a:pt x="2926" y="7888"/>
                    <a:pt x="16" y="18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24C5549F-5AD7-4CA5-BCF6-640CE058D183}"/>
                </a:ext>
              </a:extLst>
            </p:cNvPr>
            <p:cNvSpPr/>
            <p:nvPr/>
          </p:nvSpPr>
          <p:spPr>
            <a:xfrm>
              <a:off x="3584050" y="7217351"/>
              <a:ext cx="429375" cy="855268"/>
            </a:xfrm>
            <a:custGeom>
              <a:avLst/>
              <a:gdLst>
                <a:gd name="connsiteX0" fmla="*/ 5288 w 429375"/>
                <a:gd name="connsiteY0" fmla="*/ 18474 h 855268"/>
                <a:gd name="connsiteX1" fmla="*/ 181500 w 429375"/>
                <a:gd name="connsiteY1" fmla="*/ 229612 h 855268"/>
                <a:gd name="connsiteX2" fmla="*/ 319613 w 429375"/>
                <a:gd name="connsiteY2" fmla="*/ 550287 h 855268"/>
                <a:gd name="connsiteX3" fmla="*/ 397400 w 429375"/>
                <a:gd name="connsiteY3" fmla="*/ 737612 h 855268"/>
                <a:gd name="connsiteX4" fmla="*/ 406925 w 429375"/>
                <a:gd name="connsiteY4" fmla="*/ 855087 h 855268"/>
                <a:gd name="connsiteX5" fmla="*/ 398988 w 429375"/>
                <a:gd name="connsiteY5" fmla="*/ 712212 h 855268"/>
                <a:gd name="connsiteX6" fmla="*/ 5288 w 429375"/>
                <a:gd name="connsiteY6" fmla="*/ 18474 h 85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375" h="855268">
                  <a:moveTo>
                    <a:pt x="5288" y="18474"/>
                  </a:moveTo>
                  <a:cubicBezTo>
                    <a:pt x="-30960" y="-61959"/>
                    <a:pt x="129112" y="140976"/>
                    <a:pt x="181500" y="229612"/>
                  </a:cubicBezTo>
                  <a:cubicBezTo>
                    <a:pt x="233888" y="318248"/>
                    <a:pt x="283630" y="465620"/>
                    <a:pt x="319613" y="550287"/>
                  </a:cubicBezTo>
                  <a:cubicBezTo>
                    <a:pt x="355596" y="634954"/>
                    <a:pt x="382848" y="686812"/>
                    <a:pt x="397400" y="737612"/>
                  </a:cubicBezTo>
                  <a:cubicBezTo>
                    <a:pt x="411952" y="788412"/>
                    <a:pt x="406660" y="859320"/>
                    <a:pt x="406925" y="855087"/>
                  </a:cubicBezTo>
                  <a:cubicBezTo>
                    <a:pt x="407190" y="850854"/>
                    <a:pt x="462223" y="849002"/>
                    <a:pt x="398988" y="712212"/>
                  </a:cubicBezTo>
                  <a:cubicBezTo>
                    <a:pt x="335753" y="575422"/>
                    <a:pt x="41536" y="98907"/>
                    <a:pt x="5288" y="1847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A35C0DFB-B60D-49DA-A6DF-1AF4F8EEA327}"/>
                </a:ext>
              </a:extLst>
            </p:cNvPr>
            <p:cNvSpPr/>
            <p:nvPr/>
          </p:nvSpPr>
          <p:spPr>
            <a:xfrm>
              <a:off x="3469573" y="7205019"/>
              <a:ext cx="477050" cy="896722"/>
            </a:xfrm>
            <a:custGeom>
              <a:avLst/>
              <a:gdLst>
                <a:gd name="connsiteX0" fmla="*/ 3877 w 477050"/>
                <a:gd name="connsiteY0" fmla="*/ 6994 h 896722"/>
                <a:gd name="connsiteX1" fmla="*/ 292802 w 477050"/>
                <a:gd name="connsiteY1" fmla="*/ 329256 h 896722"/>
                <a:gd name="connsiteX2" fmla="*/ 424565 w 477050"/>
                <a:gd name="connsiteY2" fmla="*/ 653106 h 896722"/>
                <a:gd name="connsiteX3" fmla="*/ 475365 w 477050"/>
                <a:gd name="connsiteY3" fmla="*/ 888056 h 896722"/>
                <a:gd name="connsiteX4" fmla="*/ 465840 w 477050"/>
                <a:gd name="connsiteY4" fmla="*/ 849956 h 896722"/>
                <a:gd name="connsiteX5" fmla="*/ 370590 w 477050"/>
                <a:gd name="connsiteY5" fmla="*/ 468956 h 896722"/>
                <a:gd name="connsiteX6" fmla="*/ 140402 w 477050"/>
                <a:gd name="connsiteY6" fmla="*/ 137169 h 896722"/>
                <a:gd name="connsiteX7" fmla="*/ 3877 w 477050"/>
                <a:gd name="connsiteY7" fmla="*/ 6994 h 8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050" h="896722">
                  <a:moveTo>
                    <a:pt x="3877" y="6994"/>
                  </a:moveTo>
                  <a:cubicBezTo>
                    <a:pt x="29277" y="39009"/>
                    <a:pt x="222687" y="221571"/>
                    <a:pt x="292802" y="329256"/>
                  </a:cubicBezTo>
                  <a:cubicBezTo>
                    <a:pt x="362917" y="436941"/>
                    <a:pt x="394138" y="559973"/>
                    <a:pt x="424565" y="653106"/>
                  </a:cubicBezTo>
                  <a:cubicBezTo>
                    <a:pt x="454992" y="746239"/>
                    <a:pt x="468486" y="855248"/>
                    <a:pt x="475365" y="888056"/>
                  </a:cubicBezTo>
                  <a:cubicBezTo>
                    <a:pt x="482244" y="920864"/>
                    <a:pt x="465840" y="849956"/>
                    <a:pt x="465840" y="849956"/>
                  </a:cubicBezTo>
                  <a:cubicBezTo>
                    <a:pt x="448378" y="780106"/>
                    <a:pt x="424830" y="587754"/>
                    <a:pt x="370590" y="468956"/>
                  </a:cubicBezTo>
                  <a:cubicBezTo>
                    <a:pt x="316350" y="350158"/>
                    <a:pt x="196758" y="215486"/>
                    <a:pt x="140402" y="137169"/>
                  </a:cubicBezTo>
                  <a:cubicBezTo>
                    <a:pt x="84046" y="58852"/>
                    <a:pt x="-21523" y="-25021"/>
                    <a:pt x="3877" y="699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1C174A7C-9B7F-4BD1-AF6C-66F06D2D32F4}"/>
                </a:ext>
              </a:extLst>
            </p:cNvPr>
            <p:cNvSpPr/>
            <p:nvPr/>
          </p:nvSpPr>
          <p:spPr>
            <a:xfrm>
              <a:off x="3420751" y="7240329"/>
              <a:ext cx="374473" cy="389989"/>
            </a:xfrm>
            <a:custGeom>
              <a:avLst/>
              <a:gdLst>
                <a:gd name="connsiteX0" fmla="*/ 312 w 374473"/>
                <a:gd name="connsiteY0" fmla="*/ 259 h 389989"/>
                <a:gd name="connsiteX1" fmla="*/ 316224 w 374473"/>
                <a:gd name="connsiteY1" fmla="*/ 279659 h 389989"/>
                <a:gd name="connsiteX2" fmla="*/ 370199 w 374473"/>
                <a:gd name="connsiteY2" fmla="*/ 389196 h 389989"/>
                <a:gd name="connsiteX3" fmla="*/ 259074 w 374473"/>
                <a:gd name="connsiteY3" fmla="*/ 232034 h 389989"/>
                <a:gd name="connsiteX4" fmla="*/ 312 w 374473"/>
                <a:gd name="connsiteY4" fmla="*/ 259 h 38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73" h="389989">
                  <a:moveTo>
                    <a:pt x="312" y="259"/>
                  </a:moveTo>
                  <a:cubicBezTo>
                    <a:pt x="9837" y="8196"/>
                    <a:pt x="254576" y="214836"/>
                    <a:pt x="316224" y="279659"/>
                  </a:cubicBezTo>
                  <a:cubicBezTo>
                    <a:pt x="377872" y="344482"/>
                    <a:pt x="379724" y="397133"/>
                    <a:pt x="370199" y="389196"/>
                  </a:cubicBezTo>
                  <a:cubicBezTo>
                    <a:pt x="360674" y="381259"/>
                    <a:pt x="316224" y="295269"/>
                    <a:pt x="259074" y="232034"/>
                  </a:cubicBezTo>
                  <a:cubicBezTo>
                    <a:pt x="201924" y="168799"/>
                    <a:pt x="-9213" y="-7678"/>
                    <a:pt x="312" y="25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34D45310-11AD-4DD2-B8D5-F7280B5CC819}"/>
                </a:ext>
              </a:extLst>
            </p:cNvPr>
            <p:cNvSpPr/>
            <p:nvPr/>
          </p:nvSpPr>
          <p:spPr>
            <a:xfrm>
              <a:off x="4137083" y="8091606"/>
              <a:ext cx="85864" cy="129057"/>
            </a:xfrm>
            <a:custGeom>
              <a:avLst/>
              <a:gdLst>
                <a:gd name="connsiteX0" fmla="*/ 14230 w 85864"/>
                <a:gd name="connsiteY0" fmla="*/ 1469 h 129057"/>
                <a:gd name="connsiteX1" fmla="*/ 66617 w 85864"/>
                <a:gd name="connsiteY1" fmla="*/ 120532 h 129057"/>
                <a:gd name="connsiteX2" fmla="*/ 82492 w 85864"/>
                <a:gd name="connsiteY2" fmla="*/ 112594 h 129057"/>
                <a:gd name="connsiteX3" fmla="*/ 6292 w 85864"/>
                <a:gd name="connsiteY3" fmla="*/ 57032 h 129057"/>
                <a:gd name="connsiteX4" fmla="*/ 14230 w 85864"/>
                <a:gd name="connsiteY4" fmla="*/ 1469 h 12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64" h="129057">
                  <a:moveTo>
                    <a:pt x="14230" y="1469"/>
                  </a:moveTo>
                  <a:cubicBezTo>
                    <a:pt x="24284" y="12052"/>
                    <a:pt x="55240" y="102011"/>
                    <a:pt x="66617" y="120532"/>
                  </a:cubicBezTo>
                  <a:cubicBezTo>
                    <a:pt x="77994" y="139053"/>
                    <a:pt x="92546" y="123177"/>
                    <a:pt x="82492" y="112594"/>
                  </a:cubicBezTo>
                  <a:cubicBezTo>
                    <a:pt x="72438" y="102011"/>
                    <a:pt x="20050" y="73701"/>
                    <a:pt x="6292" y="57032"/>
                  </a:cubicBezTo>
                  <a:cubicBezTo>
                    <a:pt x="-7466" y="40363"/>
                    <a:pt x="4176" y="-9114"/>
                    <a:pt x="14230" y="146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0FC9AF2C-2350-4A91-945D-51EA85512710}"/>
                </a:ext>
              </a:extLst>
            </p:cNvPr>
            <p:cNvSpPr/>
            <p:nvPr/>
          </p:nvSpPr>
          <p:spPr>
            <a:xfrm>
              <a:off x="4134932" y="8215893"/>
              <a:ext cx="146873" cy="79104"/>
            </a:xfrm>
            <a:custGeom>
              <a:avLst/>
              <a:gdLst>
                <a:gd name="connsiteX0" fmla="*/ 506 w 146873"/>
                <a:gd name="connsiteY0" fmla="*/ 74032 h 79104"/>
                <a:gd name="connsiteX1" fmla="*/ 73531 w 146873"/>
                <a:gd name="connsiteY1" fmla="*/ 74032 h 79104"/>
                <a:gd name="connsiteX2" fmla="*/ 146556 w 146873"/>
                <a:gd name="connsiteY2" fmla="*/ 15295 h 79104"/>
                <a:gd name="connsiteX3" fmla="*/ 100518 w 146873"/>
                <a:gd name="connsiteY3" fmla="*/ 2595 h 79104"/>
                <a:gd name="connsiteX4" fmla="*/ 111631 w 146873"/>
                <a:gd name="connsiteY4" fmla="*/ 56570 h 79104"/>
                <a:gd name="connsiteX5" fmla="*/ 506 w 146873"/>
                <a:gd name="connsiteY5" fmla="*/ 74032 h 7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73" h="79104">
                  <a:moveTo>
                    <a:pt x="506" y="74032"/>
                  </a:moveTo>
                  <a:cubicBezTo>
                    <a:pt x="-5844" y="76942"/>
                    <a:pt x="49189" y="83821"/>
                    <a:pt x="73531" y="74032"/>
                  </a:cubicBezTo>
                  <a:cubicBezTo>
                    <a:pt x="97873" y="64243"/>
                    <a:pt x="142058" y="27201"/>
                    <a:pt x="146556" y="15295"/>
                  </a:cubicBezTo>
                  <a:cubicBezTo>
                    <a:pt x="151054" y="3389"/>
                    <a:pt x="106339" y="-4284"/>
                    <a:pt x="100518" y="2595"/>
                  </a:cubicBezTo>
                  <a:cubicBezTo>
                    <a:pt x="94697" y="9474"/>
                    <a:pt x="121950" y="44135"/>
                    <a:pt x="111631" y="56570"/>
                  </a:cubicBezTo>
                  <a:cubicBezTo>
                    <a:pt x="101312" y="69005"/>
                    <a:pt x="6856" y="71122"/>
                    <a:pt x="506" y="7403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D1F57033-4DD2-4ABF-9FFE-D2AE7E7507ED}"/>
                </a:ext>
              </a:extLst>
            </p:cNvPr>
            <p:cNvSpPr/>
            <p:nvPr/>
          </p:nvSpPr>
          <p:spPr>
            <a:xfrm>
              <a:off x="3671377" y="6850063"/>
              <a:ext cx="720849" cy="68267"/>
            </a:xfrm>
            <a:custGeom>
              <a:avLst/>
              <a:gdLst>
                <a:gd name="connsiteX0" fmla="*/ 3686 w 720849"/>
                <a:gd name="connsiteY0" fmla="*/ 17462 h 68267"/>
                <a:gd name="connsiteX1" fmla="*/ 522798 w 720849"/>
                <a:gd name="connsiteY1" fmla="*/ 0 h 68267"/>
                <a:gd name="connsiteX2" fmla="*/ 660911 w 720849"/>
                <a:gd name="connsiteY2" fmla="*/ 17462 h 68267"/>
                <a:gd name="connsiteX3" fmla="*/ 697423 w 720849"/>
                <a:gd name="connsiteY3" fmla="*/ 68262 h 68267"/>
                <a:gd name="connsiteX4" fmla="*/ 310073 w 720849"/>
                <a:gd name="connsiteY4" fmla="*/ 20637 h 68267"/>
                <a:gd name="connsiteX5" fmla="*/ 3686 w 720849"/>
                <a:gd name="connsiteY5" fmla="*/ 17462 h 6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849" h="68267">
                  <a:moveTo>
                    <a:pt x="3686" y="17462"/>
                  </a:moveTo>
                  <a:cubicBezTo>
                    <a:pt x="39140" y="14022"/>
                    <a:pt x="413261" y="0"/>
                    <a:pt x="522798" y="0"/>
                  </a:cubicBezTo>
                  <a:cubicBezTo>
                    <a:pt x="632335" y="0"/>
                    <a:pt x="631807" y="6085"/>
                    <a:pt x="660911" y="17462"/>
                  </a:cubicBezTo>
                  <a:cubicBezTo>
                    <a:pt x="690015" y="28839"/>
                    <a:pt x="755896" y="67733"/>
                    <a:pt x="697423" y="68262"/>
                  </a:cubicBezTo>
                  <a:cubicBezTo>
                    <a:pt x="638950" y="68791"/>
                    <a:pt x="422786" y="29897"/>
                    <a:pt x="310073" y="20637"/>
                  </a:cubicBezTo>
                  <a:cubicBezTo>
                    <a:pt x="197360" y="11377"/>
                    <a:pt x="-31768" y="20902"/>
                    <a:pt x="3686" y="174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C790DB36-6E6B-4A29-85F6-D0FFC771E6E8}"/>
                </a:ext>
              </a:extLst>
            </p:cNvPr>
            <p:cNvSpPr/>
            <p:nvPr/>
          </p:nvSpPr>
          <p:spPr>
            <a:xfrm>
              <a:off x="2982296" y="6628458"/>
              <a:ext cx="1370630" cy="337513"/>
            </a:xfrm>
            <a:custGeom>
              <a:avLst/>
              <a:gdLst>
                <a:gd name="connsiteX0" fmla="*/ 1370629 w 1370630"/>
                <a:gd name="connsiteY0" fmla="*/ 243830 h 337513"/>
                <a:gd name="connsiteX1" fmla="*/ 1161079 w 1370630"/>
                <a:gd name="connsiteY1" fmla="*/ 10467 h 337513"/>
                <a:gd name="connsiteX2" fmla="*/ 1007092 w 1370630"/>
                <a:gd name="connsiteY2" fmla="*/ 37455 h 337513"/>
                <a:gd name="connsiteX3" fmla="*/ 834054 w 1370630"/>
                <a:gd name="connsiteY3" fmla="*/ 66030 h 337513"/>
                <a:gd name="connsiteX4" fmla="*/ 683242 w 1370630"/>
                <a:gd name="connsiteY4" fmla="*/ 81905 h 337513"/>
                <a:gd name="connsiteX5" fmla="*/ 370504 w 1370630"/>
                <a:gd name="connsiteY5" fmla="*/ 115242 h 337513"/>
                <a:gd name="connsiteX6" fmla="*/ 229217 w 1370630"/>
                <a:gd name="connsiteY6" fmla="*/ 146992 h 337513"/>
                <a:gd name="connsiteX7" fmla="*/ 79992 w 1370630"/>
                <a:gd name="connsiteY7" fmla="*/ 285105 h 337513"/>
                <a:gd name="connsiteX8" fmla="*/ 617 w 1370630"/>
                <a:gd name="connsiteY8" fmla="*/ 337492 h 337513"/>
                <a:gd name="connsiteX9" fmla="*/ 119679 w 1370630"/>
                <a:gd name="connsiteY9" fmla="*/ 280342 h 337513"/>
                <a:gd name="connsiteX10" fmla="*/ 233979 w 1370630"/>
                <a:gd name="connsiteY10" fmla="*/ 173980 h 337513"/>
                <a:gd name="connsiteX11" fmla="*/ 1130917 w 1370630"/>
                <a:gd name="connsiteY11" fmla="*/ 29517 h 337513"/>
                <a:gd name="connsiteX12" fmla="*/ 1164254 w 1370630"/>
                <a:gd name="connsiteY12" fmla="*/ 32692 h 337513"/>
                <a:gd name="connsiteX13" fmla="*/ 1370629 w 1370630"/>
                <a:gd name="connsiteY13" fmla="*/ 243830 h 33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0630" h="337513">
                  <a:moveTo>
                    <a:pt x="1370629" y="243830"/>
                  </a:moveTo>
                  <a:cubicBezTo>
                    <a:pt x="1370100" y="240126"/>
                    <a:pt x="1221668" y="44863"/>
                    <a:pt x="1161079" y="10467"/>
                  </a:cubicBezTo>
                  <a:cubicBezTo>
                    <a:pt x="1100490" y="-23929"/>
                    <a:pt x="1007092" y="37455"/>
                    <a:pt x="1007092" y="37455"/>
                  </a:cubicBezTo>
                  <a:cubicBezTo>
                    <a:pt x="952588" y="46715"/>
                    <a:pt x="888029" y="58622"/>
                    <a:pt x="834054" y="66030"/>
                  </a:cubicBezTo>
                  <a:cubicBezTo>
                    <a:pt x="780079" y="73438"/>
                    <a:pt x="683242" y="81905"/>
                    <a:pt x="683242" y="81905"/>
                  </a:cubicBezTo>
                  <a:cubicBezTo>
                    <a:pt x="605984" y="90107"/>
                    <a:pt x="446175" y="104394"/>
                    <a:pt x="370504" y="115242"/>
                  </a:cubicBezTo>
                  <a:cubicBezTo>
                    <a:pt x="294833" y="126090"/>
                    <a:pt x="277636" y="118682"/>
                    <a:pt x="229217" y="146992"/>
                  </a:cubicBezTo>
                  <a:cubicBezTo>
                    <a:pt x="180798" y="175302"/>
                    <a:pt x="118092" y="253355"/>
                    <a:pt x="79992" y="285105"/>
                  </a:cubicBezTo>
                  <a:cubicBezTo>
                    <a:pt x="41892" y="316855"/>
                    <a:pt x="-5998" y="338286"/>
                    <a:pt x="617" y="337492"/>
                  </a:cubicBezTo>
                  <a:cubicBezTo>
                    <a:pt x="7232" y="336698"/>
                    <a:pt x="80785" y="307594"/>
                    <a:pt x="119679" y="280342"/>
                  </a:cubicBezTo>
                  <a:cubicBezTo>
                    <a:pt x="158573" y="253090"/>
                    <a:pt x="65440" y="215784"/>
                    <a:pt x="233979" y="173980"/>
                  </a:cubicBezTo>
                  <a:cubicBezTo>
                    <a:pt x="402518" y="132176"/>
                    <a:pt x="975871" y="53065"/>
                    <a:pt x="1130917" y="29517"/>
                  </a:cubicBezTo>
                  <a:cubicBezTo>
                    <a:pt x="1285963" y="5969"/>
                    <a:pt x="1125625" y="-2233"/>
                    <a:pt x="1164254" y="32692"/>
                  </a:cubicBezTo>
                  <a:cubicBezTo>
                    <a:pt x="1202883" y="67617"/>
                    <a:pt x="1371158" y="247534"/>
                    <a:pt x="1370629" y="24383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4A6CCCEA-82D4-41B6-80CC-379F2AA0E768}"/>
                </a:ext>
              </a:extLst>
            </p:cNvPr>
            <p:cNvSpPr/>
            <p:nvPr/>
          </p:nvSpPr>
          <p:spPr>
            <a:xfrm>
              <a:off x="3299115" y="6623330"/>
              <a:ext cx="790573" cy="124704"/>
            </a:xfrm>
            <a:custGeom>
              <a:avLst/>
              <a:gdLst>
                <a:gd name="connsiteX0" fmla="*/ 787110 w 790573"/>
                <a:gd name="connsiteY0" fmla="*/ 2895 h 124704"/>
                <a:gd name="connsiteX1" fmla="*/ 266410 w 790573"/>
                <a:gd name="connsiteY1" fmla="*/ 74333 h 124704"/>
                <a:gd name="connsiteX2" fmla="*/ 4473 w 790573"/>
                <a:gd name="connsiteY2" fmla="*/ 123545 h 124704"/>
                <a:gd name="connsiteX3" fmla="*/ 469610 w 790573"/>
                <a:gd name="connsiteY3" fmla="*/ 25120 h 124704"/>
                <a:gd name="connsiteX4" fmla="*/ 787110 w 790573"/>
                <a:gd name="connsiteY4" fmla="*/ 2895 h 1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573" h="124704">
                  <a:moveTo>
                    <a:pt x="787110" y="2895"/>
                  </a:moveTo>
                  <a:cubicBezTo>
                    <a:pt x="753243" y="11097"/>
                    <a:pt x="396849" y="54225"/>
                    <a:pt x="266410" y="74333"/>
                  </a:cubicBezTo>
                  <a:cubicBezTo>
                    <a:pt x="135971" y="94441"/>
                    <a:pt x="-29394" y="131747"/>
                    <a:pt x="4473" y="123545"/>
                  </a:cubicBezTo>
                  <a:cubicBezTo>
                    <a:pt x="38340" y="115343"/>
                    <a:pt x="340758" y="45758"/>
                    <a:pt x="469610" y="25120"/>
                  </a:cubicBezTo>
                  <a:cubicBezTo>
                    <a:pt x="598462" y="4483"/>
                    <a:pt x="820977" y="-5307"/>
                    <a:pt x="787110" y="28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E4637AB2-2B32-4780-9ACE-260D607CC052}"/>
                </a:ext>
              </a:extLst>
            </p:cNvPr>
            <p:cNvSpPr/>
            <p:nvPr/>
          </p:nvSpPr>
          <p:spPr>
            <a:xfrm>
              <a:off x="2874059" y="6865662"/>
              <a:ext cx="891501" cy="243163"/>
            </a:xfrm>
            <a:custGeom>
              <a:avLst/>
              <a:gdLst>
                <a:gd name="connsiteX0" fmla="*/ 861329 w 891501"/>
                <a:gd name="connsiteY0" fmla="*/ 276 h 243163"/>
                <a:gd name="connsiteX1" fmla="*/ 435879 w 891501"/>
                <a:gd name="connsiteY1" fmla="*/ 20913 h 243163"/>
                <a:gd name="connsiteX2" fmla="*/ 196166 w 891501"/>
                <a:gd name="connsiteY2" fmla="*/ 65363 h 243163"/>
                <a:gd name="connsiteX3" fmla="*/ 62816 w 891501"/>
                <a:gd name="connsiteY3" fmla="*/ 139976 h 243163"/>
                <a:gd name="connsiteX4" fmla="*/ 904 w 891501"/>
                <a:gd name="connsiteY4" fmla="*/ 243163 h 243163"/>
                <a:gd name="connsiteX5" fmla="*/ 105679 w 891501"/>
                <a:gd name="connsiteY5" fmla="*/ 138388 h 243163"/>
                <a:gd name="connsiteX6" fmla="*/ 369204 w 891501"/>
                <a:gd name="connsiteY6" fmla="*/ 30438 h 243163"/>
                <a:gd name="connsiteX7" fmla="*/ 805766 w 891501"/>
                <a:gd name="connsiteY7" fmla="*/ 9801 h 243163"/>
                <a:gd name="connsiteX8" fmla="*/ 861329 w 891501"/>
                <a:gd name="connsiteY8" fmla="*/ 276 h 24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501" h="243163">
                  <a:moveTo>
                    <a:pt x="861329" y="276"/>
                  </a:moveTo>
                  <a:cubicBezTo>
                    <a:pt x="799681" y="2128"/>
                    <a:pt x="546739" y="10065"/>
                    <a:pt x="435879" y="20913"/>
                  </a:cubicBezTo>
                  <a:cubicBezTo>
                    <a:pt x="325018" y="31761"/>
                    <a:pt x="258343" y="45519"/>
                    <a:pt x="196166" y="65363"/>
                  </a:cubicBezTo>
                  <a:cubicBezTo>
                    <a:pt x="133989" y="85207"/>
                    <a:pt x="95360" y="110343"/>
                    <a:pt x="62816" y="139976"/>
                  </a:cubicBezTo>
                  <a:cubicBezTo>
                    <a:pt x="30272" y="169609"/>
                    <a:pt x="-6240" y="243428"/>
                    <a:pt x="904" y="243163"/>
                  </a:cubicBezTo>
                  <a:cubicBezTo>
                    <a:pt x="8048" y="242898"/>
                    <a:pt x="44296" y="173842"/>
                    <a:pt x="105679" y="138388"/>
                  </a:cubicBezTo>
                  <a:cubicBezTo>
                    <a:pt x="167062" y="102934"/>
                    <a:pt x="252523" y="51869"/>
                    <a:pt x="369204" y="30438"/>
                  </a:cubicBezTo>
                  <a:cubicBezTo>
                    <a:pt x="485885" y="9007"/>
                    <a:pt x="728508" y="13240"/>
                    <a:pt x="805766" y="9801"/>
                  </a:cubicBezTo>
                  <a:cubicBezTo>
                    <a:pt x="883024" y="6362"/>
                    <a:pt x="922977" y="-1576"/>
                    <a:pt x="861329" y="2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E8A35427-B0DC-4F19-8442-037C952DE267}"/>
                </a:ext>
              </a:extLst>
            </p:cNvPr>
            <p:cNvSpPr/>
            <p:nvPr/>
          </p:nvSpPr>
          <p:spPr>
            <a:xfrm>
              <a:off x="3111475" y="6886980"/>
              <a:ext cx="562014" cy="45682"/>
            </a:xfrm>
            <a:custGeom>
              <a:avLst/>
              <a:gdLst>
                <a:gd name="connsiteX0" fmla="*/ 562000 w 562014"/>
                <a:gd name="connsiteY0" fmla="*/ 1183 h 45682"/>
                <a:gd name="connsiteX1" fmla="*/ 223863 w 562014"/>
                <a:gd name="connsiteY1" fmla="*/ 13883 h 45682"/>
                <a:gd name="connsiteX2" fmla="*/ 25 w 562014"/>
                <a:gd name="connsiteY2" fmla="*/ 45633 h 45682"/>
                <a:gd name="connsiteX3" fmla="*/ 236563 w 562014"/>
                <a:gd name="connsiteY3" fmla="*/ 5945 h 45682"/>
                <a:gd name="connsiteX4" fmla="*/ 562000 w 562014"/>
                <a:gd name="connsiteY4" fmla="*/ 1183 h 4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014" h="45682">
                  <a:moveTo>
                    <a:pt x="562000" y="1183"/>
                  </a:moveTo>
                  <a:cubicBezTo>
                    <a:pt x="559883" y="2506"/>
                    <a:pt x="317525" y="6475"/>
                    <a:pt x="223863" y="13883"/>
                  </a:cubicBezTo>
                  <a:cubicBezTo>
                    <a:pt x="130201" y="21291"/>
                    <a:pt x="-2092" y="46956"/>
                    <a:pt x="25" y="45633"/>
                  </a:cubicBezTo>
                  <a:cubicBezTo>
                    <a:pt x="2142" y="44310"/>
                    <a:pt x="146869" y="13882"/>
                    <a:pt x="236563" y="5945"/>
                  </a:cubicBezTo>
                  <a:cubicBezTo>
                    <a:pt x="326257" y="-1992"/>
                    <a:pt x="564117" y="-140"/>
                    <a:pt x="562000" y="11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36BEB1E1-6DE4-4CE6-B483-D52B858F74F8}"/>
                </a:ext>
              </a:extLst>
            </p:cNvPr>
            <p:cNvSpPr/>
            <p:nvPr/>
          </p:nvSpPr>
          <p:spPr>
            <a:xfrm>
              <a:off x="2867025" y="7007076"/>
              <a:ext cx="405526" cy="98574"/>
            </a:xfrm>
            <a:custGeom>
              <a:avLst/>
              <a:gdLst>
                <a:gd name="connsiteX0" fmla="*/ 404813 w 405526"/>
                <a:gd name="connsiteY0" fmla="*/ 6499 h 98574"/>
                <a:gd name="connsiteX1" fmla="*/ 198438 w 405526"/>
                <a:gd name="connsiteY1" fmla="*/ 27137 h 98574"/>
                <a:gd name="connsiteX2" fmla="*/ 58738 w 405526"/>
                <a:gd name="connsiteY2" fmla="*/ 79524 h 98574"/>
                <a:gd name="connsiteX3" fmla="*/ 0 w 405526"/>
                <a:gd name="connsiteY3" fmla="*/ 98574 h 98574"/>
                <a:gd name="connsiteX4" fmla="*/ 257175 w 405526"/>
                <a:gd name="connsiteY4" fmla="*/ 11262 h 98574"/>
                <a:gd name="connsiteX5" fmla="*/ 404813 w 405526"/>
                <a:gd name="connsiteY5" fmla="*/ 6499 h 9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26" h="98574">
                  <a:moveTo>
                    <a:pt x="404813" y="6499"/>
                  </a:moveTo>
                  <a:cubicBezTo>
                    <a:pt x="395024" y="9145"/>
                    <a:pt x="256117" y="14966"/>
                    <a:pt x="198438" y="27137"/>
                  </a:cubicBezTo>
                  <a:cubicBezTo>
                    <a:pt x="140759" y="39308"/>
                    <a:pt x="91811" y="67618"/>
                    <a:pt x="58738" y="79524"/>
                  </a:cubicBezTo>
                  <a:cubicBezTo>
                    <a:pt x="25665" y="91430"/>
                    <a:pt x="0" y="98574"/>
                    <a:pt x="0" y="98574"/>
                  </a:cubicBezTo>
                  <a:lnTo>
                    <a:pt x="257175" y="11262"/>
                  </a:lnTo>
                  <a:cubicBezTo>
                    <a:pt x="321469" y="-9111"/>
                    <a:pt x="414602" y="3853"/>
                    <a:pt x="404813" y="64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161A3C7D-E794-4628-845F-67CEC5EC9D6F}"/>
                </a:ext>
              </a:extLst>
            </p:cNvPr>
            <p:cNvSpPr/>
            <p:nvPr/>
          </p:nvSpPr>
          <p:spPr>
            <a:xfrm>
              <a:off x="2936860" y="6916642"/>
              <a:ext cx="337120" cy="209983"/>
            </a:xfrm>
            <a:custGeom>
              <a:avLst/>
              <a:gdLst>
                <a:gd name="connsiteX0" fmla="*/ 281003 w 337120"/>
                <a:gd name="connsiteY0" fmla="*/ 96 h 209983"/>
                <a:gd name="connsiteX1" fmla="*/ 317515 w 337120"/>
                <a:gd name="connsiteY1" fmla="*/ 68358 h 209983"/>
                <a:gd name="connsiteX2" fmla="*/ 298465 w 337120"/>
                <a:gd name="connsiteY2" fmla="*/ 109633 h 209983"/>
                <a:gd name="connsiteX3" fmla="*/ 149240 w 337120"/>
                <a:gd name="connsiteY3" fmla="*/ 171546 h 209983"/>
                <a:gd name="connsiteX4" fmla="*/ 150828 w 337120"/>
                <a:gd name="connsiteY4" fmla="*/ 184246 h 209983"/>
                <a:gd name="connsiteX5" fmla="*/ 147653 w 337120"/>
                <a:gd name="connsiteY5" fmla="*/ 196946 h 209983"/>
                <a:gd name="connsiteX6" fmla="*/ 15 w 337120"/>
                <a:gd name="connsiteY6" fmla="*/ 209646 h 209983"/>
                <a:gd name="connsiteX7" fmla="*/ 157178 w 337120"/>
                <a:gd name="connsiteY7" fmla="*/ 182658 h 209983"/>
                <a:gd name="connsiteX8" fmla="*/ 261953 w 337120"/>
                <a:gd name="connsiteY8" fmla="*/ 139796 h 209983"/>
                <a:gd name="connsiteX9" fmla="*/ 336565 w 337120"/>
                <a:gd name="connsiteY9" fmla="*/ 84233 h 209983"/>
                <a:gd name="connsiteX10" fmla="*/ 281003 w 337120"/>
                <a:gd name="connsiteY10" fmla="*/ 96 h 20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120" h="209983">
                  <a:moveTo>
                    <a:pt x="281003" y="96"/>
                  </a:moveTo>
                  <a:cubicBezTo>
                    <a:pt x="277828" y="-2550"/>
                    <a:pt x="314605" y="50102"/>
                    <a:pt x="317515" y="68358"/>
                  </a:cubicBezTo>
                  <a:cubicBezTo>
                    <a:pt x="320425" y="86614"/>
                    <a:pt x="326511" y="92435"/>
                    <a:pt x="298465" y="109633"/>
                  </a:cubicBezTo>
                  <a:cubicBezTo>
                    <a:pt x="270419" y="126831"/>
                    <a:pt x="173846" y="159111"/>
                    <a:pt x="149240" y="171546"/>
                  </a:cubicBezTo>
                  <a:cubicBezTo>
                    <a:pt x="124634" y="183981"/>
                    <a:pt x="151092" y="180013"/>
                    <a:pt x="150828" y="184246"/>
                  </a:cubicBezTo>
                  <a:cubicBezTo>
                    <a:pt x="150564" y="188479"/>
                    <a:pt x="172788" y="192713"/>
                    <a:pt x="147653" y="196946"/>
                  </a:cubicBezTo>
                  <a:cubicBezTo>
                    <a:pt x="122518" y="201179"/>
                    <a:pt x="-1572" y="212027"/>
                    <a:pt x="15" y="209646"/>
                  </a:cubicBezTo>
                  <a:cubicBezTo>
                    <a:pt x="1602" y="207265"/>
                    <a:pt x="113522" y="194300"/>
                    <a:pt x="157178" y="182658"/>
                  </a:cubicBezTo>
                  <a:cubicBezTo>
                    <a:pt x="200834" y="171016"/>
                    <a:pt x="232055" y="156200"/>
                    <a:pt x="261953" y="139796"/>
                  </a:cubicBezTo>
                  <a:cubicBezTo>
                    <a:pt x="291851" y="123392"/>
                    <a:pt x="329686" y="107516"/>
                    <a:pt x="336565" y="84233"/>
                  </a:cubicBezTo>
                  <a:cubicBezTo>
                    <a:pt x="343444" y="60950"/>
                    <a:pt x="284178" y="2742"/>
                    <a:pt x="281003" y="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C981F799-3760-4CF5-8E44-0AEAA924A85F}"/>
                </a:ext>
              </a:extLst>
            </p:cNvPr>
            <p:cNvSpPr/>
            <p:nvPr/>
          </p:nvSpPr>
          <p:spPr>
            <a:xfrm>
              <a:off x="2280883" y="7148125"/>
              <a:ext cx="1294678" cy="836157"/>
            </a:xfrm>
            <a:custGeom>
              <a:avLst/>
              <a:gdLst>
                <a:gd name="connsiteX0" fmla="*/ 6705 w 1294678"/>
                <a:gd name="connsiteY0" fmla="*/ 832238 h 836157"/>
                <a:gd name="connsiteX1" fmla="*/ 82905 w 1294678"/>
                <a:gd name="connsiteY1" fmla="*/ 456000 h 836157"/>
                <a:gd name="connsiteX2" fmla="*/ 368655 w 1294678"/>
                <a:gd name="connsiteY2" fmla="*/ 100400 h 836157"/>
                <a:gd name="connsiteX3" fmla="*/ 684567 w 1294678"/>
                <a:gd name="connsiteY3" fmla="*/ 388 h 836157"/>
                <a:gd name="connsiteX4" fmla="*/ 1076680 w 1294678"/>
                <a:gd name="connsiteY4" fmla="*/ 71825 h 836157"/>
                <a:gd name="connsiteX5" fmla="*/ 1294167 w 1294678"/>
                <a:gd name="connsiteY5" fmla="*/ 217875 h 836157"/>
                <a:gd name="connsiteX6" fmla="*/ 1019530 w 1294678"/>
                <a:gd name="connsiteY6" fmla="*/ 52775 h 836157"/>
                <a:gd name="connsiteX7" fmla="*/ 567092 w 1294678"/>
                <a:gd name="connsiteY7" fmla="*/ 17850 h 836157"/>
                <a:gd name="connsiteX8" fmla="*/ 221017 w 1294678"/>
                <a:gd name="connsiteY8" fmla="*/ 208350 h 836157"/>
                <a:gd name="connsiteX9" fmla="*/ 6705 w 1294678"/>
                <a:gd name="connsiteY9" fmla="*/ 832238 h 83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4678" h="836157">
                  <a:moveTo>
                    <a:pt x="6705" y="832238"/>
                  </a:moveTo>
                  <a:cubicBezTo>
                    <a:pt x="-16314" y="873513"/>
                    <a:pt x="22580" y="577973"/>
                    <a:pt x="82905" y="456000"/>
                  </a:cubicBezTo>
                  <a:cubicBezTo>
                    <a:pt x="143230" y="334027"/>
                    <a:pt x="268378" y="176335"/>
                    <a:pt x="368655" y="100400"/>
                  </a:cubicBezTo>
                  <a:cubicBezTo>
                    <a:pt x="468932" y="24465"/>
                    <a:pt x="566563" y="5150"/>
                    <a:pt x="684567" y="388"/>
                  </a:cubicBezTo>
                  <a:cubicBezTo>
                    <a:pt x="802571" y="-4374"/>
                    <a:pt x="975080" y="35577"/>
                    <a:pt x="1076680" y="71825"/>
                  </a:cubicBezTo>
                  <a:cubicBezTo>
                    <a:pt x="1178280" y="108073"/>
                    <a:pt x="1303692" y="221050"/>
                    <a:pt x="1294167" y="217875"/>
                  </a:cubicBezTo>
                  <a:cubicBezTo>
                    <a:pt x="1284642" y="214700"/>
                    <a:pt x="1140709" y="86112"/>
                    <a:pt x="1019530" y="52775"/>
                  </a:cubicBezTo>
                  <a:cubicBezTo>
                    <a:pt x="898351" y="19438"/>
                    <a:pt x="700177" y="-8079"/>
                    <a:pt x="567092" y="17850"/>
                  </a:cubicBezTo>
                  <a:cubicBezTo>
                    <a:pt x="434007" y="43779"/>
                    <a:pt x="313886" y="76587"/>
                    <a:pt x="221017" y="208350"/>
                  </a:cubicBezTo>
                  <a:cubicBezTo>
                    <a:pt x="128148" y="340112"/>
                    <a:pt x="29724" y="790963"/>
                    <a:pt x="6705" y="8322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45C18C23-19E1-4B16-A733-CCE35742FE4B}"/>
                </a:ext>
              </a:extLst>
            </p:cNvPr>
            <p:cNvSpPr/>
            <p:nvPr/>
          </p:nvSpPr>
          <p:spPr>
            <a:xfrm>
              <a:off x="3248906" y="7192036"/>
              <a:ext cx="651641" cy="891551"/>
            </a:xfrm>
            <a:custGeom>
              <a:avLst/>
              <a:gdLst>
                <a:gd name="connsiteX0" fmla="*/ 707 w 651641"/>
                <a:gd name="connsiteY0" fmla="*/ 927 h 891551"/>
                <a:gd name="connsiteX1" fmla="*/ 245182 w 651641"/>
                <a:gd name="connsiteY1" fmla="*/ 162852 h 891551"/>
                <a:gd name="connsiteX2" fmla="*/ 405519 w 651641"/>
                <a:gd name="connsiteY2" fmla="*/ 353352 h 891551"/>
                <a:gd name="connsiteX3" fmla="*/ 591257 w 651641"/>
                <a:gd name="connsiteY3" fmla="*/ 601002 h 891551"/>
                <a:gd name="connsiteX4" fmla="*/ 651582 w 651641"/>
                <a:gd name="connsiteY4" fmla="*/ 891514 h 891551"/>
                <a:gd name="connsiteX5" fmla="*/ 583319 w 651641"/>
                <a:gd name="connsiteY5" fmla="*/ 618464 h 891551"/>
                <a:gd name="connsiteX6" fmla="*/ 327732 w 651641"/>
                <a:gd name="connsiteY6" fmla="*/ 237464 h 891551"/>
                <a:gd name="connsiteX7" fmla="*/ 707 w 651641"/>
                <a:gd name="connsiteY7" fmla="*/ 927 h 89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1641" h="891551">
                  <a:moveTo>
                    <a:pt x="707" y="927"/>
                  </a:moveTo>
                  <a:cubicBezTo>
                    <a:pt x="-13051" y="-11508"/>
                    <a:pt x="177713" y="104115"/>
                    <a:pt x="245182" y="162852"/>
                  </a:cubicBezTo>
                  <a:cubicBezTo>
                    <a:pt x="312651" y="221589"/>
                    <a:pt x="347840" y="280327"/>
                    <a:pt x="405519" y="353352"/>
                  </a:cubicBezTo>
                  <a:cubicBezTo>
                    <a:pt x="463198" y="426377"/>
                    <a:pt x="550247" y="511308"/>
                    <a:pt x="591257" y="601002"/>
                  </a:cubicBezTo>
                  <a:cubicBezTo>
                    <a:pt x="632268" y="690696"/>
                    <a:pt x="652905" y="888604"/>
                    <a:pt x="651582" y="891514"/>
                  </a:cubicBezTo>
                  <a:cubicBezTo>
                    <a:pt x="650259" y="894424"/>
                    <a:pt x="637294" y="727472"/>
                    <a:pt x="583319" y="618464"/>
                  </a:cubicBezTo>
                  <a:cubicBezTo>
                    <a:pt x="529344" y="509456"/>
                    <a:pt x="419278" y="339064"/>
                    <a:pt x="327732" y="237464"/>
                  </a:cubicBezTo>
                  <a:cubicBezTo>
                    <a:pt x="236186" y="135864"/>
                    <a:pt x="14465" y="13362"/>
                    <a:pt x="707" y="9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12FD96CD-FF6B-4278-BF9F-24C4B9B3C0DC}"/>
                </a:ext>
              </a:extLst>
            </p:cNvPr>
            <p:cNvSpPr/>
            <p:nvPr/>
          </p:nvSpPr>
          <p:spPr>
            <a:xfrm>
              <a:off x="2776090" y="7246583"/>
              <a:ext cx="304255" cy="38810"/>
            </a:xfrm>
            <a:custGeom>
              <a:avLst/>
              <a:gdLst>
                <a:gd name="connsiteX0" fmla="*/ 448 w 304255"/>
                <a:gd name="connsiteY0" fmla="*/ 38455 h 38810"/>
                <a:gd name="connsiteX1" fmla="*/ 227460 w 304255"/>
                <a:gd name="connsiteY1" fmla="*/ 355 h 38810"/>
                <a:gd name="connsiteX2" fmla="*/ 292548 w 304255"/>
                <a:gd name="connsiteY2" fmla="*/ 19405 h 38810"/>
                <a:gd name="connsiteX3" fmla="*/ 448 w 304255"/>
                <a:gd name="connsiteY3" fmla="*/ 38455 h 3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255" h="38810">
                  <a:moveTo>
                    <a:pt x="448" y="38455"/>
                  </a:moveTo>
                  <a:cubicBezTo>
                    <a:pt x="-10400" y="35280"/>
                    <a:pt x="178777" y="3530"/>
                    <a:pt x="227460" y="355"/>
                  </a:cubicBezTo>
                  <a:cubicBezTo>
                    <a:pt x="276143" y="-2820"/>
                    <a:pt x="328002" y="16230"/>
                    <a:pt x="292548" y="19405"/>
                  </a:cubicBezTo>
                  <a:cubicBezTo>
                    <a:pt x="257094" y="22580"/>
                    <a:pt x="11296" y="41630"/>
                    <a:pt x="448" y="3845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8241711A-8CF1-4BCE-A8FF-5F69105D1872}"/>
                </a:ext>
              </a:extLst>
            </p:cNvPr>
            <p:cNvSpPr/>
            <p:nvPr/>
          </p:nvSpPr>
          <p:spPr>
            <a:xfrm>
              <a:off x="3151243" y="7251611"/>
              <a:ext cx="397935" cy="331043"/>
            </a:xfrm>
            <a:custGeom>
              <a:avLst/>
              <a:gdLst>
                <a:gd name="connsiteX0" fmla="*/ 6295 w 397935"/>
                <a:gd name="connsiteY0" fmla="*/ 89 h 331043"/>
                <a:gd name="connsiteX1" fmla="*/ 217432 w 397935"/>
                <a:gd name="connsiteY1" fmla="*/ 104864 h 331043"/>
                <a:gd name="connsiteX2" fmla="*/ 360307 w 397935"/>
                <a:gd name="connsiteY2" fmla="*/ 258852 h 331043"/>
                <a:gd name="connsiteX3" fmla="*/ 388882 w 397935"/>
                <a:gd name="connsiteY3" fmla="*/ 325527 h 331043"/>
                <a:gd name="connsiteX4" fmla="*/ 226957 w 397935"/>
                <a:gd name="connsiteY4" fmla="*/ 122327 h 331043"/>
                <a:gd name="connsiteX5" fmla="*/ 120595 w 397935"/>
                <a:gd name="connsiteY5" fmla="*/ 65177 h 331043"/>
                <a:gd name="connsiteX6" fmla="*/ 157107 w 397935"/>
                <a:gd name="connsiteY6" fmla="*/ 128677 h 331043"/>
                <a:gd name="connsiteX7" fmla="*/ 179332 w 397935"/>
                <a:gd name="connsiteY7" fmla="*/ 146139 h 331043"/>
                <a:gd name="connsiteX8" fmla="*/ 65032 w 397935"/>
                <a:gd name="connsiteY8" fmla="*/ 87402 h 331043"/>
                <a:gd name="connsiteX9" fmla="*/ 6295 w 397935"/>
                <a:gd name="connsiteY9" fmla="*/ 89 h 33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935" h="331043">
                  <a:moveTo>
                    <a:pt x="6295" y="89"/>
                  </a:moveTo>
                  <a:cubicBezTo>
                    <a:pt x="31695" y="2999"/>
                    <a:pt x="158430" y="61737"/>
                    <a:pt x="217432" y="104864"/>
                  </a:cubicBezTo>
                  <a:cubicBezTo>
                    <a:pt x="276434" y="147991"/>
                    <a:pt x="331732" y="222075"/>
                    <a:pt x="360307" y="258852"/>
                  </a:cubicBezTo>
                  <a:cubicBezTo>
                    <a:pt x="388882" y="295629"/>
                    <a:pt x="411107" y="348281"/>
                    <a:pt x="388882" y="325527"/>
                  </a:cubicBezTo>
                  <a:cubicBezTo>
                    <a:pt x="366657" y="302773"/>
                    <a:pt x="271672" y="165719"/>
                    <a:pt x="226957" y="122327"/>
                  </a:cubicBezTo>
                  <a:cubicBezTo>
                    <a:pt x="182243" y="78935"/>
                    <a:pt x="132237" y="64119"/>
                    <a:pt x="120595" y="65177"/>
                  </a:cubicBezTo>
                  <a:cubicBezTo>
                    <a:pt x="108953" y="66235"/>
                    <a:pt x="147318" y="115183"/>
                    <a:pt x="157107" y="128677"/>
                  </a:cubicBezTo>
                  <a:cubicBezTo>
                    <a:pt x="166896" y="142171"/>
                    <a:pt x="194678" y="153018"/>
                    <a:pt x="179332" y="146139"/>
                  </a:cubicBezTo>
                  <a:cubicBezTo>
                    <a:pt x="163986" y="139260"/>
                    <a:pt x="91226" y="109098"/>
                    <a:pt x="65032" y="87402"/>
                  </a:cubicBezTo>
                  <a:cubicBezTo>
                    <a:pt x="38838" y="65706"/>
                    <a:pt x="-19105" y="-2821"/>
                    <a:pt x="6295" y="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6B30DFBB-28DC-4D9B-A5F4-C98B90B6FDF3}"/>
                </a:ext>
              </a:extLst>
            </p:cNvPr>
            <p:cNvSpPr/>
            <p:nvPr/>
          </p:nvSpPr>
          <p:spPr>
            <a:xfrm>
              <a:off x="2297429" y="7286426"/>
              <a:ext cx="789725" cy="674570"/>
            </a:xfrm>
            <a:custGeom>
              <a:avLst/>
              <a:gdLst>
                <a:gd name="connsiteX0" fmla="*/ 783909 w 789725"/>
                <a:gd name="connsiteY0" fmla="*/ 31949 h 674570"/>
                <a:gd name="connsiteX1" fmla="*/ 637859 w 789725"/>
                <a:gd name="connsiteY1" fmla="*/ 199 h 674570"/>
                <a:gd name="connsiteX2" fmla="*/ 428309 w 789725"/>
                <a:gd name="connsiteY2" fmla="*/ 27187 h 674570"/>
                <a:gd name="connsiteX3" fmla="*/ 244159 w 789725"/>
                <a:gd name="connsiteY3" fmla="*/ 165299 h 674570"/>
                <a:gd name="connsiteX4" fmla="*/ 55246 w 789725"/>
                <a:gd name="connsiteY4" fmla="*/ 492324 h 674570"/>
                <a:gd name="connsiteX5" fmla="*/ 7621 w 789725"/>
                <a:gd name="connsiteY5" fmla="*/ 665362 h 674570"/>
                <a:gd name="connsiteX6" fmla="*/ 190184 w 789725"/>
                <a:gd name="connsiteY6" fmla="*/ 217687 h 674570"/>
                <a:gd name="connsiteX7" fmla="*/ 436246 w 789725"/>
                <a:gd name="connsiteY7" fmla="*/ 44649 h 674570"/>
                <a:gd name="connsiteX8" fmla="*/ 783909 w 789725"/>
                <a:gd name="connsiteY8" fmla="*/ 31949 h 67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725" h="674570">
                  <a:moveTo>
                    <a:pt x="783909" y="31949"/>
                  </a:moveTo>
                  <a:cubicBezTo>
                    <a:pt x="817511" y="24541"/>
                    <a:pt x="697126" y="993"/>
                    <a:pt x="637859" y="199"/>
                  </a:cubicBezTo>
                  <a:cubicBezTo>
                    <a:pt x="578592" y="-595"/>
                    <a:pt x="493926" y="-330"/>
                    <a:pt x="428309" y="27187"/>
                  </a:cubicBezTo>
                  <a:cubicBezTo>
                    <a:pt x="362692" y="54704"/>
                    <a:pt x="306336" y="87776"/>
                    <a:pt x="244159" y="165299"/>
                  </a:cubicBezTo>
                  <a:cubicBezTo>
                    <a:pt x="181982" y="242822"/>
                    <a:pt x="94669" y="408980"/>
                    <a:pt x="55246" y="492324"/>
                  </a:cubicBezTo>
                  <a:cubicBezTo>
                    <a:pt x="15823" y="575668"/>
                    <a:pt x="-14869" y="711135"/>
                    <a:pt x="7621" y="665362"/>
                  </a:cubicBezTo>
                  <a:cubicBezTo>
                    <a:pt x="30111" y="619589"/>
                    <a:pt x="118747" y="321139"/>
                    <a:pt x="190184" y="217687"/>
                  </a:cubicBezTo>
                  <a:cubicBezTo>
                    <a:pt x="261621" y="114235"/>
                    <a:pt x="340996" y="76928"/>
                    <a:pt x="436246" y="44649"/>
                  </a:cubicBezTo>
                  <a:cubicBezTo>
                    <a:pt x="531496" y="12370"/>
                    <a:pt x="750307" y="39357"/>
                    <a:pt x="783909" y="319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D13BA912-122E-429B-B1E6-93CE57746E1B}"/>
                </a:ext>
              </a:extLst>
            </p:cNvPr>
            <p:cNvSpPr/>
            <p:nvPr/>
          </p:nvSpPr>
          <p:spPr>
            <a:xfrm>
              <a:off x="3815735" y="7759465"/>
              <a:ext cx="164272" cy="378227"/>
            </a:xfrm>
            <a:custGeom>
              <a:avLst/>
              <a:gdLst>
                <a:gd name="connsiteX0" fmla="*/ 615 w 164272"/>
                <a:gd name="connsiteY0" fmla="*/ 235 h 378227"/>
                <a:gd name="connsiteX1" fmla="*/ 84753 w 164272"/>
                <a:gd name="connsiteY1" fmla="*/ 319323 h 378227"/>
                <a:gd name="connsiteX2" fmla="*/ 68878 w 164272"/>
                <a:gd name="connsiteY2" fmla="*/ 376473 h 378227"/>
                <a:gd name="connsiteX3" fmla="*/ 164128 w 164272"/>
                <a:gd name="connsiteY3" fmla="*/ 362185 h 378227"/>
                <a:gd name="connsiteX4" fmla="*/ 89515 w 164272"/>
                <a:gd name="connsiteY4" fmla="*/ 347898 h 378227"/>
                <a:gd name="connsiteX5" fmla="*/ 48240 w 164272"/>
                <a:gd name="connsiteY5" fmla="*/ 268523 h 378227"/>
                <a:gd name="connsiteX6" fmla="*/ 615 w 164272"/>
                <a:gd name="connsiteY6" fmla="*/ 235 h 37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272" h="378227">
                  <a:moveTo>
                    <a:pt x="615" y="235"/>
                  </a:moveTo>
                  <a:cubicBezTo>
                    <a:pt x="6701" y="8702"/>
                    <a:pt x="73376" y="256617"/>
                    <a:pt x="84753" y="319323"/>
                  </a:cubicBezTo>
                  <a:cubicBezTo>
                    <a:pt x="96130" y="382029"/>
                    <a:pt x="55649" y="369329"/>
                    <a:pt x="68878" y="376473"/>
                  </a:cubicBezTo>
                  <a:cubicBezTo>
                    <a:pt x="82107" y="383617"/>
                    <a:pt x="160689" y="366948"/>
                    <a:pt x="164128" y="362185"/>
                  </a:cubicBezTo>
                  <a:cubicBezTo>
                    <a:pt x="167568" y="357423"/>
                    <a:pt x="108830" y="363508"/>
                    <a:pt x="89515" y="347898"/>
                  </a:cubicBezTo>
                  <a:cubicBezTo>
                    <a:pt x="70200" y="332288"/>
                    <a:pt x="61204" y="323292"/>
                    <a:pt x="48240" y="268523"/>
                  </a:cubicBezTo>
                  <a:cubicBezTo>
                    <a:pt x="35276" y="213754"/>
                    <a:pt x="-5471" y="-8232"/>
                    <a:pt x="615" y="2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1E033D38-405C-4FFF-94D2-01E3ED787EAE}"/>
                </a:ext>
              </a:extLst>
            </p:cNvPr>
            <p:cNvSpPr/>
            <p:nvPr/>
          </p:nvSpPr>
          <p:spPr>
            <a:xfrm>
              <a:off x="2417880" y="7325915"/>
              <a:ext cx="1392142" cy="832489"/>
            </a:xfrm>
            <a:custGeom>
              <a:avLst/>
              <a:gdLst>
                <a:gd name="connsiteX0" fmla="*/ 1470 w 1392142"/>
                <a:gd name="connsiteY0" fmla="*/ 644923 h 832489"/>
                <a:gd name="connsiteX1" fmla="*/ 53858 w 1392142"/>
                <a:gd name="connsiteY1" fmla="*/ 298848 h 832489"/>
                <a:gd name="connsiteX2" fmla="*/ 220545 w 1392142"/>
                <a:gd name="connsiteY2" fmla="*/ 111523 h 832489"/>
                <a:gd name="connsiteX3" fmla="*/ 409458 w 1392142"/>
                <a:gd name="connsiteY3" fmla="*/ 21035 h 832489"/>
                <a:gd name="connsiteX4" fmla="*/ 758708 w 1392142"/>
                <a:gd name="connsiteY4" fmla="*/ 46435 h 832489"/>
                <a:gd name="connsiteX5" fmla="*/ 998420 w 1392142"/>
                <a:gd name="connsiteY5" fmla="*/ 221060 h 832489"/>
                <a:gd name="connsiteX6" fmla="*/ 1165108 w 1392142"/>
                <a:gd name="connsiteY6" fmla="*/ 509985 h 832489"/>
                <a:gd name="connsiteX7" fmla="*/ 1244483 w 1392142"/>
                <a:gd name="connsiteY7" fmla="*/ 736998 h 832489"/>
                <a:gd name="connsiteX8" fmla="*/ 1392120 w 1392142"/>
                <a:gd name="connsiteY8" fmla="*/ 832248 h 832489"/>
                <a:gd name="connsiteX9" fmla="*/ 1233370 w 1392142"/>
                <a:gd name="connsiteY9" fmla="*/ 713185 h 832489"/>
                <a:gd name="connsiteX10" fmla="*/ 1125420 w 1392142"/>
                <a:gd name="connsiteY10" fmla="*/ 375048 h 832489"/>
                <a:gd name="connsiteX11" fmla="*/ 776170 w 1392142"/>
                <a:gd name="connsiteY11" fmla="*/ 44848 h 832489"/>
                <a:gd name="connsiteX12" fmla="*/ 398345 w 1392142"/>
                <a:gd name="connsiteY12" fmla="*/ 11510 h 832489"/>
                <a:gd name="connsiteX13" fmla="*/ 174508 w 1392142"/>
                <a:gd name="connsiteY13" fmla="*/ 124223 h 832489"/>
                <a:gd name="connsiteX14" fmla="*/ 30045 w 1392142"/>
                <a:gd name="connsiteY14" fmla="*/ 484585 h 832489"/>
                <a:gd name="connsiteX15" fmla="*/ 1470 w 1392142"/>
                <a:gd name="connsiteY15" fmla="*/ 644923 h 83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142" h="832489">
                  <a:moveTo>
                    <a:pt x="1470" y="644923"/>
                  </a:moveTo>
                  <a:cubicBezTo>
                    <a:pt x="5439" y="613967"/>
                    <a:pt x="17346" y="387748"/>
                    <a:pt x="53858" y="298848"/>
                  </a:cubicBezTo>
                  <a:cubicBezTo>
                    <a:pt x="90370" y="209948"/>
                    <a:pt x="161279" y="157825"/>
                    <a:pt x="220545" y="111523"/>
                  </a:cubicBezTo>
                  <a:cubicBezTo>
                    <a:pt x="279811" y="65221"/>
                    <a:pt x="319764" y="31883"/>
                    <a:pt x="409458" y="21035"/>
                  </a:cubicBezTo>
                  <a:cubicBezTo>
                    <a:pt x="499152" y="10187"/>
                    <a:pt x="660548" y="13097"/>
                    <a:pt x="758708" y="46435"/>
                  </a:cubicBezTo>
                  <a:cubicBezTo>
                    <a:pt x="856868" y="79772"/>
                    <a:pt x="930687" y="143802"/>
                    <a:pt x="998420" y="221060"/>
                  </a:cubicBezTo>
                  <a:cubicBezTo>
                    <a:pt x="1066153" y="298318"/>
                    <a:pt x="1124097" y="423995"/>
                    <a:pt x="1165108" y="509985"/>
                  </a:cubicBezTo>
                  <a:cubicBezTo>
                    <a:pt x="1206119" y="595975"/>
                    <a:pt x="1206648" y="683288"/>
                    <a:pt x="1244483" y="736998"/>
                  </a:cubicBezTo>
                  <a:cubicBezTo>
                    <a:pt x="1282318" y="790708"/>
                    <a:pt x="1393972" y="836217"/>
                    <a:pt x="1392120" y="832248"/>
                  </a:cubicBezTo>
                  <a:cubicBezTo>
                    <a:pt x="1390268" y="828279"/>
                    <a:pt x="1277820" y="789385"/>
                    <a:pt x="1233370" y="713185"/>
                  </a:cubicBezTo>
                  <a:cubicBezTo>
                    <a:pt x="1188920" y="636985"/>
                    <a:pt x="1201620" y="486437"/>
                    <a:pt x="1125420" y="375048"/>
                  </a:cubicBezTo>
                  <a:cubicBezTo>
                    <a:pt x="1049220" y="263659"/>
                    <a:pt x="897349" y="105438"/>
                    <a:pt x="776170" y="44848"/>
                  </a:cubicBezTo>
                  <a:cubicBezTo>
                    <a:pt x="654991" y="-15742"/>
                    <a:pt x="498622" y="-1719"/>
                    <a:pt x="398345" y="11510"/>
                  </a:cubicBezTo>
                  <a:cubicBezTo>
                    <a:pt x="298068" y="24739"/>
                    <a:pt x="235891" y="45377"/>
                    <a:pt x="174508" y="124223"/>
                  </a:cubicBezTo>
                  <a:cubicBezTo>
                    <a:pt x="113125" y="203069"/>
                    <a:pt x="60207" y="400448"/>
                    <a:pt x="30045" y="484585"/>
                  </a:cubicBezTo>
                  <a:cubicBezTo>
                    <a:pt x="-117" y="568722"/>
                    <a:pt x="-2499" y="675879"/>
                    <a:pt x="1470" y="64492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2D3F9104-231D-4B3C-8919-F0D5DE6B08EF}"/>
                </a:ext>
              </a:extLst>
            </p:cNvPr>
            <p:cNvSpPr/>
            <p:nvPr/>
          </p:nvSpPr>
          <p:spPr>
            <a:xfrm>
              <a:off x="2276338" y="7959922"/>
              <a:ext cx="175903" cy="41175"/>
            </a:xfrm>
            <a:custGeom>
              <a:avLst/>
              <a:gdLst>
                <a:gd name="connsiteX0" fmla="*/ 137 w 175903"/>
                <a:gd name="connsiteY0" fmla="*/ 12503 h 41175"/>
                <a:gd name="connsiteX1" fmla="*/ 143012 w 175903"/>
                <a:gd name="connsiteY1" fmla="*/ 41078 h 41175"/>
                <a:gd name="connsiteX2" fmla="*/ 174762 w 175903"/>
                <a:gd name="connsiteY2" fmla="*/ 1391 h 41175"/>
                <a:gd name="connsiteX3" fmla="*/ 117612 w 175903"/>
                <a:gd name="connsiteY3" fmla="*/ 9328 h 41175"/>
                <a:gd name="connsiteX4" fmla="*/ 137 w 175903"/>
                <a:gd name="connsiteY4" fmla="*/ 12503 h 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03" h="41175">
                  <a:moveTo>
                    <a:pt x="137" y="12503"/>
                  </a:moveTo>
                  <a:cubicBezTo>
                    <a:pt x="4370" y="17795"/>
                    <a:pt x="113908" y="42930"/>
                    <a:pt x="143012" y="41078"/>
                  </a:cubicBezTo>
                  <a:cubicBezTo>
                    <a:pt x="172116" y="39226"/>
                    <a:pt x="178995" y="6683"/>
                    <a:pt x="174762" y="1391"/>
                  </a:cubicBezTo>
                  <a:cubicBezTo>
                    <a:pt x="170529" y="-3901"/>
                    <a:pt x="144335" y="7476"/>
                    <a:pt x="117612" y="9328"/>
                  </a:cubicBezTo>
                  <a:cubicBezTo>
                    <a:pt x="90889" y="11180"/>
                    <a:pt x="-4096" y="7211"/>
                    <a:pt x="137" y="125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AA723B33-70F2-4FD3-BD1E-D3E2278003FE}"/>
                </a:ext>
              </a:extLst>
            </p:cNvPr>
            <p:cNvSpPr/>
            <p:nvPr/>
          </p:nvSpPr>
          <p:spPr>
            <a:xfrm>
              <a:off x="3576680" y="7784529"/>
              <a:ext cx="339927" cy="339310"/>
            </a:xfrm>
            <a:custGeom>
              <a:avLst/>
              <a:gdLst>
                <a:gd name="connsiteX0" fmla="*/ 7895 w 339927"/>
                <a:gd name="connsiteY0" fmla="*/ 8509 h 339310"/>
                <a:gd name="connsiteX1" fmla="*/ 128545 w 339927"/>
                <a:gd name="connsiteY1" fmla="*/ 230759 h 339310"/>
                <a:gd name="connsiteX2" fmla="*/ 274595 w 339927"/>
                <a:gd name="connsiteY2" fmla="*/ 324421 h 339310"/>
                <a:gd name="connsiteX3" fmla="*/ 339683 w 339927"/>
                <a:gd name="connsiteY3" fmla="*/ 337121 h 339310"/>
                <a:gd name="connsiteX4" fmla="*/ 253958 w 339927"/>
                <a:gd name="connsiteY4" fmla="*/ 329184 h 339310"/>
                <a:gd name="connsiteX5" fmla="*/ 138070 w 339927"/>
                <a:gd name="connsiteY5" fmla="*/ 243459 h 339310"/>
                <a:gd name="connsiteX6" fmla="*/ 23770 w 339927"/>
                <a:gd name="connsiteY6" fmla="*/ 62484 h 339310"/>
                <a:gd name="connsiteX7" fmla="*/ 7895 w 339927"/>
                <a:gd name="connsiteY7" fmla="*/ 8509 h 33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927" h="339310">
                  <a:moveTo>
                    <a:pt x="7895" y="8509"/>
                  </a:moveTo>
                  <a:cubicBezTo>
                    <a:pt x="25358" y="36555"/>
                    <a:pt x="84095" y="178107"/>
                    <a:pt x="128545" y="230759"/>
                  </a:cubicBezTo>
                  <a:cubicBezTo>
                    <a:pt x="172995" y="283411"/>
                    <a:pt x="239405" y="306694"/>
                    <a:pt x="274595" y="324421"/>
                  </a:cubicBezTo>
                  <a:cubicBezTo>
                    <a:pt x="309785" y="342148"/>
                    <a:pt x="343122" y="336327"/>
                    <a:pt x="339683" y="337121"/>
                  </a:cubicBezTo>
                  <a:cubicBezTo>
                    <a:pt x="336244" y="337915"/>
                    <a:pt x="287560" y="344794"/>
                    <a:pt x="253958" y="329184"/>
                  </a:cubicBezTo>
                  <a:cubicBezTo>
                    <a:pt x="220356" y="313574"/>
                    <a:pt x="176435" y="287909"/>
                    <a:pt x="138070" y="243459"/>
                  </a:cubicBezTo>
                  <a:cubicBezTo>
                    <a:pt x="99705" y="199009"/>
                    <a:pt x="42820" y="97144"/>
                    <a:pt x="23770" y="62484"/>
                  </a:cubicBezTo>
                  <a:cubicBezTo>
                    <a:pt x="4720" y="27824"/>
                    <a:pt x="-9568" y="-19537"/>
                    <a:pt x="7895" y="85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16C48C1E-E8DD-42A2-8E46-EE579658CAEE}"/>
                </a:ext>
              </a:extLst>
            </p:cNvPr>
            <p:cNvSpPr/>
            <p:nvPr/>
          </p:nvSpPr>
          <p:spPr>
            <a:xfrm>
              <a:off x="2422723" y="7994505"/>
              <a:ext cx="190912" cy="629220"/>
            </a:xfrm>
            <a:custGeom>
              <a:avLst/>
              <a:gdLst>
                <a:gd name="connsiteX0" fmla="*/ 9327 w 190912"/>
                <a:gd name="connsiteY0" fmla="*/ 145 h 629220"/>
                <a:gd name="connsiteX1" fmla="*/ 9327 w 190912"/>
                <a:gd name="connsiteY1" fmla="*/ 71583 h 629220"/>
                <a:gd name="connsiteX2" fmla="*/ 33140 w 190912"/>
                <a:gd name="connsiteY2" fmla="*/ 98570 h 629220"/>
                <a:gd name="connsiteX3" fmla="*/ 37902 w 190912"/>
                <a:gd name="connsiteY3" fmla="*/ 101745 h 629220"/>
                <a:gd name="connsiteX4" fmla="*/ 17265 w 190912"/>
                <a:gd name="connsiteY4" fmla="*/ 130320 h 629220"/>
                <a:gd name="connsiteX5" fmla="*/ 28377 w 190912"/>
                <a:gd name="connsiteY5" fmla="*/ 176358 h 629220"/>
                <a:gd name="connsiteX6" fmla="*/ 47427 w 190912"/>
                <a:gd name="connsiteY6" fmla="*/ 185883 h 629220"/>
                <a:gd name="connsiteX7" fmla="*/ 29965 w 190912"/>
                <a:gd name="connsiteY7" fmla="*/ 211283 h 629220"/>
                <a:gd name="connsiteX8" fmla="*/ 47427 w 190912"/>
                <a:gd name="connsiteY8" fmla="*/ 255733 h 629220"/>
                <a:gd name="connsiteX9" fmla="*/ 58540 w 190912"/>
                <a:gd name="connsiteY9" fmla="*/ 262083 h 629220"/>
                <a:gd name="connsiteX10" fmla="*/ 50602 w 190912"/>
                <a:gd name="connsiteY10" fmla="*/ 293833 h 629220"/>
                <a:gd name="connsiteX11" fmla="*/ 49015 w 190912"/>
                <a:gd name="connsiteY11" fmla="*/ 317645 h 629220"/>
                <a:gd name="connsiteX12" fmla="*/ 77590 w 190912"/>
                <a:gd name="connsiteY12" fmla="*/ 366858 h 629220"/>
                <a:gd name="connsiteX13" fmla="*/ 74415 w 190912"/>
                <a:gd name="connsiteY13" fmla="*/ 381145 h 629220"/>
                <a:gd name="connsiteX14" fmla="*/ 79177 w 190912"/>
                <a:gd name="connsiteY14" fmla="*/ 417658 h 629220"/>
                <a:gd name="connsiteX15" fmla="*/ 96640 w 190912"/>
                <a:gd name="connsiteY15" fmla="*/ 431945 h 629220"/>
                <a:gd name="connsiteX16" fmla="*/ 91877 w 190912"/>
                <a:gd name="connsiteY16" fmla="*/ 438295 h 629220"/>
                <a:gd name="connsiteX17" fmla="*/ 90290 w 190912"/>
                <a:gd name="connsiteY17" fmla="*/ 455758 h 629220"/>
                <a:gd name="connsiteX18" fmla="*/ 110927 w 190912"/>
                <a:gd name="connsiteY18" fmla="*/ 482745 h 629220"/>
                <a:gd name="connsiteX19" fmla="*/ 188715 w 190912"/>
                <a:gd name="connsiteY19" fmla="*/ 614508 h 629220"/>
                <a:gd name="connsiteX20" fmla="*/ 14090 w 190912"/>
                <a:gd name="connsiteY20" fmla="*/ 92220 h 629220"/>
                <a:gd name="connsiteX21" fmla="*/ 9327 w 190912"/>
                <a:gd name="connsiteY21" fmla="*/ 145 h 62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912" h="629220">
                  <a:moveTo>
                    <a:pt x="9327" y="145"/>
                  </a:moveTo>
                  <a:cubicBezTo>
                    <a:pt x="8533" y="-3294"/>
                    <a:pt x="5358" y="55179"/>
                    <a:pt x="9327" y="71583"/>
                  </a:cubicBezTo>
                  <a:cubicBezTo>
                    <a:pt x="13296" y="87987"/>
                    <a:pt x="28378" y="93543"/>
                    <a:pt x="33140" y="98570"/>
                  </a:cubicBezTo>
                  <a:cubicBezTo>
                    <a:pt x="37903" y="103597"/>
                    <a:pt x="40548" y="96453"/>
                    <a:pt x="37902" y="101745"/>
                  </a:cubicBezTo>
                  <a:cubicBezTo>
                    <a:pt x="35256" y="107037"/>
                    <a:pt x="18852" y="117885"/>
                    <a:pt x="17265" y="130320"/>
                  </a:cubicBezTo>
                  <a:cubicBezTo>
                    <a:pt x="15678" y="142755"/>
                    <a:pt x="23350" y="167098"/>
                    <a:pt x="28377" y="176358"/>
                  </a:cubicBezTo>
                  <a:cubicBezTo>
                    <a:pt x="33404" y="185618"/>
                    <a:pt x="47162" y="180062"/>
                    <a:pt x="47427" y="185883"/>
                  </a:cubicBezTo>
                  <a:cubicBezTo>
                    <a:pt x="47692" y="191704"/>
                    <a:pt x="29965" y="199641"/>
                    <a:pt x="29965" y="211283"/>
                  </a:cubicBezTo>
                  <a:cubicBezTo>
                    <a:pt x="29965" y="222925"/>
                    <a:pt x="42664" y="247266"/>
                    <a:pt x="47427" y="255733"/>
                  </a:cubicBezTo>
                  <a:cubicBezTo>
                    <a:pt x="52190" y="264200"/>
                    <a:pt x="58011" y="255733"/>
                    <a:pt x="58540" y="262083"/>
                  </a:cubicBezTo>
                  <a:cubicBezTo>
                    <a:pt x="59069" y="268433"/>
                    <a:pt x="52190" y="284573"/>
                    <a:pt x="50602" y="293833"/>
                  </a:cubicBezTo>
                  <a:cubicBezTo>
                    <a:pt x="49015" y="303093"/>
                    <a:pt x="44517" y="305474"/>
                    <a:pt x="49015" y="317645"/>
                  </a:cubicBezTo>
                  <a:cubicBezTo>
                    <a:pt x="53513" y="329816"/>
                    <a:pt x="73357" y="356275"/>
                    <a:pt x="77590" y="366858"/>
                  </a:cubicBezTo>
                  <a:cubicBezTo>
                    <a:pt x="81823" y="377441"/>
                    <a:pt x="74151" y="372678"/>
                    <a:pt x="74415" y="381145"/>
                  </a:cubicBezTo>
                  <a:cubicBezTo>
                    <a:pt x="74680" y="389612"/>
                    <a:pt x="75473" y="409191"/>
                    <a:pt x="79177" y="417658"/>
                  </a:cubicBezTo>
                  <a:cubicBezTo>
                    <a:pt x="82881" y="426125"/>
                    <a:pt x="96640" y="431945"/>
                    <a:pt x="96640" y="431945"/>
                  </a:cubicBezTo>
                  <a:cubicBezTo>
                    <a:pt x="98757" y="435385"/>
                    <a:pt x="92935" y="434326"/>
                    <a:pt x="91877" y="438295"/>
                  </a:cubicBezTo>
                  <a:cubicBezTo>
                    <a:pt x="90819" y="442264"/>
                    <a:pt x="87115" y="448350"/>
                    <a:pt x="90290" y="455758"/>
                  </a:cubicBezTo>
                  <a:cubicBezTo>
                    <a:pt x="93465" y="463166"/>
                    <a:pt x="94523" y="456287"/>
                    <a:pt x="110927" y="482745"/>
                  </a:cubicBezTo>
                  <a:cubicBezTo>
                    <a:pt x="127331" y="509203"/>
                    <a:pt x="204855" y="679596"/>
                    <a:pt x="188715" y="614508"/>
                  </a:cubicBezTo>
                  <a:cubicBezTo>
                    <a:pt x="172576" y="549421"/>
                    <a:pt x="43194" y="191174"/>
                    <a:pt x="14090" y="92220"/>
                  </a:cubicBezTo>
                  <a:cubicBezTo>
                    <a:pt x="-15014" y="-6734"/>
                    <a:pt x="10121" y="3584"/>
                    <a:pt x="9327" y="1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8CC8C317-0387-4CF3-989E-5F50FF813C81}"/>
                </a:ext>
              </a:extLst>
            </p:cNvPr>
            <p:cNvSpPr/>
            <p:nvPr/>
          </p:nvSpPr>
          <p:spPr>
            <a:xfrm>
              <a:off x="2591517" y="8315818"/>
              <a:ext cx="1430381" cy="655261"/>
            </a:xfrm>
            <a:custGeom>
              <a:avLst/>
              <a:gdLst>
                <a:gd name="connsiteX0" fmla="*/ 871 w 1430381"/>
                <a:gd name="connsiteY0" fmla="*/ 291607 h 655261"/>
                <a:gd name="connsiteX1" fmla="*/ 127871 w 1430381"/>
                <a:gd name="connsiteY1" fmla="*/ 434482 h 655261"/>
                <a:gd name="connsiteX2" fmla="*/ 296146 w 1430381"/>
                <a:gd name="connsiteY2" fmla="*/ 577357 h 655261"/>
                <a:gd name="connsiteX3" fmla="*/ 410446 w 1430381"/>
                <a:gd name="connsiteY3" fmla="*/ 617045 h 655261"/>
                <a:gd name="connsiteX4" fmla="*/ 731121 w 1430381"/>
                <a:gd name="connsiteY4" fmla="*/ 650382 h 655261"/>
                <a:gd name="connsiteX5" fmla="*/ 1000996 w 1430381"/>
                <a:gd name="connsiteY5" fmla="*/ 597995 h 655261"/>
                <a:gd name="connsiteX6" fmla="*/ 1169271 w 1430381"/>
                <a:gd name="connsiteY6" fmla="*/ 491632 h 655261"/>
                <a:gd name="connsiteX7" fmla="*/ 1328021 w 1430381"/>
                <a:gd name="connsiteY7" fmla="*/ 324945 h 655261"/>
                <a:gd name="connsiteX8" fmla="*/ 1428033 w 1430381"/>
                <a:gd name="connsiteY8" fmla="*/ 34432 h 655261"/>
                <a:gd name="connsiteX9" fmla="*/ 1394696 w 1430381"/>
                <a:gd name="connsiteY9" fmla="*/ 24907 h 655261"/>
                <a:gd name="connsiteX10" fmla="*/ 1348658 w 1430381"/>
                <a:gd name="connsiteY10" fmla="*/ 209057 h 655261"/>
                <a:gd name="connsiteX11" fmla="*/ 1270871 w 1430381"/>
                <a:gd name="connsiteY11" fmla="*/ 382095 h 655261"/>
                <a:gd name="connsiteX12" fmla="*/ 1124821 w 1430381"/>
                <a:gd name="connsiteY12" fmla="*/ 517032 h 655261"/>
                <a:gd name="connsiteX13" fmla="*/ 788271 w 1430381"/>
                <a:gd name="connsiteY13" fmla="*/ 653557 h 655261"/>
                <a:gd name="connsiteX14" fmla="*/ 361233 w 1430381"/>
                <a:gd name="connsiteY14" fmla="*/ 585295 h 655261"/>
                <a:gd name="connsiteX15" fmla="*/ 191371 w 1430381"/>
                <a:gd name="connsiteY15" fmla="*/ 464645 h 655261"/>
                <a:gd name="connsiteX16" fmla="*/ 871 w 1430381"/>
                <a:gd name="connsiteY16" fmla="*/ 291607 h 6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0381" h="655261">
                  <a:moveTo>
                    <a:pt x="871" y="291607"/>
                  </a:moveTo>
                  <a:cubicBezTo>
                    <a:pt x="-9712" y="286580"/>
                    <a:pt x="78659" y="386857"/>
                    <a:pt x="127871" y="434482"/>
                  </a:cubicBezTo>
                  <a:cubicBezTo>
                    <a:pt x="177084" y="482107"/>
                    <a:pt x="249050" y="546930"/>
                    <a:pt x="296146" y="577357"/>
                  </a:cubicBezTo>
                  <a:cubicBezTo>
                    <a:pt x="343242" y="607784"/>
                    <a:pt x="337950" y="604874"/>
                    <a:pt x="410446" y="617045"/>
                  </a:cubicBezTo>
                  <a:cubicBezTo>
                    <a:pt x="482942" y="629216"/>
                    <a:pt x="632696" y="653557"/>
                    <a:pt x="731121" y="650382"/>
                  </a:cubicBezTo>
                  <a:cubicBezTo>
                    <a:pt x="829546" y="647207"/>
                    <a:pt x="927971" y="624453"/>
                    <a:pt x="1000996" y="597995"/>
                  </a:cubicBezTo>
                  <a:cubicBezTo>
                    <a:pt x="1074021" y="571537"/>
                    <a:pt x="1114767" y="537140"/>
                    <a:pt x="1169271" y="491632"/>
                  </a:cubicBezTo>
                  <a:cubicBezTo>
                    <a:pt x="1223775" y="446124"/>
                    <a:pt x="1284894" y="401145"/>
                    <a:pt x="1328021" y="324945"/>
                  </a:cubicBezTo>
                  <a:cubicBezTo>
                    <a:pt x="1371148" y="248745"/>
                    <a:pt x="1416920" y="84438"/>
                    <a:pt x="1428033" y="34432"/>
                  </a:cubicBezTo>
                  <a:cubicBezTo>
                    <a:pt x="1439146" y="-15574"/>
                    <a:pt x="1407925" y="-4197"/>
                    <a:pt x="1394696" y="24907"/>
                  </a:cubicBezTo>
                  <a:cubicBezTo>
                    <a:pt x="1381467" y="54011"/>
                    <a:pt x="1369295" y="149526"/>
                    <a:pt x="1348658" y="209057"/>
                  </a:cubicBezTo>
                  <a:cubicBezTo>
                    <a:pt x="1328021" y="268588"/>
                    <a:pt x="1308177" y="330766"/>
                    <a:pt x="1270871" y="382095"/>
                  </a:cubicBezTo>
                  <a:cubicBezTo>
                    <a:pt x="1233565" y="433424"/>
                    <a:pt x="1205254" y="471788"/>
                    <a:pt x="1124821" y="517032"/>
                  </a:cubicBezTo>
                  <a:cubicBezTo>
                    <a:pt x="1044388" y="562276"/>
                    <a:pt x="915536" y="642180"/>
                    <a:pt x="788271" y="653557"/>
                  </a:cubicBezTo>
                  <a:cubicBezTo>
                    <a:pt x="661006" y="664934"/>
                    <a:pt x="460716" y="616780"/>
                    <a:pt x="361233" y="585295"/>
                  </a:cubicBezTo>
                  <a:cubicBezTo>
                    <a:pt x="261750" y="553810"/>
                    <a:pt x="251431" y="515180"/>
                    <a:pt x="191371" y="464645"/>
                  </a:cubicBezTo>
                  <a:cubicBezTo>
                    <a:pt x="131311" y="414110"/>
                    <a:pt x="11454" y="296634"/>
                    <a:pt x="871" y="2916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079B650D-764C-46ED-85AE-B7EA5CA9BC5E}"/>
                </a:ext>
              </a:extLst>
            </p:cNvPr>
            <p:cNvSpPr/>
            <p:nvPr/>
          </p:nvSpPr>
          <p:spPr>
            <a:xfrm>
              <a:off x="3985977" y="8077823"/>
              <a:ext cx="36756" cy="307354"/>
            </a:xfrm>
            <a:custGeom>
              <a:avLst/>
              <a:gdLst>
                <a:gd name="connsiteX0" fmla="*/ 3411 w 36756"/>
                <a:gd name="connsiteY0" fmla="*/ 965 h 307354"/>
                <a:gd name="connsiteX1" fmla="*/ 36748 w 36756"/>
                <a:gd name="connsiteY1" fmla="*/ 235915 h 307354"/>
                <a:gd name="connsiteX2" fmla="*/ 6586 w 36756"/>
                <a:gd name="connsiteY2" fmla="*/ 307352 h 307354"/>
                <a:gd name="connsiteX3" fmla="*/ 6586 w 36756"/>
                <a:gd name="connsiteY3" fmla="*/ 234327 h 307354"/>
                <a:gd name="connsiteX4" fmla="*/ 236 w 36756"/>
                <a:gd name="connsiteY4" fmla="*/ 154952 h 307354"/>
                <a:gd name="connsiteX5" fmla="*/ 3411 w 36756"/>
                <a:gd name="connsiteY5" fmla="*/ 965 h 30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56" h="307354">
                  <a:moveTo>
                    <a:pt x="3411" y="965"/>
                  </a:moveTo>
                  <a:cubicBezTo>
                    <a:pt x="9496" y="14459"/>
                    <a:pt x="36219" y="184851"/>
                    <a:pt x="36748" y="235915"/>
                  </a:cubicBezTo>
                  <a:cubicBezTo>
                    <a:pt x="37277" y="286979"/>
                    <a:pt x="11613" y="307617"/>
                    <a:pt x="6586" y="307352"/>
                  </a:cubicBezTo>
                  <a:cubicBezTo>
                    <a:pt x="1559" y="307087"/>
                    <a:pt x="7644" y="259727"/>
                    <a:pt x="6586" y="234327"/>
                  </a:cubicBezTo>
                  <a:cubicBezTo>
                    <a:pt x="5528" y="208927"/>
                    <a:pt x="-1351" y="190671"/>
                    <a:pt x="236" y="154952"/>
                  </a:cubicBezTo>
                  <a:cubicBezTo>
                    <a:pt x="1823" y="119233"/>
                    <a:pt x="-2674" y="-12529"/>
                    <a:pt x="3411" y="9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409E6242-D947-4BF9-A4B3-84C46FDEC307}"/>
                </a:ext>
              </a:extLst>
            </p:cNvPr>
            <p:cNvSpPr/>
            <p:nvPr/>
          </p:nvSpPr>
          <p:spPr>
            <a:xfrm>
              <a:off x="3565223" y="8137277"/>
              <a:ext cx="336215" cy="743219"/>
            </a:xfrm>
            <a:custGeom>
              <a:avLst/>
              <a:gdLst>
                <a:gd name="connsiteX0" fmla="*/ 335265 w 336215"/>
                <a:gd name="connsiteY0" fmla="*/ 248 h 743219"/>
                <a:gd name="connsiteX1" fmla="*/ 292402 w 336215"/>
                <a:gd name="connsiteY1" fmla="*/ 395536 h 743219"/>
                <a:gd name="connsiteX2" fmla="*/ 214615 w 336215"/>
                <a:gd name="connsiteY2" fmla="*/ 552698 h 743219"/>
                <a:gd name="connsiteX3" fmla="*/ 109840 w 336215"/>
                <a:gd name="connsiteY3" fmla="*/ 652711 h 743219"/>
                <a:gd name="connsiteX4" fmla="*/ 302 w 336215"/>
                <a:gd name="connsiteY4" fmla="*/ 743198 h 743219"/>
                <a:gd name="connsiteX5" fmla="*/ 144765 w 336215"/>
                <a:gd name="connsiteY5" fmla="*/ 644773 h 743219"/>
                <a:gd name="connsiteX6" fmla="*/ 252715 w 336215"/>
                <a:gd name="connsiteY6" fmla="*/ 457448 h 743219"/>
                <a:gd name="connsiteX7" fmla="*/ 335265 w 336215"/>
                <a:gd name="connsiteY7" fmla="*/ 248 h 7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215" h="743219">
                  <a:moveTo>
                    <a:pt x="335265" y="248"/>
                  </a:moveTo>
                  <a:cubicBezTo>
                    <a:pt x="341880" y="-10071"/>
                    <a:pt x="312510" y="303461"/>
                    <a:pt x="292402" y="395536"/>
                  </a:cubicBezTo>
                  <a:cubicBezTo>
                    <a:pt x="272294" y="487611"/>
                    <a:pt x="245042" y="509836"/>
                    <a:pt x="214615" y="552698"/>
                  </a:cubicBezTo>
                  <a:cubicBezTo>
                    <a:pt x="184188" y="595560"/>
                    <a:pt x="145559" y="620961"/>
                    <a:pt x="109840" y="652711"/>
                  </a:cubicBezTo>
                  <a:cubicBezTo>
                    <a:pt x="74121" y="684461"/>
                    <a:pt x="-5519" y="744521"/>
                    <a:pt x="302" y="743198"/>
                  </a:cubicBezTo>
                  <a:cubicBezTo>
                    <a:pt x="6123" y="741875"/>
                    <a:pt x="102696" y="692398"/>
                    <a:pt x="144765" y="644773"/>
                  </a:cubicBezTo>
                  <a:cubicBezTo>
                    <a:pt x="186834" y="597148"/>
                    <a:pt x="224405" y="564869"/>
                    <a:pt x="252715" y="457448"/>
                  </a:cubicBezTo>
                  <a:cubicBezTo>
                    <a:pt x="281025" y="350027"/>
                    <a:pt x="328650" y="10567"/>
                    <a:pt x="335265" y="2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F7EB552C-5EA0-461D-8485-CCEB9F1C7D5D}"/>
                </a:ext>
              </a:extLst>
            </p:cNvPr>
            <p:cNvSpPr/>
            <p:nvPr/>
          </p:nvSpPr>
          <p:spPr>
            <a:xfrm>
              <a:off x="3491309" y="8110020"/>
              <a:ext cx="324241" cy="765914"/>
            </a:xfrm>
            <a:custGeom>
              <a:avLst/>
              <a:gdLst>
                <a:gd name="connsiteX0" fmla="*/ 323454 w 324241"/>
                <a:gd name="connsiteY0" fmla="*/ 518 h 765914"/>
                <a:gd name="connsiteX1" fmla="*/ 274241 w 324241"/>
                <a:gd name="connsiteY1" fmla="*/ 392630 h 765914"/>
                <a:gd name="connsiteX2" fmla="*/ 171054 w 324241"/>
                <a:gd name="connsiteY2" fmla="*/ 586305 h 765914"/>
                <a:gd name="connsiteX3" fmla="*/ 72629 w 324241"/>
                <a:gd name="connsiteY3" fmla="*/ 708543 h 765914"/>
                <a:gd name="connsiteX4" fmla="*/ 1191 w 324241"/>
                <a:gd name="connsiteY4" fmla="*/ 762518 h 765914"/>
                <a:gd name="connsiteX5" fmla="*/ 131366 w 324241"/>
                <a:gd name="connsiteY5" fmla="*/ 616468 h 765914"/>
                <a:gd name="connsiteX6" fmla="*/ 290116 w 324241"/>
                <a:gd name="connsiteY6" fmla="*/ 316430 h 765914"/>
                <a:gd name="connsiteX7" fmla="*/ 323454 w 324241"/>
                <a:gd name="connsiteY7" fmla="*/ 518 h 76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241" h="765914">
                  <a:moveTo>
                    <a:pt x="323454" y="518"/>
                  </a:moveTo>
                  <a:cubicBezTo>
                    <a:pt x="320808" y="13218"/>
                    <a:pt x="299641" y="294999"/>
                    <a:pt x="274241" y="392630"/>
                  </a:cubicBezTo>
                  <a:cubicBezTo>
                    <a:pt x="248841" y="490261"/>
                    <a:pt x="204656" y="533653"/>
                    <a:pt x="171054" y="586305"/>
                  </a:cubicBezTo>
                  <a:cubicBezTo>
                    <a:pt x="137452" y="638957"/>
                    <a:pt x="100939" y="679174"/>
                    <a:pt x="72629" y="708543"/>
                  </a:cubicBezTo>
                  <a:cubicBezTo>
                    <a:pt x="44319" y="737912"/>
                    <a:pt x="-8598" y="777864"/>
                    <a:pt x="1191" y="762518"/>
                  </a:cubicBezTo>
                  <a:cubicBezTo>
                    <a:pt x="10980" y="747172"/>
                    <a:pt x="83212" y="690816"/>
                    <a:pt x="131366" y="616468"/>
                  </a:cubicBezTo>
                  <a:cubicBezTo>
                    <a:pt x="179520" y="542120"/>
                    <a:pt x="256514" y="421205"/>
                    <a:pt x="290116" y="316430"/>
                  </a:cubicBezTo>
                  <a:cubicBezTo>
                    <a:pt x="323718" y="211655"/>
                    <a:pt x="326100" y="-12182"/>
                    <a:pt x="323454" y="5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023EABC4-59E9-4548-BD12-265DDE9964A3}"/>
                </a:ext>
              </a:extLst>
            </p:cNvPr>
            <p:cNvSpPr/>
            <p:nvPr/>
          </p:nvSpPr>
          <p:spPr>
            <a:xfrm>
              <a:off x="3721077" y="8174978"/>
              <a:ext cx="138302" cy="45994"/>
            </a:xfrm>
            <a:custGeom>
              <a:avLst/>
              <a:gdLst>
                <a:gd name="connsiteX0" fmla="*/ 23 w 138302"/>
                <a:gd name="connsiteY0" fmla="*/ 38747 h 45994"/>
                <a:gd name="connsiteX1" fmla="*/ 101623 w 138302"/>
                <a:gd name="connsiteY1" fmla="*/ 8585 h 45994"/>
                <a:gd name="connsiteX2" fmla="*/ 138136 w 138302"/>
                <a:gd name="connsiteY2" fmla="*/ 2235 h 45994"/>
                <a:gd name="connsiteX3" fmla="*/ 111148 w 138302"/>
                <a:gd name="connsiteY3" fmla="*/ 41922 h 45994"/>
                <a:gd name="connsiteX4" fmla="*/ 23 w 138302"/>
                <a:gd name="connsiteY4" fmla="*/ 38747 h 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2" h="45994">
                  <a:moveTo>
                    <a:pt x="23" y="38747"/>
                  </a:moveTo>
                  <a:cubicBezTo>
                    <a:pt x="-1564" y="33191"/>
                    <a:pt x="78604" y="14670"/>
                    <a:pt x="101623" y="8585"/>
                  </a:cubicBezTo>
                  <a:cubicBezTo>
                    <a:pt x="124642" y="2500"/>
                    <a:pt x="136549" y="-3321"/>
                    <a:pt x="138136" y="2235"/>
                  </a:cubicBezTo>
                  <a:cubicBezTo>
                    <a:pt x="139723" y="7791"/>
                    <a:pt x="129933" y="33720"/>
                    <a:pt x="111148" y="41922"/>
                  </a:cubicBezTo>
                  <a:cubicBezTo>
                    <a:pt x="92363" y="50124"/>
                    <a:pt x="1610" y="44303"/>
                    <a:pt x="23" y="3874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D6BD5AF5-D897-4254-BF7A-B73C7FA564E8}"/>
                </a:ext>
              </a:extLst>
            </p:cNvPr>
            <p:cNvSpPr/>
            <p:nvPr/>
          </p:nvSpPr>
          <p:spPr>
            <a:xfrm>
              <a:off x="3716099" y="8237479"/>
              <a:ext cx="157719" cy="85801"/>
            </a:xfrm>
            <a:custGeom>
              <a:avLst/>
              <a:gdLst>
                <a:gd name="connsiteX0" fmla="*/ 239 w 157719"/>
                <a:gd name="connsiteY0" fmla="*/ 41334 h 85801"/>
                <a:gd name="connsiteX1" fmla="*/ 70089 w 157719"/>
                <a:gd name="connsiteY1" fmla="*/ 54034 h 85801"/>
                <a:gd name="connsiteX2" fmla="*/ 97076 w 157719"/>
                <a:gd name="connsiteY2" fmla="*/ 49271 h 85801"/>
                <a:gd name="connsiteX3" fmla="*/ 157401 w 157719"/>
                <a:gd name="connsiteY3" fmla="*/ 59 h 85801"/>
                <a:gd name="connsiteX4" fmla="*/ 117714 w 157719"/>
                <a:gd name="connsiteY4" fmla="*/ 60384 h 85801"/>
                <a:gd name="connsiteX5" fmla="*/ 49451 w 157719"/>
                <a:gd name="connsiteY5" fmla="*/ 85784 h 85801"/>
                <a:gd name="connsiteX6" fmla="*/ 239 w 157719"/>
                <a:gd name="connsiteY6" fmla="*/ 41334 h 8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19" h="85801">
                  <a:moveTo>
                    <a:pt x="239" y="41334"/>
                  </a:moveTo>
                  <a:cubicBezTo>
                    <a:pt x="3679" y="36042"/>
                    <a:pt x="53950" y="52711"/>
                    <a:pt x="70089" y="54034"/>
                  </a:cubicBezTo>
                  <a:cubicBezTo>
                    <a:pt x="86228" y="55357"/>
                    <a:pt x="82524" y="58267"/>
                    <a:pt x="97076" y="49271"/>
                  </a:cubicBezTo>
                  <a:cubicBezTo>
                    <a:pt x="111628" y="40275"/>
                    <a:pt x="153961" y="-1793"/>
                    <a:pt x="157401" y="59"/>
                  </a:cubicBezTo>
                  <a:cubicBezTo>
                    <a:pt x="160841" y="1911"/>
                    <a:pt x="135706" y="46096"/>
                    <a:pt x="117714" y="60384"/>
                  </a:cubicBezTo>
                  <a:cubicBezTo>
                    <a:pt x="99722" y="74672"/>
                    <a:pt x="67707" y="86313"/>
                    <a:pt x="49451" y="85784"/>
                  </a:cubicBezTo>
                  <a:cubicBezTo>
                    <a:pt x="31195" y="85255"/>
                    <a:pt x="-3201" y="46626"/>
                    <a:pt x="239" y="413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B559B815-A81A-45C4-932A-C56460C283AE}"/>
                </a:ext>
              </a:extLst>
            </p:cNvPr>
            <p:cNvSpPr/>
            <p:nvPr/>
          </p:nvSpPr>
          <p:spPr>
            <a:xfrm>
              <a:off x="3713103" y="8335963"/>
              <a:ext cx="141565" cy="69850"/>
            </a:xfrm>
            <a:custGeom>
              <a:avLst/>
              <a:gdLst>
                <a:gd name="connsiteX0" fmla="*/ 60 w 141565"/>
                <a:gd name="connsiteY0" fmla="*/ 33337 h 69850"/>
                <a:gd name="connsiteX1" fmla="*/ 81022 w 141565"/>
                <a:gd name="connsiteY1" fmla="*/ 38100 h 69850"/>
                <a:gd name="connsiteX2" fmla="*/ 141347 w 141565"/>
                <a:gd name="connsiteY2" fmla="*/ 0 h 69850"/>
                <a:gd name="connsiteX3" fmla="*/ 100072 w 141565"/>
                <a:gd name="connsiteY3" fmla="*/ 38100 h 69850"/>
                <a:gd name="connsiteX4" fmla="*/ 68322 w 141565"/>
                <a:gd name="connsiteY4" fmla="*/ 69850 h 69850"/>
                <a:gd name="connsiteX5" fmla="*/ 60 w 141565"/>
                <a:gd name="connsiteY5" fmla="*/ 3333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565" h="69850">
                  <a:moveTo>
                    <a:pt x="60" y="33337"/>
                  </a:moveTo>
                  <a:cubicBezTo>
                    <a:pt x="2177" y="28045"/>
                    <a:pt x="57474" y="43656"/>
                    <a:pt x="81022" y="38100"/>
                  </a:cubicBezTo>
                  <a:cubicBezTo>
                    <a:pt x="104570" y="32544"/>
                    <a:pt x="138172" y="0"/>
                    <a:pt x="141347" y="0"/>
                  </a:cubicBezTo>
                  <a:cubicBezTo>
                    <a:pt x="144522" y="0"/>
                    <a:pt x="112243" y="26458"/>
                    <a:pt x="100072" y="38100"/>
                  </a:cubicBezTo>
                  <a:cubicBezTo>
                    <a:pt x="87901" y="49742"/>
                    <a:pt x="84726" y="69850"/>
                    <a:pt x="68322" y="69850"/>
                  </a:cubicBezTo>
                  <a:cubicBezTo>
                    <a:pt x="51918" y="69850"/>
                    <a:pt x="-2057" y="38629"/>
                    <a:pt x="60" y="3333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7B951A9C-B5CF-4BF9-B6EF-C2187380C269}"/>
                </a:ext>
              </a:extLst>
            </p:cNvPr>
            <p:cNvSpPr/>
            <p:nvPr/>
          </p:nvSpPr>
          <p:spPr>
            <a:xfrm>
              <a:off x="3701932" y="8412935"/>
              <a:ext cx="159194" cy="63868"/>
            </a:xfrm>
            <a:custGeom>
              <a:avLst/>
              <a:gdLst>
                <a:gd name="connsiteX0" fmla="*/ 118 w 159194"/>
                <a:gd name="connsiteY0" fmla="*/ 45265 h 63868"/>
                <a:gd name="connsiteX1" fmla="*/ 66793 w 159194"/>
                <a:gd name="connsiteY1" fmla="*/ 50028 h 63868"/>
                <a:gd name="connsiteX2" fmla="*/ 109656 w 159194"/>
                <a:gd name="connsiteY2" fmla="*/ 27803 h 63868"/>
                <a:gd name="connsiteX3" fmla="*/ 158868 w 159194"/>
                <a:gd name="connsiteY3" fmla="*/ 815 h 63868"/>
                <a:gd name="connsiteX4" fmla="*/ 84256 w 159194"/>
                <a:gd name="connsiteY4" fmla="*/ 61140 h 63868"/>
                <a:gd name="connsiteX5" fmla="*/ 118 w 159194"/>
                <a:gd name="connsiteY5" fmla="*/ 45265 h 6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94" h="63868">
                  <a:moveTo>
                    <a:pt x="118" y="45265"/>
                  </a:moveTo>
                  <a:cubicBezTo>
                    <a:pt x="-2792" y="43413"/>
                    <a:pt x="48537" y="52938"/>
                    <a:pt x="66793" y="50028"/>
                  </a:cubicBezTo>
                  <a:cubicBezTo>
                    <a:pt x="85049" y="47118"/>
                    <a:pt x="109656" y="27803"/>
                    <a:pt x="109656" y="27803"/>
                  </a:cubicBezTo>
                  <a:cubicBezTo>
                    <a:pt x="125002" y="19601"/>
                    <a:pt x="163101" y="-4741"/>
                    <a:pt x="158868" y="815"/>
                  </a:cubicBezTo>
                  <a:cubicBezTo>
                    <a:pt x="154635" y="6371"/>
                    <a:pt x="110979" y="50292"/>
                    <a:pt x="84256" y="61140"/>
                  </a:cubicBezTo>
                  <a:cubicBezTo>
                    <a:pt x="57533" y="71988"/>
                    <a:pt x="3028" y="47117"/>
                    <a:pt x="118" y="452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BC456176-4EAD-4B67-9DFE-77993405A596}"/>
                </a:ext>
              </a:extLst>
            </p:cNvPr>
            <p:cNvSpPr/>
            <p:nvPr/>
          </p:nvSpPr>
          <p:spPr>
            <a:xfrm>
              <a:off x="3678234" y="8526048"/>
              <a:ext cx="114310" cy="43355"/>
            </a:xfrm>
            <a:custGeom>
              <a:avLst/>
              <a:gdLst>
                <a:gd name="connsiteX0" fmla="*/ 4 w 114310"/>
                <a:gd name="connsiteY0" fmla="*/ 415 h 43355"/>
                <a:gd name="connsiteX1" fmla="*/ 63504 w 114310"/>
                <a:gd name="connsiteY1" fmla="*/ 21052 h 43355"/>
                <a:gd name="connsiteX2" fmla="*/ 114304 w 114310"/>
                <a:gd name="connsiteY2" fmla="*/ 13115 h 43355"/>
                <a:gd name="connsiteX3" fmla="*/ 66679 w 114310"/>
                <a:gd name="connsiteY3" fmla="*/ 43277 h 43355"/>
                <a:gd name="connsiteX4" fmla="*/ 4 w 114310"/>
                <a:gd name="connsiteY4" fmla="*/ 415 h 4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10" h="43355">
                  <a:moveTo>
                    <a:pt x="4" y="415"/>
                  </a:moveTo>
                  <a:cubicBezTo>
                    <a:pt x="-525" y="-3289"/>
                    <a:pt x="44454" y="18935"/>
                    <a:pt x="63504" y="21052"/>
                  </a:cubicBezTo>
                  <a:cubicBezTo>
                    <a:pt x="82554" y="23169"/>
                    <a:pt x="113775" y="9411"/>
                    <a:pt x="114304" y="13115"/>
                  </a:cubicBezTo>
                  <a:cubicBezTo>
                    <a:pt x="114833" y="16819"/>
                    <a:pt x="82819" y="41160"/>
                    <a:pt x="66679" y="43277"/>
                  </a:cubicBezTo>
                  <a:cubicBezTo>
                    <a:pt x="50539" y="45394"/>
                    <a:pt x="533" y="4119"/>
                    <a:pt x="4" y="41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8BC20BEF-FD45-46CD-BDC4-1526DD69AFDF}"/>
                </a:ext>
              </a:extLst>
            </p:cNvPr>
            <p:cNvSpPr/>
            <p:nvPr/>
          </p:nvSpPr>
          <p:spPr>
            <a:xfrm>
              <a:off x="3638550" y="8589745"/>
              <a:ext cx="131763" cy="37578"/>
            </a:xfrm>
            <a:custGeom>
              <a:avLst/>
              <a:gdLst>
                <a:gd name="connsiteX0" fmla="*/ 0 w 131763"/>
                <a:gd name="connsiteY0" fmla="*/ 6568 h 37578"/>
                <a:gd name="connsiteX1" fmla="*/ 79375 w 131763"/>
                <a:gd name="connsiteY1" fmla="*/ 20855 h 37578"/>
                <a:gd name="connsiteX2" fmla="*/ 131763 w 131763"/>
                <a:gd name="connsiteY2" fmla="*/ 218 h 37578"/>
                <a:gd name="connsiteX3" fmla="*/ 79375 w 131763"/>
                <a:gd name="connsiteY3" fmla="*/ 36730 h 37578"/>
                <a:gd name="connsiteX4" fmla="*/ 0 w 131763"/>
                <a:gd name="connsiteY4" fmla="*/ 6568 h 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3" h="37578">
                  <a:moveTo>
                    <a:pt x="0" y="6568"/>
                  </a:moveTo>
                  <a:cubicBezTo>
                    <a:pt x="0" y="3922"/>
                    <a:pt x="57415" y="21913"/>
                    <a:pt x="79375" y="20855"/>
                  </a:cubicBezTo>
                  <a:cubicBezTo>
                    <a:pt x="101335" y="19797"/>
                    <a:pt x="131763" y="-2428"/>
                    <a:pt x="131763" y="218"/>
                  </a:cubicBezTo>
                  <a:cubicBezTo>
                    <a:pt x="131763" y="2864"/>
                    <a:pt x="96044" y="30116"/>
                    <a:pt x="79375" y="36730"/>
                  </a:cubicBezTo>
                  <a:cubicBezTo>
                    <a:pt x="62706" y="43344"/>
                    <a:pt x="0" y="9214"/>
                    <a:pt x="0" y="656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0EF61972-16FA-4308-9E25-0441F2308BC6}"/>
                </a:ext>
              </a:extLst>
            </p:cNvPr>
            <p:cNvSpPr/>
            <p:nvPr/>
          </p:nvSpPr>
          <p:spPr>
            <a:xfrm>
              <a:off x="3598631" y="8641578"/>
              <a:ext cx="162562" cy="53809"/>
            </a:xfrm>
            <a:custGeom>
              <a:avLst/>
              <a:gdLst>
                <a:gd name="connsiteX0" fmla="*/ 232 w 162562"/>
                <a:gd name="connsiteY0" fmla="*/ 18235 h 53809"/>
                <a:gd name="connsiteX1" fmla="*/ 66907 w 162562"/>
                <a:gd name="connsiteY1" fmla="*/ 38872 h 53809"/>
                <a:gd name="connsiteX2" fmla="*/ 136757 w 162562"/>
                <a:gd name="connsiteY2" fmla="*/ 22997 h 53809"/>
                <a:gd name="connsiteX3" fmla="*/ 160569 w 162562"/>
                <a:gd name="connsiteY3" fmla="*/ 772 h 53809"/>
                <a:gd name="connsiteX4" fmla="*/ 90719 w 162562"/>
                <a:gd name="connsiteY4" fmla="*/ 53160 h 53809"/>
                <a:gd name="connsiteX5" fmla="*/ 232 w 162562"/>
                <a:gd name="connsiteY5" fmla="*/ 18235 h 5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562" h="53809">
                  <a:moveTo>
                    <a:pt x="232" y="18235"/>
                  </a:moveTo>
                  <a:cubicBezTo>
                    <a:pt x="-3737" y="15854"/>
                    <a:pt x="44153" y="38078"/>
                    <a:pt x="66907" y="38872"/>
                  </a:cubicBezTo>
                  <a:cubicBezTo>
                    <a:pt x="89661" y="39666"/>
                    <a:pt x="121147" y="29347"/>
                    <a:pt x="136757" y="22997"/>
                  </a:cubicBezTo>
                  <a:cubicBezTo>
                    <a:pt x="152367" y="16647"/>
                    <a:pt x="168242" y="-4255"/>
                    <a:pt x="160569" y="772"/>
                  </a:cubicBezTo>
                  <a:cubicBezTo>
                    <a:pt x="152896" y="5799"/>
                    <a:pt x="114796" y="47075"/>
                    <a:pt x="90719" y="53160"/>
                  </a:cubicBezTo>
                  <a:cubicBezTo>
                    <a:pt x="66642" y="59245"/>
                    <a:pt x="4201" y="20616"/>
                    <a:pt x="232" y="182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66BD73E5-692D-445D-B094-8752973DFD8B}"/>
                </a:ext>
              </a:extLst>
            </p:cNvPr>
            <p:cNvSpPr/>
            <p:nvPr/>
          </p:nvSpPr>
          <p:spPr>
            <a:xfrm>
              <a:off x="3565374" y="8712121"/>
              <a:ext cx="167036" cy="43613"/>
            </a:xfrm>
            <a:custGeom>
              <a:avLst/>
              <a:gdLst>
                <a:gd name="connsiteX0" fmla="*/ 151 w 167036"/>
                <a:gd name="connsiteY0" fmla="*/ 15954 h 43613"/>
                <a:gd name="connsiteX1" fmla="*/ 100164 w 167036"/>
                <a:gd name="connsiteY1" fmla="*/ 31829 h 43613"/>
                <a:gd name="connsiteX2" fmla="*/ 166839 w 167036"/>
                <a:gd name="connsiteY2" fmla="*/ 79 h 43613"/>
                <a:gd name="connsiteX3" fmla="*/ 79526 w 167036"/>
                <a:gd name="connsiteY3" fmla="*/ 42942 h 43613"/>
                <a:gd name="connsiteX4" fmla="*/ 151 w 167036"/>
                <a:gd name="connsiteY4" fmla="*/ 15954 h 4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36" h="43613">
                  <a:moveTo>
                    <a:pt x="151" y="15954"/>
                  </a:moveTo>
                  <a:cubicBezTo>
                    <a:pt x="3591" y="14102"/>
                    <a:pt x="72383" y="34475"/>
                    <a:pt x="100164" y="31829"/>
                  </a:cubicBezTo>
                  <a:cubicBezTo>
                    <a:pt x="127945" y="29183"/>
                    <a:pt x="170279" y="-1773"/>
                    <a:pt x="166839" y="79"/>
                  </a:cubicBezTo>
                  <a:cubicBezTo>
                    <a:pt x="163399" y="1931"/>
                    <a:pt x="106513" y="37386"/>
                    <a:pt x="79526" y="42942"/>
                  </a:cubicBezTo>
                  <a:cubicBezTo>
                    <a:pt x="52539" y="48498"/>
                    <a:pt x="-3289" y="17806"/>
                    <a:pt x="151" y="1595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C15EA569-8C86-4A1B-9FB9-D529221D414C}"/>
                </a:ext>
              </a:extLst>
            </p:cNvPr>
            <p:cNvSpPr/>
            <p:nvPr/>
          </p:nvSpPr>
          <p:spPr>
            <a:xfrm>
              <a:off x="3504837" y="8781954"/>
              <a:ext cx="106213" cy="32185"/>
            </a:xfrm>
            <a:custGeom>
              <a:avLst/>
              <a:gdLst>
                <a:gd name="connsiteX0" fmla="*/ 363 w 106213"/>
                <a:gd name="connsiteY0" fmla="*/ 96 h 32185"/>
                <a:gd name="connsiteX1" fmla="*/ 103551 w 106213"/>
                <a:gd name="connsiteY1" fmla="*/ 22321 h 32185"/>
                <a:gd name="connsiteX2" fmla="*/ 70213 w 106213"/>
                <a:gd name="connsiteY2" fmla="*/ 31846 h 32185"/>
                <a:gd name="connsiteX3" fmla="*/ 363 w 106213"/>
                <a:gd name="connsiteY3" fmla="*/ 96 h 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13" h="32185">
                  <a:moveTo>
                    <a:pt x="363" y="96"/>
                  </a:moveTo>
                  <a:cubicBezTo>
                    <a:pt x="5919" y="-1491"/>
                    <a:pt x="91909" y="17029"/>
                    <a:pt x="103551" y="22321"/>
                  </a:cubicBezTo>
                  <a:cubicBezTo>
                    <a:pt x="115193" y="27613"/>
                    <a:pt x="85823" y="33698"/>
                    <a:pt x="70213" y="31846"/>
                  </a:cubicBezTo>
                  <a:cubicBezTo>
                    <a:pt x="54603" y="29994"/>
                    <a:pt x="-5193" y="1683"/>
                    <a:pt x="363" y="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6B3EF1DD-F55A-42B2-9AA7-549E0760BBB5}"/>
                </a:ext>
              </a:extLst>
            </p:cNvPr>
            <p:cNvSpPr/>
            <p:nvPr/>
          </p:nvSpPr>
          <p:spPr>
            <a:xfrm>
              <a:off x="3453889" y="8834383"/>
              <a:ext cx="161547" cy="31903"/>
            </a:xfrm>
            <a:custGeom>
              <a:avLst/>
              <a:gdLst>
                <a:gd name="connsiteX0" fmla="*/ 511 w 161547"/>
                <a:gd name="connsiteY0" fmla="*/ 55 h 31903"/>
                <a:gd name="connsiteX1" fmla="*/ 105286 w 161547"/>
                <a:gd name="connsiteY1" fmla="*/ 23867 h 31903"/>
                <a:gd name="connsiteX2" fmla="*/ 160849 w 161547"/>
                <a:gd name="connsiteY2" fmla="*/ 14342 h 31903"/>
                <a:gd name="connsiteX3" fmla="*/ 68774 w 161547"/>
                <a:gd name="connsiteY3" fmla="*/ 31805 h 31903"/>
                <a:gd name="connsiteX4" fmla="*/ 511 w 161547"/>
                <a:gd name="connsiteY4" fmla="*/ 55 h 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47" h="31903">
                  <a:moveTo>
                    <a:pt x="511" y="55"/>
                  </a:moveTo>
                  <a:cubicBezTo>
                    <a:pt x="6596" y="-1268"/>
                    <a:pt x="78563" y="21486"/>
                    <a:pt x="105286" y="23867"/>
                  </a:cubicBezTo>
                  <a:cubicBezTo>
                    <a:pt x="132009" y="26248"/>
                    <a:pt x="166934" y="13019"/>
                    <a:pt x="160849" y="14342"/>
                  </a:cubicBezTo>
                  <a:cubicBezTo>
                    <a:pt x="154764" y="15665"/>
                    <a:pt x="93380" y="29688"/>
                    <a:pt x="68774" y="31805"/>
                  </a:cubicBezTo>
                  <a:cubicBezTo>
                    <a:pt x="44168" y="33922"/>
                    <a:pt x="-5574" y="1378"/>
                    <a:pt x="511" y="5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119313E7-0011-4409-8F40-68422C1EBE37}"/>
                </a:ext>
              </a:extLst>
            </p:cNvPr>
            <p:cNvSpPr/>
            <p:nvPr/>
          </p:nvSpPr>
          <p:spPr>
            <a:xfrm>
              <a:off x="3661582" y="8473905"/>
              <a:ext cx="182858" cy="321319"/>
            </a:xfrm>
            <a:custGeom>
              <a:avLst/>
              <a:gdLst>
                <a:gd name="connsiteX0" fmla="*/ 181756 w 182858"/>
                <a:gd name="connsiteY0" fmla="*/ 170 h 321319"/>
                <a:gd name="connsiteX1" fmla="*/ 123018 w 182858"/>
                <a:gd name="connsiteY1" fmla="*/ 192258 h 321319"/>
                <a:gd name="connsiteX2" fmla="*/ 781 w 182858"/>
                <a:gd name="connsiteY2" fmla="*/ 320845 h 321319"/>
                <a:gd name="connsiteX3" fmla="*/ 75393 w 182858"/>
                <a:gd name="connsiteY3" fmla="*/ 227183 h 321319"/>
                <a:gd name="connsiteX4" fmla="*/ 181756 w 182858"/>
                <a:gd name="connsiteY4" fmla="*/ 170 h 3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58" h="321319">
                  <a:moveTo>
                    <a:pt x="181756" y="170"/>
                  </a:moveTo>
                  <a:cubicBezTo>
                    <a:pt x="189693" y="-5651"/>
                    <a:pt x="153180" y="138812"/>
                    <a:pt x="123018" y="192258"/>
                  </a:cubicBezTo>
                  <a:cubicBezTo>
                    <a:pt x="92856" y="245704"/>
                    <a:pt x="8718" y="315024"/>
                    <a:pt x="781" y="320845"/>
                  </a:cubicBezTo>
                  <a:cubicBezTo>
                    <a:pt x="-7156" y="326666"/>
                    <a:pt x="47347" y="277983"/>
                    <a:pt x="75393" y="227183"/>
                  </a:cubicBezTo>
                  <a:cubicBezTo>
                    <a:pt x="103439" y="176383"/>
                    <a:pt x="173819" y="5991"/>
                    <a:pt x="181756" y="1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ECA0C1F1-DCCF-4B91-954F-CD61DA43998D}"/>
                </a:ext>
              </a:extLst>
            </p:cNvPr>
            <p:cNvSpPr/>
            <p:nvPr/>
          </p:nvSpPr>
          <p:spPr>
            <a:xfrm>
              <a:off x="3393290" y="8855053"/>
              <a:ext cx="100537" cy="53174"/>
            </a:xfrm>
            <a:custGeom>
              <a:avLst/>
              <a:gdLst>
                <a:gd name="connsiteX0" fmla="*/ 785 w 100537"/>
                <a:gd name="connsiteY0" fmla="*/ 22 h 53174"/>
                <a:gd name="connsiteX1" fmla="*/ 99210 w 100537"/>
                <a:gd name="connsiteY1" fmla="*/ 44472 h 53174"/>
                <a:gd name="connsiteX2" fmla="*/ 54760 w 100537"/>
                <a:gd name="connsiteY2" fmla="*/ 50822 h 53174"/>
                <a:gd name="connsiteX3" fmla="*/ 785 w 100537"/>
                <a:gd name="connsiteY3" fmla="*/ 22 h 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37" h="53174">
                  <a:moveTo>
                    <a:pt x="785" y="22"/>
                  </a:moveTo>
                  <a:cubicBezTo>
                    <a:pt x="8193" y="-1036"/>
                    <a:pt x="90214" y="36005"/>
                    <a:pt x="99210" y="44472"/>
                  </a:cubicBezTo>
                  <a:cubicBezTo>
                    <a:pt x="108206" y="52939"/>
                    <a:pt x="69048" y="55585"/>
                    <a:pt x="54760" y="50822"/>
                  </a:cubicBezTo>
                  <a:cubicBezTo>
                    <a:pt x="40472" y="46059"/>
                    <a:pt x="-6623" y="1080"/>
                    <a:pt x="785" y="2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E01FD11E-22F4-49AA-AC21-6505FDC9F024}"/>
                </a:ext>
              </a:extLst>
            </p:cNvPr>
            <p:cNvSpPr/>
            <p:nvPr/>
          </p:nvSpPr>
          <p:spPr>
            <a:xfrm>
              <a:off x="3330314" y="8866154"/>
              <a:ext cx="90754" cy="77409"/>
            </a:xfrm>
            <a:custGeom>
              <a:avLst/>
              <a:gdLst>
                <a:gd name="connsiteX0" fmla="*/ 1849 w 90754"/>
                <a:gd name="connsiteY0" fmla="*/ 34 h 77409"/>
                <a:gd name="connsiteX1" fmla="*/ 35186 w 90754"/>
                <a:gd name="connsiteY1" fmla="*/ 65121 h 77409"/>
                <a:gd name="connsiteX2" fmla="*/ 90749 w 90754"/>
                <a:gd name="connsiteY2" fmla="*/ 74646 h 77409"/>
                <a:gd name="connsiteX3" fmla="*/ 1849 w 90754"/>
                <a:gd name="connsiteY3" fmla="*/ 34 h 7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54" h="77409">
                  <a:moveTo>
                    <a:pt x="1849" y="34"/>
                  </a:moveTo>
                  <a:cubicBezTo>
                    <a:pt x="-7412" y="-1554"/>
                    <a:pt x="20369" y="52686"/>
                    <a:pt x="35186" y="65121"/>
                  </a:cubicBezTo>
                  <a:cubicBezTo>
                    <a:pt x="50003" y="77556"/>
                    <a:pt x="89955" y="80202"/>
                    <a:pt x="90749" y="74646"/>
                  </a:cubicBezTo>
                  <a:cubicBezTo>
                    <a:pt x="91543" y="69090"/>
                    <a:pt x="11110" y="1622"/>
                    <a:pt x="1849" y="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44B98D19-4C5E-41EF-B493-5B5FD860867F}"/>
                </a:ext>
              </a:extLst>
            </p:cNvPr>
            <p:cNvSpPr/>
            <p:nvPr/>
          </p:nvSpPr>
          <p:spPr>
            <a:xfrm>
              <a:off x="3240488" y="8891571"/>
              <a:ext cx="57226" cy="66740"/>
            </a:xfrm>
            <a:custGeom>
              <a:avLst/>
              <a:gdLst>
                <a:gd name="connsiteX0" fmla="*/ 26587 w 57226"/>
                <a:gd name="connsiteY0" fmla="*/ 17 h 66740"/>
                <a:gd name="connsiteX1" fmla="*/ 56750 w 57226"/>
                <a:gd name="connsiteY1" fmla="*/ 57167 h 66740"/>
                <a:gd name="connsiteX2" fmla="*/ 1187 w 57226"/>
                <a:gd name="connsiteY2" fmla="*/ 63517 h 66740"/>
                <a:gd name="connsiteX3" fmla="*/ 26587 w 57226"/>
                <a:gd name="connsiteY3" fmla="*/ 17 h 6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26" h="66740">
                  <a:moveTo>
                    <a:pt x="26587" y="17"/>
                  </a:moveTo>
                  <a:cubicBezTo>
                    <a:pt x="35847" y="-1041"/>
                    <a:pt x="60983" y="46584"/>
                    <a:pt x="56750" y="57167"/>
                  </a:cubicBezTo>
                  <a:cubicBezTo>
                    <a:pt x="52517" y="67750"/>
                    <a:pt x="7802" y="69073"/>
                    <a:pt x="1187" y="63517"/>
                  </a:cubicBezTo>
                  <a:cubicBezTo>
                    <a:pt x="-5428" y="57961"/>
                    <a:pt x="17327" y="1075"/>
                    <a:pt x="26587" y="1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4F7196CE-469F-4C20-8BCF-BEE19D3F5B18}"/>
                </a:ext>
              </a:extLst>
            </p:cNvPr>
            <p:cNvSpPr/>
            <p:nvPr/>
          </p:nvSpPr>
          <p:spPr>
            <a:xfrm>
              <a:off x="2994036" y="7596700"/>
              <a:ext cx="501898" cy="1049153"/>
            </a:xfrm>
            <a:custGeom>
              <a:avLst/>
              <a:gdLst>
                <a:gd name="connsiteX0" fmla="*/ 4752 w 501898"/>
                <a:gd name="connsiteY0" fmla="*/ 7425 h 1049153"/>
                <a:gd name="connsiteX1" fmla="*/ 182552 w 501898"/>
                <a:gd name="connsiteY1" fmla="*/ 42350 h 1049153"/>
                <a:gd name="connsiteX2" fmla="*/ 380989 w 501898"/>
                <a:gd name="connsiteY2" fmla="*/ 199513 h 1049153"/>
                <a:gd name="connsiteX3" fmla="*/ 482589 w 501898"/>
                <a:gd name="connsiteY3" fmla="*/ 650363 h 1049153"/>
                <a:gd name="connsiteX4" fmla="*/ 450839 w 501898"/>
                <a:gd name="connsiteY4" fmla="*/ 815463 h 1049153"/>
                <a:gd name="connsiteX5" fmla="*/ 314314 w 501898"/>
                <a:gd name="connsiteY5" fmla="*/ 974213 h 1049153"/>
                <a:gd name="connsiteX6" fmla="*/ 85714 w 501898"/>
                <a:gd name="connsiteY6" fmla="*/ 1045650 h 1049153"/>
                <a:gd name="connsiteX7" fmla="*/ 276214 w 501898"/>
                <a:gd name="connsiteY7" fmla="*/ 1012313 h 1049153"/>
                <a:gd name="connsiteX8" fmla="*/ 479414 w 501898"/>
                <a:gd name="connsiteY8" fmla="*/ 794825 h 1049153"/>
                <a:gd name="connsiteX9" fmla="*/ 485764 w 501898"/>
                <a:gd name="connsiteY9" fmla="*/ 421763 h 1049153"/>
                <a:gd name="connsiteX10" fmla="*/ 380989 w 501898"/>
                <a:gd name="connsiteY10" fmla="*/ 161413 h 1049153"/>
                <a:gd name="connsiteX11" fmla="*/ 4752 w 501898"/>
                <a:gd name="connsiteY11" fmla="*/ 7425 h 104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1898" h="1049153">
                  <a:moveTo>
                    <a:pt x="4752" y="7425"/>
                  </a:moveTo>
                  <a:cubicBezTo>
                    <a:pt x="-28321" y="-12419"/>
                    <a:pt x="119846" y="10335"/>
                    <a:pt x="182552" y="42350"/>
                  </a:cubicBezTo>
                  <a:cubicBezTo>
                    <a:pt x="245258" y="74365"/>
                    <a:pt x="330983" y="98178"/>
                    <a:pt x="380989" y="199513"/>
                  </a:cubicBezTo>
                  <a:cubicBezTo>
                    <a:pt x="430995" y="300848"/>
                    <a:pt x="470947" y="547705"/>
                    <a:pt x="482589" y="650363"/>
                  </a:cubicBezTo>
                  <a:cubicBezTo>
                    <a:pt x="494231" y="753021"/>
                    <a:pt x="478885" y="761488"/>
                    <a:pt x="450839" y="815463"/>
                  </a:cubicBezTo>
                  <a:cubicBezTo>
                    <a:pt x="422793" y="869438"/>
                    <a:pt x="375168" y="935849"/>
                    <a:pt x="314314" y="974213"/>
                  </a:cubicBezTo>
                  <a:cubicBezTo>
                    <a:pt x="253460" y="1012577"/>
                    <a:pt x="92064" y="1039300"/>
                    <a:pt x="85714" y="1045650"/>
                  </a:cubicBezTo>
                  <a:cubicBezTo>
                    <a:pt x="79364" y="1052000"/>
                    <a:pt x="210597" y="1054117"/>
                    <a:pt x="276214" y="1012313"/>
                  </a:cubicBezTo>
                  <a:cubicBezTo>
                    <a:pt x="341831" y="970509"/>
                    <a:pt x="444489" y="893250"/>
                    <a:pt x="479414" y="794825"/>
                  </a:cubicBezTo>
                  <a:cubicBezTo>
                    <a:pt x="514339" y="696400"/>
                    <a:pt x="502168" y="527332"/>
                    <a:pt x="485764" y="421763"/>
                  </a:cubicBezTo>
                  <a:cubicBezTo>
                    <a:pt x="469360" y="316194"/>
                    <a:pt x="456924" y="231792"/>
                    <a:pt x="380989" y="161413"/>
                  </a:cubicBezTo>
                  <a:cubicBezTo>
                    <a:pt x="305054" y="91034"/>
                    <a:pt x="37825" y="27269"/>
                    <a:pt x="4752" y="74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465C5A11-2378-4D0D-9B6A-F6375864120A}"/>
                </a:ext>
              </a:extLst>
            </p:cNvPr>
            <p:cNvSpPr/>
            <p:nvPr/>
          </p:nvSpPr>
          <p:spPr>
            <a:xfrm>
              <a:off x="2653103" y="7599023"/>
              <a:ext cx="425610" cy="1037980"/>
            </a:xfrm>
            <a:custGeom>
              <a:avLst/>
              <a:gdLst>
                <a:gd name="connsiteX0" fmla="*/ 361560 w 425610"/>
                <a:gd name="connsiteY0" fmla="*/ 5102 h 1037980"/>
                <a:gd name="connsiteX1" fmla="*/ 140897 w 425610"/>
                <a:gd name="connsiteY1" fmla="*/ 97177 h 1037980"/>
                <a:gd name="connsiteX2" fmla="*/ 23422 w 425610"/>
                <a:gd name="connsiteY2" fmla="*/ 373402 h 1037980"/>
                <a:gd name="connsiteX3" fmla="*/ 39297 w 425610"/>
                <a:gd name="connsiteY3" fmla="*/ 660740 h 1037980"/>
                <a:gd name="connsiteX4" fmla="*/ 107560 w 425610"/>
                <a:gd name="connsiteY4" fmla="*/ 825840 h 1037980"/>
                <a:gd name="connsiteX5" fmla="*/ 256785 w 425610"/>
                <a:gd name="connsiteY5" fmla="*/ 967127 h 1037980"/>
                <a:gd name="connsiteX6" fmla="*/ 418710 w 425610"/>
                <a:gd name="connsiteY6" fmla="*/ 1025865 h 1037980"/>
                <a:gd name="connsiteX7" fmla="*/ 12310 w 425610"/>
                <a:gd name="connsiteY7" fmla="*/ 733765 h 1037980"/>
                <a:gd name="connsiteX8" fmla="*/ 128197 w 425610"/>
                <a:gd name="connsiteY8" fmla="*/ 92415 h 1037980"/>
                <a:gd name="connsiteX9" fmla="*/ 361560 w 425610"/>
                <a:gd name="connsiteY9" fmla="*/ 5102 h 103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610" h="1037980">
                  <a:moveTo>
                    <a:pt x="361560" y="5102"/>
                  </a:moveTo>
                  <a:cubicBezTo>
                    <a:pt x="363677" y="5896"/>
                    <a:pt x="197253" y="35794"/>
                    <a:pt x="140897" y="97177"/>
                  </a:cubicBezTo>
                  <a:cubicBezTo>
                    <a:pt x="84541" y="158560"/>
                    <a:pt x="40355" y="279475"/>
                    <a:pt x="23422" y="373402"/>
                  </a:cubicBezTo>
                  <a:cubicBezTo>
                    <a:pt x="6489" y="467329"/>
                    <a:pt x="25274" y="585334"/>
                    <a:pt x="39297" y="660740"/>
                  </a:cubicBezTo>
                  <a:cubicBezTo>
                    <a:pt x="53320" y="736146"/>
                    <a:pt x="71312" y="774776"/>
                    <a:pt x="107560" y="825840"/>
                  </a:cubicBezTo>
                  <a:cubicBezTo>
                    <a:pt x="143808" y="876905"/>
                    <a:pt x="204927" y="933790"/>
                    <a:pt x="256785" y="967127"/>
                  </a:cubicBezTo>
                  <a:cubicBezTo>
                    <a:pt x="308643" y="1000465"/>
                    <a:pt x="459456" y="1064759"/>
                    <a:pt x="418710" y="1025865"/>
                  </a:cubicBezTo>
                  <a:cubicBezTo>
                    <a:pt x="377964" y="986971"/>
                    <a:pt x="60729" y="889340"/>
                    <a:pt x="12310" y="733765"/>
                  </a:cubicBezTo>
                  <a:cubicBezTo>
                    <a:pt x="-36109" y="578190"/>
                    <a:pt x="69989" y="215182"/>
                    <a:pt x="128197" y="92415"/>
                  </a:cubicBezTo>
                  <a:cubicBezTo>
                    <a:pt x="186405" y="-30352"/>
                    <a:pt x="359443" y="4308"/>
                    <a:pt x="361560" y="510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14832AFA-E1EE-43C4-B453-C7807DE0CF18}"/>
                </a:ext>
              </a:extLst>
            </p:cNvPr>
            <p:cNvSpPr/>
            <p:nvPr/>
          </p:nvSpPr>
          <p:spPr>
            <a:xfrm>
              <a:off x="2729769" y="7655861"/>
              <a:ext cx="400894" cy="710623"/>
            </a:xfrm>
            <a:custGeom>
              <a:avLst/>
              <a:gdLst>
                <a:gd name="connsiteX0" fmla="*/ 399194 w 400894"/>
                <a:gd name="connsiteY0" fmla="*/ 24464 h 710623"/>
                <a:gd name="connsiteX1" fmla="*/ 303944 w 400894"/>
                <a:gd name="connsiteY1" fmla="*/ 16527 h 710623"/>
                <a:gd name="connsiteX2" fmla="*/ 134081 w 400894"/>
                <a:gd name="connsiteY2" fmla="*/ 122889 h 710623"/>
                <a:gd name="connsiteX3" fmla="*/ 42006 w 400894"/>
                <a:gd name="connsiteY3" fmla="*/ 349902 h 710623"/>
                <a:gd name="connsiteX4" fmla="*/ 65819 w 400894"/>
                <a:gd name="connsiteY4" fmla="*/ 543577 h 710623"/>
                <a:gd name="connsiteX5" fmla="*/ 89631 w 400894"/>
                <a:gd name="connsiteY5" fmla="*/ 627714 h 710623"/>
                <a:gd name="connsiteX6" fmla="*/ 143606 w 400894"/>
                <a:gd name="connsiteY6" fmla="*/ 710264 h 710623"/>
                <a:gd name="connsiteX7" fmla="*/ 59469 w 400894"/>
                <a:gd name="connsiteY7" fmla="*/ 594377 h 710623"/>
                <a:gd name="connsiteX8" fmla="*/ 11844 w 400894"/>
                <a:gd name="connsiteY8" fmla="*/ 507064 h 710623"/>
                <a:gd name="connsiteX9" fmla="*/ 8669 w 400894"/>
                <a:gd name="connsiteY9" fmla="*/ 314977 h 710623"/>
                <a:gd name="connsiteX10" fmla="*/ 113444 w 400894"/>
                <a:gd name="connsiteY10" fmla="*/ 118127 h 710623"/>
                <a:gd name="connsiteX11" fmla="*/ 226156 w 400894"/>
                <a:gd name="connsiteY11" fmla="*/ 5414 h 710623"/>
                <a:gd name="connsiteX12" fmla="*/ 399194 w 400894"/>
                <a:gd name="connsiteY12" fmla="*/ 24464 h 71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894" h="710623">
                  <a:moveTo>
                    <a:pt x="399194" y="24464"/>
                  </a:moveTo>
                  <a:cubicBezTo>
                    <a:pt x="412159" y="26316"/>
                    <a:pt x="348129" y="123"/>
                    <a:pt x="303944" y="16527"/>
                  </a:cubicBezTo>
                  <a:cubicBezTo>
                    <a:pt x="259758" y="32931"/>
                    <a:pt x="177737" y="67327"/>
                    <a:pt x="134081" y="122889"/>
                  </a:cubicBezTo>
                  <a:cubicBezTo>
                    <a:pt x="90425" y="178452"/>
                    <a:pt x="53383" y="279787"/>
                    <a:pt x="42006" y="349902"/>
                  </a:cubicBezTo>
                  <a:cubicBezTo>
                    <a:pt x="30629" y="420017"/>
                    <a:pt x="57882" y="497275"/>
                    <a:pt x="65819" y="543577"/>
                  </a:cubicBezTo>
                  <a:cubicBezTo>
                    <a:pt x="73756" y="589879"/>
                    <a:pt x="76666" y="599933"/>
                    <a:pt x="89631" y="627714"/>
                  </a:cubicBezTo>
                  <a:cubicBezTo>
                    <a:pt x="102595" y="655495"/>
                    <a:pt x="148633" y="715820"/>
                    <a:pt x="143606" y="710264"/>
                  </a:cubicBezTo>
                  <a:cubicBezTo>
                    <a:pt x="138579" y="704708"/>
                    <a:pt x="81429" y="628244"/>
                    <a:pt x="59469" y="594377"/>
                  </a:cubicBezTo>
                  <a:cubicBezTo>
                    <a:pt x="37509" y="560510"/>
                    <a:pt x="20311" y="553631"/>
                    <a:pt x="11844" y="507064"/>
                  </a:cubicBezTo>
                  <a:cubicBezTo>
                    <a:pt x="3377" y="460497"/>
                    <a:pt x="-8264" y="379800"/>
                    <a:pt x="8669" y="314977"/>
                  </a:cubicBezTo>
                  <a:cubicBezTo>
                    <a:pt x="25602" y="250154"/>
                    <a:pt x="77196" y="169721"/>
                    <a:pt x="113444" y="118127"/>
                  </a:cubicBezTo>
                  <a:cubicBezTo>
                    <a:pt x="149692" y="66533"/>
                    <a:pt x="176414" y="24199"/>
                    <a:pt x="226156" y="5414"/>
                  </a:cubicBezTo>
                  <a:cubicBezTo>
                    <a:pt x="275898" y="-13372"/>
                    <a:pt x="386229" y="22612"/>
                    <a:pt x="399194" y="2446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FFCC8AE6-9EE1-4103-BA9C-3C64A6675580}"/>
                </a:ext>
              </a:extLst>
            </p:cNvPr>
            <p:cNvSpPr/>
            <p:nvPr/>
          </p:nvSpPr>
          <p:spPr>
            <a:xfrm>
              <a:off x="2882941" y="8190012"/>
              <a:ext cx="397055" cy="270454"/>
            </a:xfrm>
            <a:custGeom>
              <a:avLst/>
              <a:gdLst>
                <a:gd name="connsiteX0" fmla="*/ 4722 w 397055"/>
                <a:gd name="connsiteY0" fmla="*/ 1488 h 270454"/>
                <a:gd name="connsiteX1" fmla="*/ 206334 w 397055"/>
                <a:gd name="connsiteY1" fmla="*/ 249138 h 270454"/>
                <a:gd name="connsiteX2" fmla="*/ 396834 w 397055"/>
                <a:gd name="connsiteY2" fmla="*/ 255488 h 270454"/>
                <a:gd name="connsiteX3" fmla="*/ 168234 w 397055"/>
                <a:gd name="connsiteY3" fmla="*/ 233263 h 270454"/>
                <a:gd name="connsiteX4" fmla="*/ 71397 w 397055"/>
                <a:gd name="connsiteY4" fmla="*/ 149126 h 270454"/>
                <a:gd name="connsiteX5" fmla="*/ 4722 w 397055"/>
                <a:gd name="connsiteY5" fmla="*/ 1488 h 27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055" h="270454">
                  <a:moveTo>
                    <a:pt x="4722" y="1488"/>
                  </a:moveTo>
                  <a:cubicBezTo>
                    <a:pt x="27211" y="18157"/>
                    <a:pt x="140982" y="206805"/>
                    <a:pt x="206334" y="249138"/>
                  </a:cubicBezTo>
                  <a:cubicBezTo>
                    <a:pt x="271686" y="291471"/>
                    <a:pt x="403184" y="258134"/>
                    <a:pt x="396834" y="255488"/>
                  </a:cubicBezTo>
                  <a:cubicBezTo>
                    <a:pt x="390484" y="252842"/>
                    <a:pt x="222474" y="250990"/>
                    <a:pt x="168234" y="233263"/>
                  </a:cubicBezTo>
                  <a:cubicBezTo>
                    <a:pt x="113995" y="215536"/>
                    <a:pt x="96797" y="185374"/>
                    <a:pt x="71397" y="149126"/>
                  </a:cubicBezTo>
                  <a:cubicBezTo>
                    <a:pt x="45997" y="112878"/>
                    <a:pt x="-17767" y="-15181"/>
                    <a:pt x="4722" y="14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BA21B9A8-CCDE-4569-B748-9E56280CC74C}"/>
                </a:ext>
              </a:extLst>
            </p:cNvPr>
            <p:cNvSpPr/>
            <p:nvPr/>
          </p:nvSpPr>
          <p:spPr>
            <a:xfrm>
              <a:off x="2714091" y="8209996"/>
              <a:ext cx="278356" cy="360923"/>
            </a:xfrm>
            <a:custGeom>
              <a:avLst/>
              <a:gdLst>
                <a:gd name="connsiteX0" fmla="*/ 2122 w 278356"/>
                <a:gd name="connsiteY0" fmla="*/ 2142 h 360923"/>
                <a:gd name="connsiteX1" fmla="*/ 149759 w 278356"/>
                <a:gd name="connsiteY1" fmla="*/ 270429 h 360923"/>
                <a:gd name="connsiteX2" fmla="*/ 278347 w 278356"/>
                <a:gd name="connsiteY2" fmla="*/ 360917 h 360923"/>
                <a:gd name="connsiteX3" fmla="*/ 156109 w 278356"/>
                <a:gd name="connsiteY3" fmla="*/ 267254 h 360923"/>
                <a:gd name="connsiteX4" fmla="*/ 68797 w 278356"/>
                <a:gd name="connsiteY4" fmla="*/ 149779 h 360923"/>
                <a:gd name="connsiteX5" fmla="*/ 2122 w 278356"/>
                <a:gd name="connsiteY5" fmla="*/ 2142 h 36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356" h="360923">
                  <a:moveTo>
                    <a:pt x="2122" y="2142"/>
                  </a:moveTo>
                  <a:cubicBezTo>
                    <a:pt x="15616" y="22250"/>
                    <a:pt x="103722" y="210633"/>
                    <a:pt x="149759" y="270429"/>
                  </a:cubicBezTo>
                  <a:cubicBezTo>
                    <a:pt x="195797" y="330225"/>
                    <a:pt x="277289" y="361446"/>
                    <a:pt x="278347" y="360917"/>
                  </a:cubicBezTo>
                  <a:cubicBezTo>
                    <a:pt x="279405" y="360388"/>
                    <a:pt x="191034" y="302443"/>
                    <a:pt x="156109" y="267254"/>
                  </a:cubicBezTo>
                  <a:cubicBezTo>
                    <a:pt x="121184" y="232065"/>
                    <a:pt x="94726" y="190525"/>
                    <a:pt x="68797" y="149779"/>
                  </a:cubicBezTo>
                  <a:cubicBezTo>
                    <a:pt x="42868" y="109033"/>
                    <a:pt x="-11372" y="-17966"/>
                    <a:pt x="2122" y="214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9E5506F2-4F12-464B-A0A3-3446FE10CE62}"/>
                </a:ext>
              </a:extLst>
            </p:cNvPr>
            <p:cNvSpPr/>
            <p:nvPr/>
          </p:nvSpPr>
          <p:spPr>
            <a:xfrm>
              <a:off x="2860302" y="8394181"/>
              <a:ext cx="356387" cy="174006"/>
            </a:xfrm>
            <a:custGeom>
              <a:avLst/>
              <a:gdLst>
                <a:gd name="connsiteX0" fmla="*/ 13073 w 356387"/>
                <a:gd name="connsiteY0" fmla="*/ 2107 h 174006"/>
                <a:gd name="connsiteX1" fmla="*/ 273423 w 356387"/>
                <a:gd name="connsiteY1" fmla="*/ 164032 h 174006"/>
                <a:gd name="connsiteX2" fmla="*/ 352798 w 356387"/>
                <a:gd name="connsiteY2" fmla="*/ 156094 h 174006"/>
                <a:gd name="connsiteX3" fmla="*/ 178173 w 356387"/>
                <a:gd name="connsiteY3" fmla="*/ 152919 h 174006"/>
                <a:gd name="connsiteX4" fmla="*/ 52761 w 356387"/>
                <a:gd name="connsiteY4" fmla="*/ 75132 h 174006"/>
                <a:gd name="connsiteX5" fmla="*/ 13073 w 356387"/>
                <a:gd name="connsiteY5" fmla="*/ 2107 h 17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387" h="174006">
                  <a:moveTo>
                    <a:pt x="13073" y="2107"/>
                  </a:moveTo>
                  <a:cubicBezTo>
                    <a:pt x="49850" y="16924"/>
                    <a:pt x="216802" y="138367"/>
                    <a:pt x="273423" y="164032"/>
                  </a:cubicBezTo>
                  <a:cubicBezTo>
                    <a:pt x="330044" y="189697"/>
                    <a:pt x="368673" y="157946"/>
                    <a:pt x="352798" y="156094"/>
                  </a:cubicBezTo>
                  <a:cubicBezTo>
                    <a:pt x="336923" y="154242"/>
                    <a:pt x="228179" y="166413"/>
                    <a:pt x="178173" y="152919"/>
                  </a:cubicBezTo>
                  <a:cubicBezTo>
                    <a:pt x="128167" y="139425"/>
                    <a:pt x="79484" y="95505"/>
                    <a:pt x="52761" y="75132"/>
                  </a:cubicBezTo>
                  <a:cubicBezTo>
                    <a:pt x="26038" y="54759"/>
                    <a:pt x="-23704" y="-12710"/>
                    <a:pt x="13073" y="21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183E35E5-53C9-469D-8163-87B2066E53E3}"/>
                </a:ext>
              </a:extLst>
            </p:cNvPr>
            <p:cNvSpPr/>
            <p:nvPr/>
          </p:nvSpPr>
          <p:spPr>
            <a:xfrm>
              <a:off x="3017998" y="7771940"/>
              <a:ext cx="250762" cy="45483"/>
            </a:xfrm>
            <a:custGeom>
              <a:avLst/>
              <a:gdLst>
                <a:gd name="connsiteX0" fmla="*/ 250665 w 250762"/>
                <a:gd name="connsiteY0" fmla="*/ 29035 h 45483"/>
                <a:gd name="connsiteX1" fmla="*/ 74452 w 250762"/>
                <a:gd name="connsiteY1" fmla="*/ 40148 h 45483"/>
                <a:gd name="connsiteX2" fmla="*/ 42702 w 250762"/>
                <a:gd name="connsiteY2" fmla="*/ 44910 h 45483"/>
                <a:gd name="connsiteX3" fmla="*/ 1427 w 250762"/>
                <a:gd name="connsiteY3" fmla="*/ 27448 h 45483"/>
                <a:gd name="connsiteX4" fmla="*/ 98265 w 250762"/>
                <a:gd name="connsiteY4" fmla="*/ 460 h 45483"/>
                <a:gd name="connsiteX5" fmla="*/ 250665 w 250762"/>
                <a:gd name="connsiteY5" fmla="*/ 29035 h 4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762" h="45483">
                  <a:moveTo>
                    <a:pt x="250665" y="29035"/>
                  </a:moveTo>
                  <a:cubicBezTo>
                    <a:pt x="246696" y="35650"/>
                    <a:pt x="109112" y="37502"/>
                    <a:pt x="74452" y="40148"/>
                  </a:cubicBezTo>
                  <a:cubicBezTo>
                    <a:pt x="39791" y="42794"/>
                    <a:pt x="54873" y="47027"/>
                    <a:pt x="42702" y="44910"/>
                  </a:cubicBezTo>
                  <a:cubicBezTo>
                    <a:pt x="30531" y="42793"/>
                    <a:pt x="-7834" y="34856"/>
                    <a:pt x="1427" y="27448"/>
                  </a:cubicBezTo>
                  <a:cubicBezTo>
                    <a:pt x="10688" y="20040"/>
                    <a:pt x="59636" y="4693"/>
                    <a:pt x="98265" y="460"/>
                  </a:cubicBezTo>
                  <a:cubicBezTo>
                    <a:pt x="136894" y="-3773"/>
                    <a:pt x="254634" y="22420"/>
                    <a:pt x="250665" y="290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CC3E89A9-67B1-4D50-9D42-A535CCC64CDD}"/>
                </a:ext>
              </a:extLst>
            </p:cNvPr>
            <p:cNvSpPr/>
            <p:nvPr/>
          </p:nvSpPr>
          <p:spPr>
            <a:xfrm>
              <a:off x="2884777" y="7899300"/>
              <a:ext cx="112790" cy="338747"/>
            </a:xfrm>
            <a:custGeom>
              <a:avLst/>
              <a:gdLst>
                <a:gd name="connsiteX0" fmla="*/ 112423 w 112790"/>
                <a:gd name="connsiteY0" fmla="*/ 100 h 338747"/>
                <a:gd name="connsiteX1" fmla="*/ 42573 w 112790"/>
                <a:gd name="connsiteY1" fmla="*/ 96938 h 338747"/>
                <a:gd name="connsiteX2" fmla="*/ 48923 w 112790"/>
                <a:gd name="connsiteY2" fmla="*/ 230288 h 338747"/>
                <a:gd name="connsiteX3" fmla="*/ 83848 w 112790"/>
                <a:gd name="connsiteY3" fmla="*/ 338238 h 338747"/>
                <a:gd name="connsiteX4" fmla="*/ 10823 w 112790"/>
                <a:gd name="connsiteY4" fmla="*/ 185838 h 338747"/>
                <a:gd name="connsiteX5" fmla="*/ 7648 w 112790"/>
                <a:gd name="connsiteY5" fmla="*/ 81063 h 338747"/>
                <a:gd name="connsiteX6" fmla="*/ 112423 w 112790"/>
                <a:gd name="connsiteY6" fmla="*/ 100 h 3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338747">
                  <a:moveTo>
                    <a:pt x="112423" y="100"/>
                  </a:moveTo>
                  <a:cubicBezTo>
                    <a:pt x="118244" y="2746"/>
                    <a:pt x="53156" y="58573"/>
                    <a:pt x="42573" y="96938"/>
                  </a:cubicBezTo>
                  <a:cubicBezTo>
                    <a:pt x="31990" y="135303"/>
                    <a:pt x="42044" y="190071"/>
                    <a:pt x="48923" y="230288"/>
                  </a:cubicBezTo>
                  <a:cubicBezTo>
                    <a:pt x="55802" y="270505"/>
                    <a:pt x="90198" y="345646"/>
                    <a:pt x="83848" y="338238"/>
                  </a:cubicBezTo>
                  <a:cubicBezTo>
                    <a:pt x="77498" y="330830"/>
                    <a:pt x="23523" y="228701"/>
                    <a:pt x="10823" y="185838"/>
                  </a:cubicBezTo>
                  <a:cubicBezTo>
                    <a:pt x="-1877" y="142976"/>
                    <a:pt x="-3994" y="114400"/>
                    <a:pt x="7648" y="81063"/>
                  </a:cubicBezTo>
                  <a:cubicBezTo>
                    <a:pt x="19290" y="47726"/>
                    <a:pt x="106602" y="-2546"/>
                    <a:pt x="112423" y="10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55085102-DA06-446E-BE85-E404D483ED34}"/>
                </a:ext>
              </a:extLst>
            </p:cNvPr>
            <p:cNvSpPr/>
            <p:nvPr/>
          </p:nvSpPr>
          <p:spPr>
            <a:xfrm>
              <a:off x="3025185" y="8162918"/>
              <a:ext cx="295258" cy="191221"/>
            </a:xfrm>
            <a:custGeom>
              <a:avLst/>
              <a:gdLst>
                <a:gd name="connsiteX0" fmla="*/ 2178 w 295258"/>
                <a:gd name="connsiteY0" fmla="*/ 7 h 191221"/>
                <a:gd name="connsiteX1" fmla="*/ 83140 w 295258"/>
                <a:gd name="connsiteY1" fmla="*/ 138120 h 191221"/>
                <a:gd name="connsiteX2" fmla="*/ 208553 w 295258"/>
                <a:gd name="connsiteY2" fmla="*/ 185745 h 191221"/>
                <a:gd name="connsiteX3" fmla="*/ 289515 w 295258"/>
                <a:gd name="connsiteY3" fmla="*/ 184157 h 191221"/>
                <a:gd name="connsiteX4" fmla="*/ 48215 w 295258"/>
                <a:gd name="connsiteY4" fmla="*/ 131770 h 191221"/>
                <a:gd name="connsiteX5" fmla="*/ 2178 w 295258"/>
                <a:gd name="connsiteY5" fmla="*/ 7 h 19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58" h="191221">
                  <a:moveTo>
                    <a:pt x="2178" y="7"/>
                  </a:moveTo>
                  <a:cubicBezTo>
                    <a:pt x="7999" y="1065"/>
                    <a:pt x="48744" y="107164"/>
                    <a:pt x="83140" y="138120"/>
                  </a:cubicBezTo>
                  <a:cubicBezTo>
                    <a:pt x="117536" y="169076"/>
                    <a:pt x="174157" y="178072"/>
                    <a:pt x="208553" y="185745"/>
                  </a:cubicBezTo>
                  <a:cubicBezTo>
                    <a:pt x="242949" y="193418"/>
                    <a:pt x="316238" y="193153"/>
                    <a:pt x="289515" y="184157"/>
                  </a:cubicBezTo>
                  <a:cubicBezTo>
                    <a:pt x="262792" y="175161"/>
                    <a:pt x="97163" y="158757"/>
                    <a:pt x="48215" y="131770"/>
                  </a:cubicBezTo>
                  <a:cubicBezTo>
                    <a:pt x="-733" y="104783"/>
                    <a:pt x="-3643" y="-1051"/>
                    <a:pt x="2178" y="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E3FBFAA1-59D3-49AF-B73B-12406A87285E}"/>
                </a:ext>
              </a:extLst>
            </p:cNvPr>
            <p:cNvSpPr/>
            <p:nvPr/>
          </p:nvSpPr>
          <p:spPr>
            <a:xfrm>
              <a:off x="3054810" y="8364518"/>
              <a:ext cx="280458" cy="47654"/>
            </a:xfrm>
            <a:custGeom>
              <a:avLst/>
              <a:gdLst>
                <a:gd name="connsiteX0" fmla="*/ 1128 w 280458"/>
                <a:gd name="connsiteY0" fmla="*/ 20 h 47654"/>
                <a:gd name="connsiteX1" fmla="*/ 117015 w 280458"/>
                <a:gd name="connsiteY1" fmla="*/ 41295 h 47654"/>
                <a:gd name="connsiteX2" fmla="*/ 278940 w 280458"/>
                <a:gd name="connsiteY2" fmla="*/ 9545 h 47654"/>
                <a:gd name="connsiteX3" fmla="*/ 186865 w 280458"/>
                <a:gd name="connsiteY3" fmla="*/ 47645 h 47654"/>
                <a:gd name="connsiteX4" fmla="*/ 1128 w 280458"/>
                <a:gd name="connsiteY4" fmla="*/ 20 h 4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58" h="47654">
                  <a:moveTo>
                    <a:pt x="1128" y="20"/>
                  </a:moveTo>
                  <a:cubicBezTo>
                    <a:pt x="-10514" y="-1038"/>
                    <a:pt x="70713" y="39708"/>
                    <a:pt x="117015" y="41295"/>
                  </a:cubicBezTo>
                  <a:cubicBezTo>
                    <a:pt x="163317" y="42882"/>
                    <a:pt x="267298" y="8487"/>
                    <a:pt x="278940" y="9545"/>
                  </a:cubicBezTo>
                  <a:cubicBezTo>
                    <a:pt x="290582" y="10603"/>
                    <a:pt x="232902" y="46851"/>
                    <a:pt x="186865" y="47645"/>
                  </a:cubicBezTo>
                  <a:cubicBezTo>
                    <a:pt x="140828" y="48439"/>
                    <a:pt x="12770" y="1078"/>
                    <a:pt x="1128" y="2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8DDCA89F-152F-4F28-AB60-2532242D9108}"/>
                </a:ext>
              </a:extLst>
            </p:cNvPr>
            <p:cNvSpPr/>
            <p:nvPr/>
          </p:nvSpPr>
          <p:spPr>
            <a:xfrm>
              <a:off x="2971800" y="7823168"/>
              <a:ext cx="132434" cy="118274"/>
            </a:xfrm>
            <a:custGeom>
              <a:avLst/>
              <a:gdLst>
                <a:gd name="connsiteX0" fmla="*/ 0 w 132434"/>
                <a:gd name="connsiteY0" fmla="*/ 42895 h 118274"/>
                <a:gd name="connsiteX1" fmla="*/ 82550 w 132434"/>
                <a:gd name="connsiteY1" fmla="*/ 115920 h 118274"/>
                <a:gd name="connsiteX2" fmla="*/ 130175 w 132434"/>
                <a:gd name="connsiteY2" fmla="*/ 96870 h 118274"/>
                <a:gd name="connsiteX3" fmla="*/ 122238 w 132434"/>
                <a:gd name="connsiteY3" fmla="*/ 61945 h 118274"/>
                <a:gd name="connsiteX4" fmla="*/ 100013 w 132434"/>
                <a:gd name="connsiteY4" fmla="*/ 17495 h 118274"/>
                <a:gd name="connsiteX5" fmla="*/ 82550 w 132434"/>
                <a:gd name="connsiteY5" fmla="*/ 32 h 118274"/>
                <a:gd name="connsiteX6" fmla="*/ 0 w 132434"/>
                <a:gd name="connsiteY6" fmla="*/ 42895 h 11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34" h="118274">
                  <a:moveTo>
                    <a:pt x="0" y="42895"/>
                  </a:moveTo>
                  <a:cubicBezTo>
                    <a:pt x="0" y="62210"/>
                    <a:pt x="60854" y="106924"/>
                    <a:pt x="82550" y="115920"/>
                  </a:cubicBezTo>
                  <a:cubicBezTo>
                    <a:pt x="104246" y="124916"/>
                    <a:pt x="123560" y="105866"/>
                    <a:pt x="130175" y="96870"/>
                  </a:cubicBezTo>
                  <a:cubicBezTo>
                    <a:pt x="136790" y="87874"/>
                    <a:pt x="127265" y="75174"/>
                    <a:pt x="122238" y="61945"/>
                  </a:cubicBezTo>
                  <a:cubicBezTo>
                    <a:pt x="117211" y="48716"/>
                    <a:pt x="106628" y="27814"/>
                    <a:pt x="100013" y="17495"/>
                  </a:cubicBezTo>
                  <a:cubicBezTo>
                    <a:pt x="93398" y="7176"/>
                    <a:pt x="97367" y="1090"/>
                    <a:pt x="82550" y="32"/>
                  </a:cubicBezTo>
                  <a:cubicBezTo>
                    <a:pt x="67733" y="-1026"/>
                    <a:pt x="0" y="23580"/>
                    <a:pt x="0" y="428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0A4D182C-870E-40E6-A97B-A60806B5D270}"/>
                </a:ext>
              </a:extLst>
            </p:cNvPr>
            <p:cNvSpPr/>
            <p:nvPr/>
          </p:nvSpPr>
          <p:spPr>
            <a:xfrm>
              <a:off x="3173236" y="7957094"/>
              <a:ext cx="194022" cy="251615"/>
            </a:xfrm>
            <a:custGeom>
              <a:avLst/>
              <a:gdLst>
                <a:gd name="connsiteX0" fmla="*/ 4939 w 194022"/>
                <a:gd name="connsiteY0" fmla="*/ 39144 h 251615"/>
                <a:gd name="connsiteX1" fmla="*/ 130352 w 194022"/>
                <a:gd name="connsiteY1" fmla="*/ 5806 h 251615"/>
                <a:gd name="connsiteX2" fmla="*/ 193852 w 194022"/>
                <a:gd name="connsiteY2" fmla="*/ 107406 h 251615"/>
                <a:gd name="connsiteX3" fmla="*/ 112889 w 194022"/>
                <a:gd name="connsiteY3" fmla="*/ 237581 h 251615"/>
                <a:gd name="connsiteX4" fmla="*/ 12877 w 194022"/>
                <a:gd name="connsiteY4" fmla="*/ 177256 h 251615"/>
                <a:gd name="connsiteX5" fmla="*/ 76377 w 194022"/>
                <a:gd name="connsiteY5" fmla="*/ 245519 h 251615"/>
                <a:gd name="connsiteX6" fmla="*/ 150989 w 194022"/>
                <a:gd name="connsiteY6" fmla="*/ 231231 h 251615"/>
                <a:gd name="connsiteX7" fmla="*/ 187502 w 194022"/>
                <a:gd name="connsiteY7" fmla="*/ 94706 h 251615"/>
                <a:gd name="connsiteX8" fmla="*/ 38277 w 194022"/>
                <a:gd name="connsiteY8" fmla="*/ 1044 h 251615"/>
                <a:gd name="connsiteX9" fmla="*/ 4939 w 194022"/>
                <a:gd name="connsiteY9" fmla="*/ 39144 h 25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022" h="251615">
                  <a:moveTo>
                    <a:pt x="4939" y="39144"/>
                  </a:moveTo>
                  <a:cubicBezTo>
                    <a:pt x="20285" y="39938"/>
                    <a:pt x="98867" y="-5571"/>
                    <a:pt x="130352" y="5806"/>
                  </a:cubicBezTo>
                  <a:cubicBezTo>
                    <a:pt x="161837" y="17183"/>
                    <a:pt x="196763" y="68777"/>
                    <a:pt x="193852" y="107406"/>
                  </a:cubicBezTo>
                  <a:cubicBezTo>
                    <a:pt x="190941" y="146035"/>
                    <a:pt x="143051" y="225939"/>
                    <a:pt x="112889" y="237581"/>
                  </a:cubicBezTo>
                  <a:cubicBezTo>
                    <a:pt x="82727" y="249223"/>
                    <a:pt x="18962" y="175933"/>
                    <a:pt x="12877" y="177256"/>
                  </a:cubicBezTo>
                  <a:cubicBezTo>
                    <a:pt x="6792" y="178579"/>
                    <a:pt x="53359" y="236523"/>
                    <a:pt x="76377" y="245519"/>
                  </a:cubicBezTo>
                  <a:cubicBezTo>
                    <a:pt x="99395" y="254515"/>
                    <a:pt x="132468" y="256367"/>
                    <a:pt x="150989" y="231231"/>
                  </a:cubicBezTo>
                  <a:cubicBezTo>
                    <a:pt x="169510" y="206095"/>
                    <a:pt x="206287" y="133070"/>
                    <a:pt x="187502" y="94706"/>
                  </a:cubicBezTo>
                  <a:cubicBezTo>
                    <a:pt x="168717" y="56342"/>
                    <a:pt x="63942" y="9511"/>
                    <a:pt x="38277" y="1044"/>
                  </a:cubicBezTo>
                  <a:cubicBezTo>
                    <a:pt x="12612" y="-7423"/>
                    <a:pt x="-10407" y="38350"/>
                    <a:pt x="4939" y="3914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D38298BF-6C65-41EE-B51E-F4A904B81E85}"/>
                </a:ext>
              </a:extLst>
            </p:cNvPr>
            <p:cNvSpPr/>
            <p:nvPr/>
          </p:nvSpPr>
          <p:spPr>
            <a:xfrm>
              <a:off x="3170121" y="8019596"/>
              <a:ext cx="143303" cy="130838"/>
            </a:xfrm>
            <a:custGeom>
              <a:avLst/>
              <a:gdLst>
                <a:gd name="connsiteX0" fmla="*/ 117 w 143303"/>
                <a:gd name="connsiteY0" fmla="*/ 35379 h 130838"/>
                <a:gd name="connsiteX1" fmla="*/ 111242 w 143303"/>
                <a:gd name="connsiteY1" fmla="*/ 33792 h 130838"/>
                <a:gd name="connsiteX2" fmla="*/ 74729 w 143303"/>
                <a:gd name="connsiteY2" fmla="*/ 124279 h 130838"/>
                <a:gd name="connsiteX3" fmla="*/ 35042 w 143303"/>
                <a:gd name="connsiteY3" fmla="*/ 97292 h 130838"/>
                <a:gd name="connsiteX4" fmla="*/ 130292 w 143303"/>
                <a:gd name="connsiteY4" fmla="*/ 129042 h 130838"/>
                <a:gd name="connsiteX5" fmla="*/ 138229 w 143303"/>
                <a:gd name="connsiteY5" fmla="*/ 32204 h 130838"/>
                <a:gd name="connsiteX6" fmla="*/ 90604 w 143303"/>
                <a:gd name="connsiteY6" fmla="*/ 454 h 130838"/>
                <a:gd name="connsiteX7" fmla="*/ 117 w 143303"/>
                <a:gd name="connsiteY7" fmla="*/ 35379 h 13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303" h="130838">
                  <a:moveTo>
                    <a:pt x="117" y="35379"/>
                  </a:moveTo>
                  <a:cubicBezTo>
                    <a:pt x="3557" y="40935"/>
                    <a:pt x="98807" y="18975"/>
                    <a:pt x="111242" y="33792"/>
                  </a:cubicBezTo>
                  <a:cubicBezTo>
                    <a:pt x="123677" y="48609"/>
                    <a:pt x="87429" y="113696"/>
                    <a:pt x="74729" y="124279"/>
                  </a:cubicBezTo>
                  <a:cubicBezTo>
                    <a:pt x="62029" y="134862"/>
                    <a:pt x="25782" y="96498"/>
                    <a:pt x="35042" y="97292"/>
                  </a:cubicBezTo>
                  <a:cubicBezTo>
                    <a:pt x="44302" y="98086"/>
                    <a:pt x="113094" y="139890"/>
                    <a:pt x="130292" y="129042"/>
                  </a:cubicBezTo>
                  <a:cubicBezTo>
                    <a:pt x="147490" y="118194"/>
                    <a:pt x="144844" y="53635"/>
                    <a:pt x="138229" y="32204"/>
                  </a:cubicBezTo>
                  <a:cubicBezTo>
                    <a:pt x="131614" y="10773"/>
                    <a:pt x="111506" y="5216"/>
                    <a:pt x="90604" y="454"/>
                  </a:cubicBezTo>
                  <a:cubicBezTo>
                    <a:pt x="69702" y="-4308"/>
                    <a:pt x="-3323" y="29823"/>
                    <a:pt x="117" y="3537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4AEA2DD7-8608-415F-AF80-F25063483465}"/>
                </a:ext>
              </a:extLst>
            </p:cNvPr>
            <p:cNvSpPr/>
            <p:nvPr/>
          </p:nvSpPr>
          <p:spPr>
            <a:xfrm>
              <a:off x="2972619" y="6305511"/>
              <a:ext cx="417836" cy="192170"/>
            </a:xfrm>
            <a:custGeom>
              <a:avLst/>
              <a:gdLst>
                <a:gd name="connsiteX0" fmla="*/ 413519 w 417836"/>
                <a:gd name="connsiteY0" fmla="*/ 65127 h 192170"/>
                <a:gd name="connsiteX1" fmla="*/ 321444 w 417836"/>
                <a:gd name="connsiteY1" fmla="*/ 119102 h 192170"/>
                <a:gd name="connsiteX2" fmla="*/ 108719 w 417836"/>
                <a:gd name="connsiteY2" fmla="*/ 176252 h 192170"/>
                <a:gd name="connsiteX3" fmla="*/ 34106 w 417836"/>
                <a:gd name="connsiteY3" fmla="*/ 192127 h 192170"/>
                <a:gd name="connsiteX4" fmla="*/ 21406 w 417836"/>
                <a:gd name="connsiteY4" fmla="*/ 173077 h 192170"/>
                <a:gd name="connsiteX5" fmla="*/ 48394 w 417836"/>
                <a:gd name="connsiteY5" fmla="*/ 90527 h 192170"/>
                <a:gd name="connsiteX6" fmla="*/ 75381 w 417836"/>
                <a:gd name="connsiteY6" fmla="*/ 39 h 192170"/>
                <a:gd name="connsiteX7" fmla="*/ 16644 w 417836"/>
                <a:gd name="connsiteY7" fmla="*/ 101639 h 192170"/>
                <a:gd name="connsiteX8" fmla="*/ 15056 w 417836"/>
                <a:gd name="connsiteY8" fmla="*/ 174664 h 192170"/>
                <a:gd name="connsiteX9" fmla="*/ 192856 w 417836"/>
                <a:gd name="connsiteY9" fmla="*/ 168314 h 192170"/>
                <a:gd name="connsiteX10" fmla="*/ 413519 w 417836"/>
                <a:gd name="connsiteY10" fmla="*/ 65127 h 19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836" h="192170">
                  <a:moveTo>
                    <a:pt x="413519" y="65127"/>
                  </a:moveTo>
                  <a:cubicBezTo>
                    <a:pt x="434950" y="56925"/>
                    <a:pt x="372244" y="100581"/>
                    <a:pt x="321444" y="119102"/>
                  </a:cubicBezTo>
                  <a:cubicBezTo>
                    <a:pt x="270644" y="137623"/>
                    <a:pt x="156609" y="164081"/>
                    <a:pt x="108719" y="176252"/>
                  </a:cubicBezTo>
                  <a:cubicBezTo>
                    <a:pt x="60829" y="188423"/>
                    <a:pt x="48658" y="192656"/>
                    <a:pt x="34106" y="192127"/>
                  </a:cubicBezTo>
                  <a:cubicBezTo>
                    <a:pt x="19554" y="191598"/>
                    <a:pt x="19025" y="190010"/>
                    <a:pt x="21406" y="173077"/>
                  </a:cubicBezTo>
                  <a:cubicBezTo>
                    <a:pt x="23787" y="156144"/>
                    <a:pt x="39398" y="119367"/>
                    <a:pt x="48394" y="90527"/>
                  </a:cubicBezTo>
                  <a:cubicBezTo>
                    <a:pt x="57390" y="61687"/>
                    <a:pt x="80673" y="-1813"/>
                    <a:pt x="75381" y="39"/>
                  </a:cubicBezTo>
                  <a:cubicBezTo>
                    <a:pt x="70089" y="1891"/>
                    <a:pt x="26698" y="72535"/>
                    <a:pt x="16644" y="101639"/>
                  </a:cubicBezTo>
                  <a:cubicBezTo>
                    <a:pt x="6590" y="130743"/>
                    <a:pt x="-14313" y="163552"/>
                    <a:pt x="15056" y="174664"/>
                  </a:cubicBezTo>
                  <a:cubicBezTo>
                    <a:pt x="44425" y="185776"/>
                    <a:pt x="130150" y="179162"/>
                    <a:pt x="192856" y="168314"/>
                  </a:cubicBezTo>
                  <a:cubicBezTo>
                    <a:pt x="255562" y="157466"/>
                    <a:pt x="392088" y="73329"/>
                    <a:pt x="413519" y="651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F8534A63-400C-4A06-A2B1-20253D9C756E}"/>
                </a:ext>
              </a:extLst>
            </p:cNvPr>
            <p:cNvSpPr/>
            <p:nvPr/>
          </p:nvSpPr>
          <p:spPr>
            <a:xfrm>
              <a:off x="2498725" y="6111874"/>
              <a:ext cx="573242" cy="273512"/>
            </a:xfrm>
            <a:custGeom>
              <a:avLst/>
              <a:gdLst>
                <a:gd name="connsiteX0" fmla="*/ 571500 w 573242"/>
                <a:gd name="connsiteY0" fmla="*/ 177801 h 273512"/>
                <a:gd name="connsiteX1" fmla="*/ 325438 w 573242"/>
                <a:gd name="connsiteY1" fmla="*/ 271464 h 273512"/>
                <a:gd name="connsiteX2" fmla="*/ 84138 w 573242"/>
                <a:gd name="connsiteY2" fmla="*/ 239714 h 273512"/>
                <a:gd name="connsiteX3" fmla="*/ 53975 w 573242"/>
                <a:gd name="connsiteY3" fmla="*/ 207964 h 273512"/>
                <a:gd name="connsiteX4" fmla="*/ 11113 w 573242"/>
                <a:gd name="connsiteY4" fmla="*/ 134939 h 273512"/>
                <a:gd name="connsiteX5" fmla="*/ 23813 w 573242"/>
                <a:gd name="connsiteY5" fmla="*/ 60326 h 273512"/>
                <a:gd name="connsiteX6" fmla="*/ 104775 w 573242"/>
                <a:gd name="connsiteY6" fmla="*/ 1 h 273512"/>
                <a:gd name="connsiteX7" fmla="*/ 0 w 573242"/>
                <a:gd name="connsiteY7" fmla="*/ 61914 h 273512"/>
                <a:gd name="connsiteX8" fmla="*/ 103188 w 573242"/>
                <a:gd name="connsiteY8" fmla="*/ 219076 h 273512"/>
                <a:gd name="connsiteX9" fmla="*/ 195263 w 573242"/>
                <a:gd name="connsiteY9" fmla="*/ 261939 h 273512"/>
                <a:gd name="connsiteX10" fmla="*/ 571500 w 573242"/>
                <a:gd name="connsiteY10" fmla="*/ 177801 h 2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3242" h="273512">
                  <a:moveTo>
                    <a:pt x="571500" y="177801"/>
                  </a:moveTo>
                  <a:cubicBezTo>
                    <a:pt x="593196" y="179388"/>
                    <a:pt x="406665" y="261145"/>
                    <a:pt x="325438" y="271464"/>
                  </a:cubicBezTo>
                  <a:cubicBezTo>
                    <a:pt x="244211" y="281783"/>
                    <a:pt x="129382" y="250297"/>
                    <a:pt x="84138" y="239714"/>
                  </a:cubicBezTo>
                  <a:cubicBezTo>
                    <a:pt x="38894" y="229131"/>
                    <a:pt x="66146" y="225426"/>
                    <a:pt x="53975" y="207964"/>
                  </a:cubicBezTo>
                  <a:cubicBezTo>
                    <a:pt x="41804" y="190502"/>
                    <a:pt x="16140" y="159545"/>
                    <a:pt x="11113" y="134939"/>
                  </a:cubicBezTo>
                  <a:cubicBezTo>
                    <a:pt x="6086" y="110333"/>
                    <a:pt x="8203" y="82816"/>
                    <a:pt x="23813" y="60326"/>
                  </a:cubicBezTo>
                  <a:cubicBezTo>
                    <a:pt x="39423" y="37836"/>
                    <a:pt x="108744" y="-264"/>
                    <a:pt x="104775" y="1"/>
                  </a:cubicBezTo>
                  <a:cubicBezTo>
                    <a:pt x="100806" y="266"/>
                    <a:pt x="264" y="25402"/>
                    <a:pt x="0" y="61914"/>
                  </a:cubicBezTo>
                  <a:cubicBezTo>
                    <a:pt x="-264" y="98426"/>
                    <a:pt x="70644" y="185739"/>
                    <a:pt x="103188" y="219076"/>
                  </a:cubicBezTo>
                  <a:cubicBezTo>
                    <a:pt x="135732" y="252413"/>
                    <a:pt x="116153" y="266966"/>
                    <a:pt x="195263" y="261939"/>
                  </a:cubicBezTo>
                  <a:cubicBezTo>
                    <a:pt x="274373" y="256912"/>
                    <a:pt x="549804" y="176214"/>
                    <a:pt x="571500" y="1778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795AAAD2-F89E-4DFC-918B-5E6685A15F03}"/>
                </a:ext>
              </a:extLst>
            </p:cNvPr>
            <p:cNvSpPr/>
            <p:nvPr/>
          </p:nvSpPr>
          <p:spPr>
            <a:xfrm>
              <a:off x="2547702" y="6116386"/>
              <a:ext cx="133593" cy="262202"/>
            </a:xfrm>
            <a:custGeom>
              <a:avLst/>
              <a:gdLst>
                <a:gd name="connsiteX0" fmla="*/ 63736 w 133593"/>
                <a:gd name="connsiteY0" fmla="*/ 1839 h 262202"/>
                <a:gd name="connsiteX1" fmla="*/ 8173 w 133593"/>
                <a:gd name="connsiteY1" fmla="*/ 128839 h 262202"/>
                <a:gd name="connsiteX2" fmla="*/ 133586 w 133593"/>
                <a:gd name="connsiteY2" fmla="*/ 262189 h 262202"/>
                <a:gd name="connsiteX3" fmla="*/ 1823 w 133593"/>
                <a:gd name="connsiteY3" fmla="*/ 136777 h 262202"/>
                <a:gd name="connsiteX4" fmla="*/ 57386 w 133593"/>
                <a:gd name="connsiteY4" fmla="*/ 58989 h 262202"/>
                <a:gd name="connsiteX5" fmla="*/ 63736 w 133593"/>
                <a:gd name="connsiteY5" fmla="*/ 1839 h 26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93" h="262202">
                  <a:moveTo>
                    <a:pt x="63736" y="1839"/>
                  </a:moveTo>
                  <a:cubicBezTo>
                    <a:pt x="55534" y="13481"/>
                    <a:pt x="-3469" y="85447"/>
                    <a:pt x="8173" y="128839"/>
                  </a:cubicBezTo>
                  <a:cubicBezTo>
                    <a:pt x="19815" y="172231"/>
                    <a:pt x="134644" y="260866"/>
                    <a:pt x="133586" y="262189"/>
                  </a:cubicBezTo>
                  <a:cubicBezTo>
                    <a:pt x="132528" y="263512"/>
                    <a:pt x="14523" y="170644"/>
                    <a:pt x="1823" y="136777"/>
                  </a:cubicBezTo>
                  <a:cubicBezTo>
                    <a:pt x="-10877" y="102910"/>
                    <a:pt x="46538" y="81214"/>
                    <a:pt x="57386" y="58989"/>
                  </a:cubicBezTo>
                  <a:cubicBezTo>
                    <a:pt x="68234" y="36764"/>
                    <a:pt x="71938" y="-9803"/>
                    <a:pt x="63736" y="18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A76FCA59-0CC6-4A3B-BF67-AF9AA6979B25}"/>
                </a:ext>
              </a:extLst>
            </p:cNvPr>
            <p:cNvSpPr/>
            <p:nvPr/>
          </p:nvSpPr>
          <p:spPr>
            <a:xfrm>
              <a:off x="10544035" y="7345700"/>
              <a:ext cx="380369" cy="1220420"/>
            </a:xfrm>
            <a:custGeom>
              <a:avLst/>
              <a:gdLst>
                <a:gd name="connsiteX0" fmla="*/ 140 w 380369"/>
                <a:gd name="connsiteY0" fmla="*/ 1250 h 1220420"/>
                <a:gd name="connsiteX1" fmla="*/ 146190 w 380369"/>
                <a:gd name="connsiteY1" fmla="*/ 163175 h 1220420"/>
                <a:gd name="connsiteX2" fmla="*/ 358915 w 380369"/>
                <a:gd name="connsiteY2" fmla="*/ 668000 h 1220420"/>
                <a:gd name="connsiteX3" fmla="*/ 371615 w 380369"/>
                <a:gd name="connsiteY3" fmla="*/ 969625 h 1220420"/>
                <a:gd name="connsiteX4" fmla="*/ 346215 w 380369"/>
                <a:gd name="connsiteY4" fmla="*/ 1210925 h 1220420"/>
                <a:gd name="connsiteX5" fmla="*/ 352565 w 380369"/>
                <a:gd name="connsiteY5" fmla="*/ 633075 h 1220420"/>
                <a:gd name="connsiteX6" fmla="*/ 123965 w 380369"/>
                <a:gd name="connsiteY6" fmla="*/ 118725 h 1220420"/>
                <a:gd name="connsiteX7" fmla="*/ 140 w 380369"/>
                <a:gd name="connsiteY7" fmla="*/ 1250 h 12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69" h="1220420">
                  <a:moveTo>
                    <a:pt x="140" y="1250"/>
                  </a:moveTo>
                  <a:cubicBezTo>
                    <a:pt x="3844" y="8658"/>
                    <a:pt x="86394" y="52050"/>
                    <a:pt x="146190" y="163175"/>
                  </a:cubicBezTo>
                  <a:cubicBezTo>
                    <a:pt x="205986" y="274300"/>
                    <a:pt x="321344" y="533592"/>
                    <a:pt x="358915" y="668000"/>
                  </a:cubicBezTo>
                  <a:cubicBezTo>
                    <a:pt x="396486" y="802408"/>
                    <a:pt x="373732" y="879138"/>
                    <a:pt x="371615" y="969625"/>
                  </a:cubicBezTo>
                  <a:cubicBezTo>
                    <a:pt x="369498" y="1060112"/>
                    <a:pt x="349390" y="1267017"/>
                    <a:pt x="346215" y="1210925"/>
                  </a:cubicBezTo>
                  <a:cubicBezTo>
                    <a:pt x="343040" y="1154833"/>
                    <a:pt x="389607" y="815108"/>
                    <a:pt x="352565" y="633075"/>
                  </a:cubicBezTo>
                  <a:cubicBezTo>
                    <a:pt x="315523" y="451042"/>
                    <a:pt x="181115" y="219796"/>
                    <a:pt x="123965" y="118725"/>
                  </a:cubicBezTo>
                  <a:cubicBezTo>
                    <a:pt x="66815" y="17654"/>
                    <a:pt x="-3564" y="-6158"/>
                    <a:pt x="140" y="12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6A469450-9E20-4DA7-9710-8FEE7CB0731F}"/>
                </a:ext>
              </a:extLst>
            </p:cNvPr>
            <p:cNvSpPr/>
            <p:nvPr/>
          </p:nvSpPr>
          <p:spPr>
            <a:xfrm>
              <a:off x="10569454" y="7375077"/>
              <a:ext cx="348079" cy="1031598"/>
            </a:xfrm>
            <a:custGeom>
              <a:avLst/>
              <a:gdLst>
                <a:gd name="connsiteX0" fmla="*/ 121 w 348079"/>
                <a:gd name="connsiteY0" fmla="*/ 448 h 1031598"/>
                <a:gd name="connsiteX1" fmla="*/ 149346 w 348079"/>
                <a:gd name="connsiteY1" fmla="*/ 229048 h 1031598"/>
                <a:gd name="connsiteX2" fmla="*/ 276346 w 348079"/>
                <a:gd name="connsiteY2" fmla="*/ 562423 h 1031598"/>
                <a:gd name="connsiteX3" fmla="*/ 343021 w 348079"/>
                <a:gd name="connsiteY3" fmla="*/ 806898 h 1031598"/>
                <a:gd name="connsiteX4" fmla="*/ 343021 w 348079"/>
                <a:gd name="connsiteY4" fmla="*/ 924373 h 1031598"/>
                <a:gd name="connsiteX5" fmla="*/ 339846 w 348079"/>
                <a:gd name="connsiteY5" fmla="*/ 1019623 h 1031598"/>
                <a:gd name="connsiteX6" fmla="*/ 292221 w 348079"/>
                <a:gd name="connsiteY6" fmla="*/ 638623 h 1031598"/>
                <a:gd name="connsiteX7" fmla="*/ 174746 w 348079"/>
                <a:gd name="connsiteY7" fmla="*/ 286198 h 1031598"/>
                <a:gd name="connsiteX8" fmla="*/ 121 w 348079"/>
                <a:gd name="connsiteY8" fmla="*/ 448 h 10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079" h="1031598">
                  <a:moveTo>
                    <a:pt x="121" y="448"/>
                  </a:moveTo>
                  <a:cubicBezTo>
                    <a:pt x="-4112" y="-9077"/>
                    <a:pt x="103309" y="135386"/>
                    <a:pt x="149346" y="229048"/>
                  </a:cubicBezTo>
                  <a:cubicBezTo>
                    <a:pt x="195384" y="322711"/>
                    <a:pt x="244067" y="466115"/>
                    <a:pt x="276346" y="562423"/>
                  </a:cubicBezTo>
                  <a:cubicBezTo>
                    <a:pt x="308625" y="658731"/>
                    <a:pt x="331909" y="746573"/>
                    <a:pt x="343021" y="806898"/>
                  </a:cubicBezTo>
                  <a:cubicBezTo>
                    <a:pt x="354133" y="867223"/>
                    <a:pt x="343550" y="888919"/>
                    <a:pt x="343021" y="924373"/>
                  </a:cubicBezTo>
                  <a:cubicBezTo>
                    <a:pt x="342492" y="959827"/>
                    <a:pt x="348313" y="1067248"/>
                    <a:pt x="339846" y="1019623"/>
                  </a:cubicBezTo>
                  <a:cubicBezTo>
                    <a:pt x="331379" y="971998"/>
                    <a:pt x="319738" y="760860"/>
                    <a:pt x="292221" y="638623"/>
                  </a:cubicBezTo>
                  <a:cubicBezTo>
                    <a:pt x="264704" y="516386"/>
                    <a:pt x="223429" y="390444"/>
                    <a:pt x="174746" y="286198"/>
                  </a:cubicBezTo>
                  <a:cubicBezTo>
                    <a:pt x="126063" y="181952"/>
                    <a:pt x="4354" y="9973"/>
                    <a:pt x="121" y="4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939ECC6A-4013-42F0-BAB0-5F609B59FD45}"/>
                </a:ext>
              </a:extLst>
            </p:cNvPr>
            <p:cNvSpPr/>
            <p:nvPr/>
          </p:nvSpPr>
          <p:spPr>
            <a:xfrm>
              <a:off x="8506143" y="7566611"/>
              <a:ext cx="2273894" cy="1903071"/>
            </a:xfrm>
            <a:custGeom>
              <a:avLst/>
              <a:gdLst>
                <a:gd name="connsiteX0" fmla="*/ 117157 w 2273894"/>
                <a:gd name="connsiteY0" fmla="*/ 12114 h 1903071"/>
                <a:gd name="connsiteX1" fmla="*/ 6032 w 2273894"/>
                <a:gd name="connsiteY1" fmla="*/ 174039 h 1903071"/>
                <a:gd name="connsiteX2" fmla="*/ 15557 w 2273894"/>
                <a:gd name="connsiteY2" fmla="*/ 418514 h 1903071"/>
                <a:gd name="connsiteX3" fmla="*/ 21907 w 2273894"/>
                <a:gd name="connsiteY3" fmla="*/ 729664 h 1903071"/>
                <a:gd name="connsiteX4" fmla="*/ 66357 w 2273894"/>
                <a:gd name="connsiteY4" fmla="*/ 951914 h 1903071"/>
                <a:gd name="connsiteX5" fmla="*/ 329882 w 2273894"/>
                <a:gd name="connsiteY5" fmla="*/ 1393239 h 1903071"/>
                <a:gd name="connsiteX6" fmla="*/ 602932 w 2273894"/>
                <a:gd name="connsiteY6" fmla="*/ 1625014 h 1903071"/>
                <a:gd name="connsiteX7" fmla="*/ 863282 w 2273894"/>
                <a:gd name="connsiteY7" fmla="*/ 1799639 h 1903071"/>
                <a:gd name="connsiteX8" fmla="*/ 1168082 w 2273894"/>
                <a:gd name="connsiteY8" fmla="*/ 1859964 h 1903071"/>
                <a:gd name="connsiteX9" fmla="*/ 1571307 w 2273894"/>
                <a:gd name="connsiteY9" fmla="*/ 1879014 h 1903071"/>
                <a:gd name="connsiteX10" fmla="*/ 2088832 w 2273894"/>
                <a:gd name="connsiteY10" fmla="*/ 1510714 h 1903071"/>
                <a:gd name="connsiteX11" fmla="*/ 2269807 w 2273894"/>
                <a:gd name="connsiteY11" fmla="*/ 1113839 h 1903071"/>
                <a:gd name="connsiteX12" fmla="*/ 2155507 w 2273894"/>
                <a:gd name="connsiteY12" fmla="*/ 1386889 h 1903071"/>
                <a:gd name="connsiteX13" fmla="*/ 1539557 w 2273894"/>
                <a:gd name="connsiteY13" fmla="*/ 1825039 h 1903071"/>
                <a:gd name="connsiteX14" fmla="*/ 777557 w 2273894"/>
                <a:gd name="connsiteY14" fmla="*/ 1682164 h 1903071"/>
                <a:gd name="connsiteX15" fmla="*/ 50482 w 2273894"/>
                <a:gd name="connsiteY15" fmla="*/ 507414 h 1903071"/>
                <a:gd name="connsiteX16" fmla="*/ 117157 w 2273894"/>
                <a:gd name="connsiteY16" fmla="*/ 12114 h 190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3894" h="1903071">
                  <a:moveTo>
                    <a:pt x="117157" y="12114"/>
                  </a:moveTo>
                  <a:cubicBezTo>
                    <a:pt x="109749" y="-43448"/>
                    <a:pt x="22965" y="106306"/>
                    <a:pt x="6032" y="174039"/>
                  </a:cubicBezTo>
                  <a:cubicBezTo>
                    <a:pt x="-10901" y="241772"/>
                    <a:pt x="12911" y="325910"/>
                    <a:pt x="15557" y="418514"/>
                  </a:cubicBezTo>
                  <a:cubicBezTo>
                    <a:pt x="18203" y="511118"/>
                    <a:pt x="13440" y="640764"/>
                    <a:pt x="21907" y="729664"/>
                  </a:cubicBezTo>
                  <a:cubicBezTo>
                    <a:pt x="30374" y="818564"/>
                    <a:pt x="15028" y="841318"/>
                    <a:pt x="66357" y="951914"/>
                  </a:cubicBezTo>
                  <a:cubicBezTo>
                    <a:pt x="117686" y="1062510"/>
                    <a:pt x="240453" y="1281056"/>
                    <a:pt x="329882" y="1393239"/>
                  </a:cubicBezTo>
                  <a:cubicBezTo>
                    <a:pt x="419311" y="1505422"/>
                    <a:pt x="514032" y="1557281"/>
                    <a:pt x="602932" y="1625014"/>
                  </a:cubicBezTo>
                  <a:cubicBezTo>
                    <a:pt x="691832" y="1692747"/>
                    <a:pt x="769090" y="1760481"/>
                    <a:pt x="863282" y="1799639"/>
                  </a:cubicBezTo>
                  <a:cubicBezTo>
                    <a:pt x="957474" y="1838797"/>
                    <a:pt x="1050078" y="1846735"/>
                    <a:pt x="1168082" y="1859964"/>
                  </a:cubicBezTo>
                  <a:cubicBezTo>
                    <a:pt x="1286086" y="1873193"/>
                    <a:pt x="1417849" y="1937222"/>
                    <a:pt x="1571307" y="1879014"/>
                  </a:cubicBezTo>
                  <a:cubicBezTo>
                    <a:pt x="1724765" y="1820806"/>
                    <a:pt x="1972415" y="1638243"/>
                    <a:pt x="2088832" y="1510714"/>
                  </a:cubicBezTo>
                  <a:cubicBezTo>
                    <a:pt x="2205249" y="1383185"/>
                    <a:pt x="2258695" y="1134476"/>
                    <a:pt x="2269807" y="1113839"/>
                  </a:cubicBezTo>
                  <a:cubicBezTo>
                    <a:pt x="2280919" y="1093202"/>
                    <a:pt x="2277215" y="1268356"/>
                    <a:pt x="2155507" y="1386889"/>
                  </a:cubicBezTo>
                  <a:cubicBezTo>
                    <a:pt x="2033799" y="1505422"/>
                    <a:pt x="1769215" y="1775827"/>
                    <a:pt x="1539557" y="1825039"/>
                  </a:cubicBezTo>
                  <a:cubicBezTo>
                    <a:pt x="1309899" y="1874252"/>
                    <a:pt x="1025736" y="1901768"/>
                    <a:pt x="777557" y="1682164"/>
                  </a:cubicBezTo>
                  <a:cubicBezTo>
                    <a:pt x="529378" y="1462560"/>
                    <a:pt x="158961" y="787343"/>
                    <a:pt x="50482" y="507414"/>
                  </a:cubicBezTo>
                  <a:cubicBezTo>
                    <a:pt x="-57997" y="227485"/>
                    <a:pt x="124565" y="67676"/>
                    <a:pt x="117157" y="1211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79149A34-FABC-4AB2-BE69-26FF1363207E}"/>
                </a:ext>
              </a:extLst>
            </p:cNvPr>
            <p:cNvSpPr/>
            <p:nvPr/>
          </p:nvSpPr>
          <p:spPr>
            <a:xfrm>
              <a:off x="10188247" y="8492349"/>
              <a:ext cx="734216" cy="903573"/>
            </a:xfrm>
            <a:custGeom>
              <a:avLst/>
              <a:gdLst>
                <a:gd name="connsiteX0" fmla="*/ 727403 w 734216"/>
                <a:gd name="connsiteY0" fmla="*/ 3951 h 903573"/>
                <a:gd name="connsiteX1" fmla="*/ 571828 w 734216"/>
                <a:gd name="connsiteY1" fmla="*/ 445276 h 903573"/>
                <a:gd name="connsiteX2" fmla="*/ 333703 w 734216"/>
                <a:gd name="connsiteY2" fmla="*/ 692926 h 903573"/>
                <a:gd name="connsiteX3" fmla="*/ 328 w 734216"/>
                <a:gd name="connsiteY3" fmla="*/ 899301 h 903573"/>
                <a:gd name="connsiteX4" fmla="*/ 279728 w 734216"/>
                <a:gd name="connsiteY4" fmla="*/ 785001 h 903573"/>
                <a:gd name="connsiteX5" fmla="*/ 663903 w 734216"/>
                <a:gd name="connsiteY5" fmla="*/ 261126 h 903573"/>
                <a:gd name="connsiteX6" fmla="*/ 727403 w 734216"/>
                <a:gd name="connsiteY6" fmla="*/ 3951 h 90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216" h="903573">
                  <a:moveTo>
                    <a:pt x="727403" y="3951"/>
                  </a:moveTo>
                  <a:cubicBezTo>
                    <a:pt x="712057" y="34643"/>
                    <a:pt x="637445" y="330447"/>
                    <a:pt x="571828" y="445276"/>
                  </a:cubicBezTo>
                  <a:cubicBezTo>
                    <a:pt x="506211" y="560105"/>
                    <a:pt x="428953" y="617255"/>
                    <a:pt x="333703" y="692926"/>
                  </a:cubicBezTo>
                  <a:cubicBezTo>
                    <a:pt x="238453" y="768597"/>
                    <a:pt x="9324" y="883955"/>
                    <a:pt x="328" y="899301"/>
                  </a:cubicBezTo>
                  <a:cubicBezTo>
                    <a:pt x="-8668" y="914647"/>
                    <a:pt x="169132" y="891363"/>
                    <a:pt x="279728" y="785001"/>
                  </a:cubicBezTo>
                  <a:cubicBezTo>
                    <a:pt x="390324" y="678639"/>
                    <a:pt x="591407" y="395005"/>
                    <a:pt x="663903" y="261126"/>
                  </a:cubicBezTo>
                  <a:cubicBezTo>
                    <a:pt x="736399" y="127247"/>
                    <a:pt x="742749" y="-26741"/>
                    <a:pt x="727403" y="395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0489CA36-8608-44C8-8AAF-3FC88501D966}"/>
                </a:ext>
              </a:extLst>
            </p:cNvPr>
            <p:cNvSpPr/>
            <p:nvPr/>
          </p:nvSpPr>
          <p:spPr>
            <a:xfrm>
              <a:off x="10547345" y="7429393"/>
              <a:ext cx="253721" cy="519264"/>
            </a:xfrm>
            <a:custGeom>
              <a:avLst/>
              <a:gdLst>
                <a:gd name="connsiteX0" fmla="*/ 5 w 253721"/>
                <a:gd name="connsiteY0" fmla="*/ 107 h 519264"/>
                <a:gd name="connsiteX1" fmla="*/ 188388 w 253721"/>
                <a:gd name="connsiteY1" fmla="*/ 359940 h 519264"/>
                <a:gd name="connsiteX2" fmla="*/ 234955 w 253721"/>
                <a:gd name="connsiteY2" fmla="*/ 493290 h 519264"/>
                <a:gd name="connsiteX3" fmla="*/ 251888 w 253721"/>
                <a:gd name="connsiteY3" fmla="*/ 503874 h 519264"/>
                <a:gd name="connsiteX4" fmla="*/ 194738 w 253721"/>
                <a:gd name="connsiteY4" fmla="*/ 323957 h 519264"/>
                <a:gd name="connsiteX5" fmla="*/ 5 w 253721"/>
                <a:gd name="connsiteY5" fmla="*/ 107 h 51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721" h="519264">
                  <a:moveTo>
                    <a:pt x="5" y="107"/>
                  </a:moveTo>
                  <a:cubicBezTo>
                    <a:pt x="-1053" y="6104"/>
                    <a:pt x="149230" y="277743"/>
                    <a:pt x="188388" y="359940"/>
                  </a:cubicBezTo>
                  <a:cubicBezTo>
                    <a:pt x="227546" y="442137"/>
                    <a:pt x="224372" y="469301"/>
                    <a:pt x="234955" y="493290"/>
                  </a:cubicBezTo>
                  <a:cubicBezTo>
                    <a:pt x="245538" y="517279"/>
                    <a:pt x="258591" y="532096"/>
                    <a:pt x="251888" y="503874"/>
                  </a:cubicBezTo>
                  <a:cubicBezTo>
                    <a:pt x="245185" y="475652"/>
                    <a:pt x="233191" y="407565"/>
                    <a:pt x="194738" y="323957"/>
                  </a:cubicBezTo>
                  <a:cubicBezTo>
                    <a:pt x="156285" y="240349"/>
                    <a:pt x="1063" y="-5890"/>
                    <a:pt x="5" y="1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0B17D5FF-2F25-423C-9EDA-4CA48181504C}"/>
                </a:ext>
              </a:extLst>
            </p:cNvPr>
            <p:cNvSpPr/>
            <p:nvPr/>
          </p:nvSpPr>
          <p:spPr>
            <a:xfrm>
              <a:off x="10426011" y="7573299"/>
              <a:ext cx="279909" cy="77218"/>
            </a:xfrm>
            <a:custGeom>
              <a:avLst/>
              <a:gdLst>
                <a:gd name="connsiteX0" fmla="*/ 689 w 279909"/>
                <a:gd name="connsiteY0" fmla="*/ 59401 h 77218"/>
                <a:gd name="connsiteX1" fmla="*/ 174256 w 279909"/>
                <a:gd name="connsiteY1" fmla="*/ 76334 h 77218"/>
                <a:gd name="connsiteX2" fmla="*/ 263156 w 279909"/>
                <a:gd name="connsiteY2" fmla="*/ 27651 h 77218"/>
                <a:gd name="connsiteX3" fmla="*/ 277972 w 279909"/>
                <a:gd name="connsiteY3" fmla="*/ 134 h 77218"/>
                <a:gd name="connsiteX4" fmla="*/ 237756 w 279909"/>
                <a:gd name="connsiteY4" fmla="*/ 19184 h 77218"/>
                <a:gd name="connsiteX5" fmla="*/ 117106 w 279909"/>
                <a:gd name="connsiteY5" fmla="*/ 63634 h 77218"/>
                <a:gd name="connsiteX6" fmla="*/ 689 w 279909"/>
                <a:gd name="connsiteY6" fmla="*/ 59401 h 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909" h="77218">
                  <a:moveTo>
                    <a:pt x="689" y="59401"/>
                  </a:moveTo>
                  <a:cubicBezTo>
                    <a:pt x="10214" y="61518"/>
                    <a:pt x="130512" y="81626"/>
                    <a:pt x="174256" y="76334"/>
                  </a:cubicBezTo>
                  <a:cubicBezTo>
                    <a:pt x="218000" y="71042"/>
                    <a:pt x="245870" y="40351"/>
                    <a:pt x="263156" y="27651"/>
                  </a:cubicBezTo>
                  <a:cubicBezTo>
                    <a:pt x="280442" y="14951"/>
                    <a:pt x="282205" y="1545"/>
                    <a:pt x="277972" y="134"/>
                  </a:cubicBezTo>
                  <a:cubicBezTo>
                    <a:pt x="273739" y="-1277"/>
                    <a:pt x="264567" y="8601"/>
                    <a:pt x="237756" y="19184"/>
                  </a:cubicBezTo>
                  <a:cubicBezTo>
                    <a:pt x="210945" y="29767"/>
                    <a:pt x="151325" y="59048"/>
                    <a:pt x="117106" y="63634"/>
                  </a:cubicBezTo>
                  <a:cubicBezTo>
                    <a:pt x="82887" y="68220"/>
                    <a:pt x="-8836" y="57284"/>
                    <a:pt x="689" y="594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B6A14D47-5FAA-4664-9EB8-87B4AFF72772}"/>
                </a:ext>
              </a:extLst>
            </p:cNvPr>
            <p:cNvSpPr/>
            <p:nvPr/>
          </p:nvSpPr>
          <p:spPr>
            <a:xfrm>
              <a:off x="10509212" y="7795584"/>
              <a:ext cx="291358" cy="72288"/>
            </a:xfrm>
            <a:custGeom>
              <a:avLst/>
              <a:gdLst>
                <a:gd name="connsiteX0" fmla="*/ 38 w 291358"/>
                <a:gd name="connsiteY0" fmla="*/ 36083 h 72288"/>
                <a:gd name="connsiteX1" fmla="*/ 209588 w 291358"/>
                <a:gd name="connsiteY1" fmla="*/ 72066 h 72288"/>
                <a:gd name="connsiteX2" fmla="*/ 273088 w 291358"/>
                <a:gd name="connsiteY2" fmla="*/ 48783 h 72288"/>
                <a:gd name="connsiteX3" fmla="*/ 285788 w 291358"/>
                <a:gd name="connsiteY3" fmla="*/ 99 h 72288"/>
                <a:gd name="connsiteX4" fmla="*/ 192655 w 291358"/>
                <a:gd name="connsiteY4" fmla="*/ 36083 h 72288"/>
                <a:gd name="connsiteX5" fmla="*/ 38 w 291358"/>
                <a:gd name="connsiteY5" fmla="*/ 36083 h 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58" h="72288">
                  <a:moveTo>
                    <a:pt x="38" y="36083"/>
                  </a:moveTo>
                  <a:cubicBezTo>
                    <a:pt x="2860" y="42080"/>
                    <a:pt x="164080" y="69949"/>
                    <a:pt x="209588" y="72066"/>
                  </a:cubicBezTo>
                  <a:cubicBezTo>
                    <a:pt x="255096" y="74183"/>
                    <a:pt x="260388" y="60778"/>
                    <a:pt x="273088" y="48783"/>
                  </a:cubicBezTo>
                  <a:cubicBezTo>
                    <a:pt x="285788" y="36789"/>
                    <a:pt x="299194" y="2216"/>
                    <a:pt x="285788" y="99"/>
                  </a:cubicBezTo>
                  <a:cubicBezTo>
                    <a:pt x="272383" y="-2018"/>
                    <a:pt x="234635" y="30439"/>
                    <a:pt x="192655" y="36083"/>
                  </a:cubicBezTo>
                  <a:cubicBezTo>
                    <a:pt x="150675" y="41727"/>
                    <a:pt x="-2784" y="30086"/>
                    <a:pt x="38" y="360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FCE3ABD1-C62E-42A8-838E-FCD9E5DC8AB2}"/>
                </a:ext>
              </a:extLst>
            </p:cNvPr>
            <p:cNvSpPr/>
            <p:nvPr/>
          </p:nvSpPr>
          <p:spPr>
            <a:xfrm>
              <a:off x="10579100" y="8028190"/>
              <a:ext cx="307707" cy="72077"/>
            </a:xfrm>
            <a:custGeom>
              <a:avLst/>
              <a:gdLst>
                <a:gd name="connsiteX0" fmla="*/ 0 w 307707"/>
                <a:gd name="connsiteY0" fmla="*/ 327 h 72077"/>
                <a:gd name="connsiteX1" fmla="*/ 198967 w 307707"/>
                <a:gd name="connsiteY1" fmla="*/ 68060 h 72077"/>
                <a:gd name="connsiteX2" fmla="*/ 306917 w 307707"/>
                <a:gd name="connsiteY2" fmla="*/ 61710 h 72077"/>
                <a:gd name="connsiteX3" fmla="*/ 245533 w 307707"/>
                <a:gd name="connsiteY3" fmla="*/ 40543 h 72077"/>
                <a:gd name="connsiteX4" fmla="*/ 201083 w 307707"/>
                <a:gd name="connsiteY4" fmla="*/ 42660 h 72077"/>
                <a:gd name="connsiteX5" fmla="*/ 0 w 307707"/>
                <a:gd name="connsiteY5" fmla="*/ 327 h 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07" h="72077">
                  <a:moveTo>
                    <a:pt x="0" y="327"/>
                  </a:moveTo>
                  <a:cubicBezTo>
                    <a:pt x="-353" y="4560"/>
                    <a:pt x="147814" y="57830"/>
                    <a:pt x="198967" y="68060"/>
                  </a:cubicBezTo>
                  <a:cubicBezTo>
                    <a:pt x="250120" y="78291"/>
                    <a:pt x="299156" y="66296"/>
                    <a:pt x="306917" y="61710"/>
                  </a:cubicBezTo>
                  <a:cubicBezTo>
                    <a:pt x="314678" y="57124"/>
                    <a:pt x="263172" y="43718"/>
                    <a:pt x="245533" y="40543"/>
                  </a:cubicBezTo>
                  <a:cubicBezTo>
                    <a:pt x="227894" y="37368"/>
                    <a:pt x="237419" y="51127"/>
                    <a:pt x="201083" y="42660"/>
                  </a:cubicBezTo>
                  <a:cubicBezTo>
                    <a:pt x="164747" y="34193"/>
                    <a:pt x="353" y="-3906"/>
                    <a:pt x="0" y="3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23652A2D-CDAC-4ADA-BB38-E4E1A1192BE6}"/>
                </a:ext>
              </a:extLst>
            </p:cNvPr>
            <p:cNvSpPr/>
            <p:nvPr/>
          </p:nvSpPr>
          <p:spPr>
            <a:xfrm>
              <a:off x="10792818" y="8123435"/>
              <a:ext cx="29906" cy="546402"/>
            </a:xfrm>
            <a:custGeom>
              <a:avLst/>
              <a:gdLst>
                <a:gd name="connsiteX0" fmla="*/ 4299 w 29906"/>
                <a:gd name="connsiteY0" fmla="*/ 2448 h 546402"/>
                <a:gd name="connsiteX1" fmla="*/ 21232 w 29906"/>
                <a:gd name="connsiteY1" fmla="*/ 417315 h 546402"/>
                <a:gd name="connsiteX2" fmla="*/ 65 w 29906"/>
                <a:gd name="connsiteY2" fmla="*/ 540082 h 546402"/>
                <a:gd name="connsiteX3" fmla="*/ 29699 w 29906"/>
                <a:gd name="connsiteY3" fmla="*/ 258565 h 546402"/>
                <a:gd name="connsiteX4" fmla="*/ 4299 w 29906"/>
                <a:gd name="connsiteY4" fmla="*/ 2448 h 5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06" h="546402">
                  <a:moveTo>
                    <a:pt x="4299" y="2448"/>
                  </a:moveTo>
                  <a:cubicBezTo>
                    <a:pt x="2888" y="28906"/>
                    <a:pt x="21938" y="327709"/>
                    <a:pt x="21232" y="417315"/>
                  </a:cubicBezTo>
                  <a:cubicBezTo>
                    <a:pt x="20526" y="506921"/>
                    <a:pt x="-1346" y="566540"/>
                    <a:pt x="65" y="540082"/>
                  </a:cubicBezTo>
                  <a:cubicBezTo>
                    <a:pt x="1476" y="513624"/>
                    <a:pt x="26877" y="346407"/>
                    <a:pt x="29699" y="258565"/>
                  </a:cubicBezTo>
                  <a:cubicBezTo>
                    <a:pt x="32521" y="170723"/>
                    <a:pt x="5710" y="-24010"/>
                    <a:pt x="4299" y="24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3553197B-3BD4-4E0A-806F-F4116946277A}"/>
                </a:ext>
              </a:extLst>
            </p:cNvPr>
            <p:cNvSpPr/>
            <p:nvPr/>
          </p:nvSpPr>
          <p:spPr>
            <a:xfrm>
              <a:off x="10655029" y="8256574"/>
              <a:ext cx="226010" cy="97853"/>
            </a:xfrm>
            <a:custGeom>
              <a:avLst/>
              <a:gdLst>
                <a:gd name="connsiteX0" fmla="*/ 2388 w 226010"/>
                <a:gd name="connsiteY0" fmla="*/ 543 h 97853"/>
                <a:gd name="connsiteX1" fmla="*/ 57421 w 226010"/>
                <a:gd name="connsiteY1" fmla="*/ 30176 h 97853"/>
                <a:gd name="connsiteX2" fmla="*/ 178071 w 226010"/>
                <a:gd name="connsiteY2" fmla="*/ 95793 h 97853"/>
                <a:gd name="connsiteX3" fmla="*/ 224638 w 226010"/>
                <a:gd name="connsiteY3" fmla="*/ 78859 h 97853"/>
                <a:gd name="connsiteX4" fmla="*/ 131504 w 226010"/>
                <a:gd name="connsiteY4" fmla="*/ 53459 h 97853"/>
                <a:gd name="connsiteX5" fmla="*/ 2388 w 226010"/>
                <a:gd name="connsiteY5" fmla="*/ 543 h 9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010" h="97853">
                  <a:moveTo>
                    <a:pt x="2388" y="543"/>
                  </a:moveTo>
                  <a:cubicBezTo>
                    <a:pt x="-9959" y="-3338"/>
                    <a:pt x="28141" y="14301"/>
                    <a:pt x="57421" y="30176"/>
                  </a:cubicBezTo>
                  <a:cubicBezTo>
                    <a:pt x="86701" y="46051"/>
                    <a:pt x="150202" y="87679"/>
                    <a:pt x="178071" y="95793"/>
                  </a:cubicBezTo>
                  <a:cubicBezTo>
                    <a:pt x="205941" y="103907"/>
                    <a:pt x="232399" y="85915"/>
                    <a:pt x="224638" y="78859"/>
                  </a:cubicBezTo>
                  <a:cubicBezTo>
                    <a:pt x="216877" y="71803"/>
                    <a:pt x="167487" y="67217"/>
                    <a:pt x="131504" y="53459"/>
                  </a:cubicBezTo>
                  <a:cubicBezTo>
                    <a:pt x="95521" y="39701"/>
                    <a:pt x="14735" y="4424"/>
                    <a:pt x="2388" y="5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E3847583-FE62-4A6E-8933-26F636B52939}"/>
                </a:ext>
              </a:extLst>
            </p:cNvPr>
            <p:cNvSpPr/>
            <p:nvPr/>
          </p:nvSpPr>
          <p:spPr>
            <a:xfrm>
              <a:off x="10642640" y="8451027"/>
              <a:ext cx="209520" cy="149616"/>
            </a:xfrm>
            <a:custGeom>
              <a:avLst/>
              <a:gdLst>
                <a:gd name="connsiteX0" fmla="*/ 2077 w 209520"/>
                <a:gd name="connsiteY0" fmla="*/ 823 h 149616"/>
                <a:gd name="connsiteX1" fmla="*/ 146010 w 209520"/>
                <a:gd name="connsiteY1" fmla="*/ 125706 h 149616"/>
                <a:gd name="connsiteX2" fmla="*/ 209510 w 209520"/>
                <a:gd name="connsiteY2" fmla="*/ 148990 h 149616"/>
                <a:gd name="connsiteX3" fmla="*/ 150243 w 209520"/>
                <a:gd name="connsiteY3" fmla="*/ 115123 h 149616"/>
                <a:gd name="connsiteX4" fmla="*/ 65577 w 209520"/>
                <a:gd name="connsiteY4" fmla="*/ 72790 h 149616"/>
                <a:gd name="connsiteX5" fmla="*/ 2077 w 209520"/>
                <a:gd name="connsiteY5" fmla="*/ 823 h 14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20" h="149616">
                  <a:moveTo>
                    <a:pt x="2077" y="823"/>
                  </a:moveTo>
                  <a:cubicBezTo>
                    <a:pt x="15483" y="9642"/>
                    <a:pt x="111438" y="101012"/>
                    <a:pt x="146010" y="125706"/>
                  </a:cubicBezTo>
                  <a:cubicBezTo>
                    <a:pt x="180582" y="150400"/>
                    <a:pt x="208804" y="150754"/>
                    <a:pt x="209510" y="148990"/>
                  </a:cubicBezTo>
                  <a:cubicBezTo>
                    <a:pt x="210216" y="147226"/>
                    <a:pt x="174232" y="127823"/>
                    <a:pt x="150243" y="115123"/>
                  </a:cubicBezTo>
                  <a:cubicBezTo>
                    <a:pt x="126254" y="102423"/>
                    <a:pt x="87449" y="89018"/>
                    <a:pt x="65577" y="72790"/>
                  </a:cubicBezTo>
                  <a:cubicBezTo>
                    <a:pt x="43705" y="56562"/>
                    <a:pt x="-11329" y="-7996"/>
                    <a:pt x="2077" y="82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FA786139-91FE-45C2-BDBA-56F84363409E}"/>
                </a:ext>
              </a:extLst>
            </p:cNvPr>
            <p:cNvSpPr/>
            <p:nvPr/>
          </p:nvSpPr>
          <p:spPr>
            <a:xfrm>
              <a:off x="10578879" y="8659306"/>
              <a:ext cx="159844" cy="129007"/>
            </a:xfrm>
            <a:custGeom>
              <a:avLst/>
              <a:gdLst>
                <a:gd name="connsiteX0" fmla="*/ 221 w 159844"/>
                <a:gd name="connsiteY0" fmla="*/ 2094 h 129007"/>
                <a:gd name="connsiteX1" fmla="*/ 152621 w 159844"/>
                <a:gd name="connsiteY1" fmla="*/ 116394 h 129007"/>
                <a:gd name="connsiteX2" fmla="*/ 133571 w 159844"/>
                <a:gd name="connsiteY2" fmla="*/ 118511 h 129007"/>
                <a:gd name="connsiteX3" fmla="*/ 118754 w 159844"/>
                <a:gd name="connsiteY3" fmla="*/ 48661 h 129007"/>
                <a:gd name="connsiteX4" fmla="*/ 221 w 159844"/>
                <a:gd name="connsiteY4" fmla="*/ 2094 h 12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44" h="129007">
                  <a:moveTo>
                    <a:pt x="221" y="2094"/>
                  </a:moveTo>
                  <a:cubicBezTo>
                    <a:pt x="5865" y="13383"/>
                    <a:pt x="130396" y="96991"/>
                    <a:pt x="152621" y="116394"/>
                  </a:cubicBezTo>
                  <a:cubicBezTo>
                    <a:pt x="174846" y="135797"/>
                    <a:pt x="139215" y="129800"/>
                    <a:pt x="133571" y="118511"/>
                  </a:cubicBezTo>
                  <a:cubicBezTo>
                    <a:pt x="127927" y="107222"/>
                    <a:pt x="138862" y="69475"/>
                    <a:pt x="118754" y="48661"/>
                  </a:cubicBezTo>
                  <a:cubicBezTo>
                    <a:pt x="98646" y="27847"/>
                    <a:pt x="-5423" y="-9195"/>
                    <a:pt x="221" y="209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1A4FD243-8119-40CB-A769-478FC109AEEC}"/>
                </a:ext>
              </a:extLst>
            </p:cNvPr>
            <p:cNvSpPr/>
            <p:nvPr/>
          </p:nvSpPr>
          <p:spPr>
            <a:xfrm>
              <a:off x="10264758" y="8649636"/>
              <a:ext cx="329965" cy="444762"/>
            </a:xfrm>
            <a:custGeom>
              <a:avLst/>
              <a:gdLst>
                <a:gd name="connsiteX0" fmla="*/ 329159 w 329965"/>
                <a:gd name="connsiteY0" fmla="*/ 3297 h 444762"/>
                <a:gd name="connsiteX1" fmla="*/ 119609 w 329965"/>
                <a:gd name="connsiteY1" fmla="*/ 388531 h 444762"/>
                <a:gd name="connsiteX2" fmla="*/ 1075 w 329965"/>
                <a:gd name="connsiteY2" fmla="*/ 424514 h 444762"/>
                <a:gd name="connsiteX3" fmla="*/ 185225 w 329965"/>
                <a:gd name="connsiteY3" fmla="*/ 212847 h 444762"/>
                <a:gd name="connsiteX4" fmla="*/ 329159 w 329965"/>
                <a:gd name="connsiteY4" fmla="*/ 3297 h 44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65" h="444762">
                  <a:moveTo>
                    <a:pt x="329159" y="3297"/>
                  </a:moveTo>
                  <a:cubicBezTo>
                    <a:pt x="318223" y="32578"/>
                    <a:pt x="174290" y="318328"/>
                    <a:pt x="119609" y="388531"/>
                  </a:cubicBezTo>
                  <a:cubicBezTo>
                    <a:pt x="64928" y="458734"/>
                    <a:pt x="-9861" y="453795"/>
                    <a:pt x="1075" y="424514"/>
                  </a:cubicBezTo>
                  <a:cubicBezTo>
                    <a:pt x="12011" y="395233"/>
                    <a:pt x="133367" y="278111"/>
                    <a:pt x="185225" y="212847"/>
                  </a:cubicBezTo>
                  <a:cubicBezTo>
                    <a:pt x="237083" y="147583"/>
                    <a:pt x="340095" y="-25984"/>
                    <a:pt x="329159" y="329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AA745955-7D58-44D0-A594-645FB2C7D837}"/>
                </a:ext>
              </a:extLst>
            </p:cNvPr>
            <p:cNvSpPr/>
            <p:nvPr/>
          </p:nvSpPr>
          <p:spPr>
            <a:xfrm>
              <a:off x="10526183" y="8842885"/>
              <a:ext cx="116436" cy="9015"/>
            </a:xfrm>
            <a:custGeom>
              <a:avLst/>
              <a:gdLst>
                <a:gd name="connsiteX0" fmla="*/ 0 w 116436"/>
                <a:gd name="connsiteY0" fmla="*/ 9015 h 9015"/>
                <a:gd name="connsiteX1" fmla="*/ 116417 w 116436"/>
                <a:gd name="connsiteY1" fmla="*/ 548 h 9015"/>
                <a:gd name="connsiteX2" fmla="*/ 0 w 116436"/>
                <a:gd name="connsiteY2" fmla="*/ 9015 h 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36" h="9015">
                  <a:moveTo>
                    <a:pt x="0" y="9015"/>
                  </a:moveTo>
                  <a:cubicBezTo>
                    <a:pt x="0" y="9015"/>
                    <a:pt x="114653" y="-2627"/>
                    <a:pt x="116417" y="548"/>
                  </a:cubicBezTo>
                  <a:cubicBezTo>
                    <a:pt x="118181" y="3723"/>
                    <a:pt x="0" y="9015"/>
                    <a:pt x="0" y="901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5534C283-5399-4785-BC8E-F932F7D99066}"/>
                </a:ext>
              </a:extLst>
            </p:cNvPr>
            <p:cNvSpPr/>
            <p:nvPr/>
          </p:nvSpPr>
          <p:spPr>
            <a:xfrm>
              <a:off x="10434155" y="9034405"/>
              <a:ext cx="116918" cy="94799"/>
            </a:xfrm>
            <a:custGeom>
              <a:avLst/>
              <a:gdLst>
                <a:gd name="connsiteX0" fmla="*/ 1012 w 116918"/>
                <a:gd name="connsiteY0" fmla="*/ 94778 h 94799"/>
                <a:gd name="connsiteX1" fmla="*/ 62395 w 116918"/>
                <a:gd name="connsiteY1" fmla="*/ 14345 h 94799"/>
                <a:gd name="connsiteX2" fmla="*/ 115312 w 116918"/>
                <a:gd name="connsiteY2" fmla="*/ 5878 h 94799"/>
                <a:gd name="connsiteX3" fmla="*/ 1012 w 116918"/>
                <a:gd name="connsiteY3" fmla="*/ 94778 h 9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18" h="94799">
                  <a:moveTo>
                    <a:pt x="1012" y="94778"/>
                  </a:moveTo>
                  <a:cubicBezTo>
                    <a:pt x="-7808" y="96189"/>
                    <a:pt x="43345" y="29162"/>
                    <a:pt x="62395" y="14345"/>
                  </a:cubicBezTo>
                  <a:cubicBezTo>
                    <a:pt x="81445" y="-472"/>
                    <a:pt x="125895" y="-4705"/>
                    <a:pt x="115312" y="5878"/>
                  </a:cubicBezTo>
                  <a:cubicBezTo>
                    <a:pt x="104729" y="16461"/>
                    <a:pt x="9832" y="93367"/>
                    <a:pt x="1012" y="947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12E59F0F-E43A-4371-978E-3647DAFA08EE}"/>
                </a:ext>
              </a:extLst>
            </p:cNvPr>
            <p:cNvSpPr/>
            <p:nvPr/>
          </p:nvSpPr>
          <p:spPr>
            <a:xfrm>
              <a:off x="10209642" y="9130399"/>
              <a:ext cx="244984" cy="85260"/>
            </a:xfrm>
            <a:custGeom>
              <a:avLst/>
              <a:gdLst>
                <a:gd name="connsiteX0" fmla="*/ 244575 w 244984"/>
                <a:gd name="connsiteY0" fmla="*/ 74984 h 85260"/>
                <a:gd name="connsiteX1" fmla="*/ 41375 w 244984"/>
                <a:gd name="connsiteY1" fmla="*/ 39001 h 85260"/>
                <a:gd name="connsiteX2" fmla="*/ 3275 w 244984"/>
                <a:gd name="connsiteY2" fmla="*/ 901 h 85260"/>
                <a:gd name="connsiteX3" fmla="*/ 92175 w 244984"/>
                <a:gd name="connsiteY3" fmla="*/ 79218 h 85260"/>
                <a:gd name="connsiteX4" fmla="*/ 244575 w 244984"/>
                <a:gd name="connsiteY4" fmla="*/ 74984 h 8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984" h="85260">
                  <a:moveTo>
                    <a:pt x="244575" y="74984"/>
                  </a:moveTo>
                  <a:cubicBezTo>
                    <a:pt x="236108" y="68281"/>
                    <a:pt x="81592" y="51348"/>
                    <a:pt x="41375" y="39001"/>
                  </a:cubicBezTo>
                  <a:cubicBezTo>
                    <a:pt x="1158" y="26654"/>
                    <a:pt x="-5192" y="-5802"/>
                    <a:pt x="3275" y="901"/>
                  </a:cubicBezTo>
                  <a:cubicBezTo>
                    <a:pt x="11742" y="7604"/>
                    <a:pt x="56545" y="66518"/>
                    <a:pt x="92175" y="79218"/>
                  </a:cubicBezTo>
                  <a:cubicBezTo>
                    <a:pt x="127805" y="91918"/>
                    <a:pt x="253042" y="81687"/>
                    <a:pt x="244575" y="7498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C532AB0E-E991-4974-A85C-FA0F964A6C68}"/>
                </a:ext>
              </a:extLst>
            </p:cNvPr>
            <p:cNvSpPr/>
            <p:nvPr/>
          </p:nvSpPr>
          <p:spPr>
            <a:xfrm>
              <a:off x="10124384" y="9188042"/>
              <a:ext cx="131597" cy="145300"/>
            </a:xfrm>
            <a:custGeom>
              <a:avLst/>
              <a:gdLst>
                <a:gd name="connsiteX0" fmla="*/ 130866 w 131597"/>
                <a:gd name="connsiteY0" fmla="*/ 133758 h 145300"/>
                <a:gd name="connsiteX1" fmla="*/ 31383 w 131597"/>
                <a:gd name="connsiteY1" fmla="*/ 93541 h 145300"/>
                <a:gd name="connsiteX2" fmla="*/ 1749 w 131597"/>
                <a:gd name="connsiteY2" fmla="*/ 408 h 145300"/>
                <a:gd name="connsiteX3" fmla="*/ 73716 w 131597"/>
                <a:gd name="connsiteY3" fmla="*/ 133758 h 145300"/>
                <a:gd name="connsiteX4" fmla="*/ 130866 w 131597"/>
                <a:gd name="connsiteY4" fmla="*/ 133758 h 14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97" h="145300">
                  <a:moveTo>
                    <a:pt x="130866" y="133758"/>
                  </a:moveTo>
                  <a:cubicBezTo>
                    <a:pt x="123811" y="127055"/>
                    <a:pt x="52902" y="115766"/>
                    <a:pt x="31383" y="93541"/>
                  </a:cubicBezTo>
                  <a:cubicBezTo>
                    <a:pt x="9864" y="71316"/>
                    <a:pt x="-5306" y="-6295"/>
                    <a:pt x="1749" y="408"/>
                  </a:cubicBezTo>
                  <a:cubicBezTo>
                    <a:pt x="8804" y="7111"/>
                    <a:pt x="55371" y="111533"/>
                    <a:pt x="73716" y="133758"/>
                  </a:cubicBezTo>
                  <a:cubicBezTo>
                    <a:pt x="92061" y="155983"/>
                    <a:pt x="137921" y="140461"/>
                    <a:pt x="130866" y="13375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0F2A0802-EE56-4A3F-BF72-41A7F0F3D874}"/>
                </a:ext>
              </a:extLst>
            </p:cNvPr>
            <p:cNvSpPr/>
            <p:nvPr/>
          </p:nvSpPr>
          <p:spPr>
            <a:xfrm>
              <a:off x="10039350" y="9190531"/>
              <a:ext cx="74885" cy="201662"/>
            </a:xfrm>
            <a:custGeom>
              <a:avLst/>
              <a:gdLst>
                <a:gd name="connsiteX0" fmla="*/ 74083 w 74885"/>
                <a:gd name="connsiteY0" fmla="*/ 36 h 201662"/>
                <a:gd name="connsiteX1" fmla="*/ 40217 w 74885"/>
                <a:gd name="connsiteY1" fmla="*/ 165136 h 201662"/>
                <a:gd name="connsiteX2" fmla="*/ 55033 w 74885"/>
                <a:gd name="connsiteY2" fmla="*/ 201119 h 201662"/>
                <a:gd name="connsiteX3" fmla="*/ 0 w 74885"/>
                <a:gd name="connsiteY3" fmla="*/ 150319 h 201662"/>
                <a:gd name="connsiteX4" fmla="*/ 74083 w 74885"/>
                <a:gd name="connsiteY4" fmla="*/ 36 h 2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85" h="201662">
                  <a:moveTo>
                    <a:pt x="74083" y="36"/>
                  </a:moveTo>
                  <a:cubicBezTo>
                    <a:pt x="80786" y="2505"/>
                    <a:pt x="43392" y="131622"/>
                    <a:pt x="40217" y="165136"/>
                  </a:cubicBezTo>
                  <a:cubicBezTo>
                    <a:pt x="37042" y="198650"/>
                    <a:pt x="61736" y="203588"/>
                    <a:pt x="55033" y="201119"/>
                  </a:cubicBezTo>
                  <a:cubicBezTo>
                    <a:pt x="48330" y="198650"/>
                    <a:pt x="0" y="180658"/>
                    <a:pt x="0" y="150319"/>
                  </a:cubicBezTo>
                  <a:cubicBezTo>
                    <a:pt x="0" y="119980"/>
                    <a:pt x="67380" y="-2433"/>
                    <a:pt x="74083" y="3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95D625A6-91FF-49CE-8291-AA03FA525301}"/>
                </a:ext>
              </a:extLst>
            </p:cNvPr>
            <p:cNvSpPr/>
            <p:nvPr/>
          </p:nvSpPr>
          <p:spPr>
            <a:xfrm>
              <a:off x="9838245" y="9257190"/>
              <a:ext cx="73913" cy="177495"/>
            </a:xfrm>
            <a:custGeom>
              <a:avLst/>
              <a:gdLst>
                <a:gd name="connsiteX0" fmla="*/ 71988 w 73913"/>
                <a:gd name="connsiteY0" fmla="*/ 1110 h 177495"/>
                <a:gd name="connsiteX1" fmla="*/ 48705 w 73913"/>
                <a:gd name="connsiteY1" fmla="*/ 174677 h 177495"/>
                <a:gd name="connsiteX2" fmla="*/ 22 w 73913"/>
                <a:gd name="connsiteY2" fmla="*/ 102710 h 177495"/>
                <a:gd name="connsiteX3" fmla="*/ 71988 w 73913"/>
                <a:gd name="connsiteY3" fmla="*/ 1110 h 1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13" h="177495">
                  <a:moveTo>
                    <a:pt x="71988" y="1110"/>
                  </a:moveTo>
                  <a:cubicBezTo>
                    <a:pt x="80102" y="13105"/>
                    <a:pt x="60699" y="157744"/>
                    <a:pt x="48705" y="174677"/>
                  </a:cubicBezTo>
                  <a:cubicBezTo>
                    <a:pt x="36711" y="191610"/>
                    <a:pt x="1433" y="127757"/>
                    <a:pt x="22" y="102710"/>
                  </a:cubicBezTo>
                  <a:cubicBezTo>
                    <a:pt x="-1389" y="77663"/>
                    <a:pt x="63874" y="-10885"/>
                    <a:pt x="71988" y="111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971844CF-264C-48F7-8B96-E674D18B74D2}"/>
                </a:ext>
              </a:extLst>
            </p:cNvPr>
            <p:cNvSpPr/>
            <p:nvPr/>
          </p:nvSpPr>
          <p:spPr>
            <a:xfrm>
              <a:off x="10286566" y="7563550"/>
              <a:ext cx="355012" cy="1105997"/>
            </a:xfrm>
            <a:custGeom>
              <a:avLst/>
              <a:gdLst>
                <a:gd name="connsiteX0" fmla="*/ 434 w 355012"/>
                <a:gd name="connsiteY0" fmla="*/ 1417 h 1105997"/>
                <a:gd name="connsiteX1" fmla="*/ 231151 w 355012"/>
                <a:gd name="connsiteY1" fmla="*/ 291400 h 1105997"/>
                <a:gd name="connsiteX2" fmla="*/ 334867 w 355012"/>
                <a:gd name="connsiteY2" fmla="*/ 539050 h 1105997"/>
                <a:gd name="connsiteX3" fmla="*/ 353917 w 355012"/>
                <a:gd name="connsiteY3" fmla="*/ 767650 h 1105997"/>
                <a:gd name="connsiteX4" fmla="*/ 317934 w 355012"/>
                <a:gd name="connsiteY4" fmla="*/ 1034350 h 1105997"/>
                <a:gd name="connsiteX5" fmla="*/ 286184 w 355012"/>
                <a:gd name="connsiteY5" fmla="*/ 1087267 h 1105997"/>
                <a:gd name="connsiteX6" fmla="*/ 345451 w 355012"/>
                <a:gd name="connsiteY6" fmla="*/ 761300 h 1105997"/>
                <a:gd name="connsiteX7" fmla="*/ 294651 w 355012"/>
                <a:gd name="connsiteY7" fmla="*/ 418400 h 1105997"/>
                <a:gd name="connsiteX8" fmla="*/ 434 w 355012"/>
                <a:gd name="connsiteY8" fmla="*/ 1417 h 110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012" h="1105997">
                  <a:moveTo>
                    <a:pt x="434" y="1417"/>
                  </a:moveTo>
                  <a:cubicBezTo>
                    <a:pt x="-10149" y="-19750"/>
                    <a:pt x="175412" y="201795"/>
                    <a:pt x="231151" y="291400"/>
                  </a:cubicBezTo>
                  <a:cubicBezTo>
                    <a:pt x="286890" y="381006"/>
                    <a:pt x="314406" y="459675"/>
                    <a:pt x="334867" y="539050"/>
                  </a:cubicBezTo>
                  <a:cubicBezTo>
                    <a:pt x="355328" y="618425"/>
                    <a:pt x="356739" y="685100"/>
                    <a:pt x="353917" y="767650"/>
                  </a:cubicBezTo>
                  <a:cubicBezTo>
                    <a:pt x="351095" y="850200"/>
                    <a:pt x="329223" y="981081"/>
                    <a:pt x="317934" y="1034350"/>
                  </a:cubicBezTo>
                  <a:cubicBezTo>
                    <a:pt x="306645" y="1087619"/>
                    <a:pt x="281598" y="1132775"/>
                    <a:pt x="286184" y="1087267"/>
                  </a:cubicBezTo>
                  <a:cubicBezTo>
                    <a:pt x="290770" y="1041759"/>
                    <a:pt x="344040" y="872778"/>
                    <a:pt x="345451" y="761300"/>
                  </a:cubicBezTo>
                  <a:cubicBezTo>
                    <a:pt x="346862" y="649822"/>
                    <a:pt x="357093" y="545400"/>
                    <a:pt x="294651" y="418400"/>
                  </a:cubicBezTo>
                  <a:cubicBezTo>
                    <a:pt x="232209" y="291400"/>
                    <a:pt x="11017" y="22584"/>
                    <a:pt x="434" y="141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6746AAF2-A1F6-4A61-B03E-66B342B0141F}"/>
                </a:ext>
              </a:extLst>
            </p:cNvPr>
            <p:cNvSpPr/>
            <p:nvPr/>
          </p:nvSpPr>
          <p:spPr>
            <a:xfrm>
              <a:off x="10126077" y="7647516"/>
              <a:ext cx="299153" cy="986367"/>
            </a:xfrm>
            <a:custGeom>
              <a:avLst/>
              <a:gdLst>
                <a:gd name="connsiteX0" fmla="*/ 56 w 299153"/>
                <a:gd name="connsiteY0" fmla="*/ 1 h 986367"/>
                <a:gd name="connsiteX1" fmla="*/ 237123 w 299153"/>
                <a:gd name="connsiteY1" fmla="*/ 385234 h 986367"/>
                <a:gd name="connsiteX2" fmla="*/ 268873 w 299153"/>
                <a:gd name="connsiteY2" fmla="*/ 757767 h 986367"/>
                <a:gd name="connsiteX3" fmla="*/ 218073 w 299153"/>
                <a:gd name="connsiteY3" fmla="*/ 986367 h 986367"/>
                <a:gd name="connsiteX4" fmla="*/ 294273 w 299153"/>
                <a:gd name="connsiteY4" fmla="*/ 759884 h 986367"/>
                <a:gd name="connsiteX5" fmla="*/ 260406 w 299153"/>
                <a:gd name="connsiteY5" fmla="*/ 381001 h 986367"/>
                <a:gd name="connsiteX6" fmla="*/ 56 w 299153"/>
                <a:gd name="connsiteY6" fmla="*/ 1 h 98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153" h="986367">
                  <a:moveTo>
                    <a:pt x="56" y="1"/>
                  </a:moveTo>
                  <a:cubicBezTo>
                    <a:pt x="-3824" y="706"/>
                    <a:pt x="192320" y="258940"/>
                    <a:pt x="237123" y="385234"/>
                  </a:cubicBezTo>
                  <a:cubicBezTo>
                    <a:pt x="281926" y="511528"/>
                    <a:pt x="272048" y="657578"/>
                    <a:pt x="268873" y="757767"/>
                  </a:cubicBezTo>
                  <a:cubicBezTo>
                    <a:pt x="265698" y="857956"/>
                    <a:pt x="213840" y="986014"/>
                    <a:pt x="218073" y="986367"/>
                  </a:cubicBezTo>
                  <a:cubicBezTo>
                    <a:pt x="222306" y="986720"/>
                    <a:pt x="287218" y="860778"/>
                    <a:pt x="294273" y="759884"/>
                  </a:cubicBezTo>
                  <a:cubicBezTo>
                    <a:pt x="301329" y="658990"/>
                    <a:pt x="307678" y="508354"/>
                    <a:pt x="260406" y="381001"/>
                  </a:cubicBezTo>
                  <a:cubicBezTo>
                    <a:pt x="213134" y="253648"/>
                    <a:pt x="3936" y="-704"/>
                    <a:pt x="56" y="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B8EF01DE-69D7-45A2-B281-7F79067BFF82}"/>
                </a:ext>
              </a:extLst>
            </p:cNvPr>
            <p:cNvSpPr/>
            <p:nvPr/>
          </p:nvSpPr>
          <p:spPr>
            <a:xfrm>
              <a:off x="9425021" y="8623517"/>
              <a:ext cx="968435" cy="439137"/>
            </a:xfrm>
            <a:custGeom>
              <a:avLst/>
              <a:gdLst>
                <a:gd name="connsiteX0" fmla="*/ 931829 w 968435"/>
                <a:gd name="connsiteY0" fmla="*/ 4016 h 439137"/>
                <a:gd name="connsiteX1" fmla="*/ 724396 w 968435"/>
                <a:gd name="connsiteY1" fmla="*/ 291883 h 439137"/>
                <a:gd name="connsiteX2" fmla="*/ 442879 w 968435"/>
                <a:gd name="connsiteY2" fmla="*/ 433700 h 439137"/>
                <a:gd name="connsiteX3" fmla="*/ 496 w 968435"/>
                <a:gd name="connsiteY3" fmla="*/ 410416 h 439137"/>
                <a:gd name="connsiteX4" fmla="*/ 533896 w 968435"/>
                <a:gd name="connsiteY4" fmla="*/ 416766 h 439137"/>
                <a:gd name="connsiteX5" fmla="*/ 929712 w 968435"/>
                <a:gd name="connsiteY5" fmla="*/ 141600 h 439137"/>
                <a:gd name="connsiteX6" fmla="*/ 931829 w 968435"/>
                <a:gd name="connsiteY6" fmla="*/ 4016 h 43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435" h="439137">
                  <a:moveTo>
                    <a:pt x="931829" y="4016"/>
                  </a:moveTo>
                  <a:cubicBezTo>
                    <a:pt x="897610" y="29063"/>
                    <a:pt x="805888" y="220269"/>
                    <a:pt x="724396" y="291883"/>
                  </a:cubicBezTo>
                  <a:cubicBezTo>
                    <a:pt x="642904" y="363497"/>
                    <a:pt x="563529" y="413945"/>
                    <a:pt x="442879" y="433700"/>
                  </a:cubicBezTo>
                  <a:cubicBezTo>
                    <a:pt x="322229" y="453456"/>
                    <a:pt x="-14673" y="413238"/>
                    <a:pt x="496" y="410416"/>
                  </a:cubicBezTo>
                  <a:cubicBezTo>
                    <a:pt x="15665" y="407594"/>
                    <a:pt x="379027" y="461569"/>
                    <a:pt x="533896" y="416766"/>
                  </a:cubicBezTo>
                  <a:cubicBezTo>
                    <a:pt x="688765" y="371963"/>
                    <a:pt x="865154" y="206511"/>
                    <a:pt x="929712" y="141600"/>
                  </a:cubicBezTo>
                  <a:cubicBezTo>
                    <a:pt x="994270" y="76689"/>
                    <a:pt x="966048" y="-21031"/>
                    <a:pt x="931829" y="40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3F41AD1C-1DA8-434D-9C01-74BD1E7D89D4}"/>
                </a:ext>
              </a:extLst>
            </p:cNvPr>
            <p:cNvSpPr/>
            <p:nvPr/>
          </p:nvSpPr>
          <p:spPr>
            <a:xfrm>
              <a:off x="8834308" y="8263166"/>
              <a:ext cx="723691" cy="804683"/>
            </a:xfrm>
            <a:custGeom>
              <a:avLst/>
              <a:gdLst>
                <a:gd name="connsiteX0" fmla="*/ 659 w 723691"/>
                <a:gd name="connsiteY0" fmla="*/ 301 h 804683"/>
                <a:gd name="connsiteX1" fmla="*/ 110725 w 723691"/>
                <a:gd name="connsiteY1" fmla="*/ 345317 h 804683"/>
                <a:gd name="connsiteX2" fmla="*/ 390125 w 723691"/>
                <a:gd name="connsiteY2" fmla="*/ 664934 h 804683"/>
                <a:gd name="connsiteX3" fmla="*/ 722442 w 723691"/>
                <a:gd name="connsiteY3" fmla="*/ 804634 h 804683"/>
                <a:gd name="connsiteX4" fmla="*/ 487492 w 723691"/>
                <a:gd name="connsiteY4" fmla="*/ 675517 h 804683"/>
                <a:gd name="connsiteX5" fmla="*/ 87442 w 723691"/>
                <a:gd name="connsiteY5" fmla="*/ 292401 h 804683"/>
                <a:gd name="connsiteX6" fmla="*/ 659 w 723691"/>
                <a:gd name="connsiteY6" fmla="*/ 301 h 80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691" h="804683">
                  <a:moveTo>
                    <a:pt x="659" y="301"/>
                  </a:moveTo>
                  <a:cubicBezTo>
                    <a:pt x="4540" y="9120"/>
                    <a:pt x="45814" y="234545"/>
                    <a:pt x="110725" y="345317"/>
                  </a:cubicBezTo>
                  <a:cubicBezTo>
                    <a:pt x="175636" y="456089"/>
                    <a:pt x="288172" y="588381"/>
                    <a:pt x="390125" y="664934"/>
                  </a:cubicBezTo>
                  <a:cubicBezTo>
                    <a:pt x="492078" y="741487"/>
                    <a:pt x="706214" y="802870"/>
                    <a:pt x="722442" y="804634"/>
                  </a:cubicBezTo>
                  <a:cubicBezTo>
                    <a:pt x="738670" y="806398"/>
                    <a:pt x="593325" y="760889"/>
                    <a:pt x="487492" y="675517"/>
                  </a:cubicBezTo>
                  <a:cubicBezTo>
                    <a:pt x="381659" y="590145"/>
                    <a:pt x="166817" y="406701"/>
                    <a:pt x="87442" y="292401"/>
                  </a:cubicBezTo>
                  <a:cubicBezTo>
                    <a:pt x="8067" y="178101"/>
                    <a:pt x="-3222" y="-8518"/>
                    <a:pt x="659" y="3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BB54B262-5518-4151-A1CC-89C0ABB7760B}"/>
                </a:ext>
              </a:extLst>
            </p:cNvPr>
            <p:cNvSpPr/>
            <p:nvPr/>
          </p:nvSpPr>
          <p:spPr>
            <a:xfrm>
              <a:off x="8812046" y="7633673"/>
              <a:ext cx="201408" cy="623520"/>
            </a:xfrm>
            <a:custGeom>
              <a:avLst/>
              <a:gdLst>
                <a:gd name="connsiteX0" fmla="*/ 200721 w 201408"/>
                <a:gd name="connsiteY0" fmla="*/ 1144 h 623520"/>
                <a:gd name="connsiteX1" fmla="*/ 41971 w 201408"/>
                <a:gd name="connsiteY1" fmla="*/ 246677 h 623520"/>
                <a:gd name="connsiteX2" fmla="*/ 14454 w 201408"/>
                <a:gd name="connsiteY2" fmla="*/ 477394 h 623520"/>
                <a:gd name="connsiteX3" fmla="*/ 16571 w 201408"/>
                <a:gd name="connsiteY3" fmla="*/ 623444 h 623520"/>
                <a:gd name="connsiteX4" fmla="*/ 3871 w 201408"/>
                <a:gd name="connsiteY4" fmla="*/ 492210 h 623520"/>
                <a:gd name="connsiteX5" fmla="*/ 94887 w 201408"/>
                <a:gd name="connsiteY5" fmla="*/ 168360 h 623520"/>
                <a:gd name="connsiteX6" fmla="*/ 200721 w 201408"/>
                <a:gd name="connsiteY6" fmla="*/ 1144 h 62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408" h="623520">
                  <a:moveTo>
                    <a:pt x="200721" y="1144"/>
                  </a:moveTo>
                  <a:cubicBezTo>
                    <a:pt x="191902" y="14197"/>
                    <a:pt x="73015" y="167302"/>
                    <a:pt x="41971" y="246677"/>
                  </a:cubicBezTo>
                  <a:cubicBezTo>
                    <a:pt x="10927" y="326052"/>
                    <a:pt x="18687" y="414600"/>
                    <a:pt x="14454" y="477394"/>
                  </a:cubicBezTo>
                  <a:cubicBezTo>
                    <a:pt x="10221" y="540189"/>
                    <a:pt x="18335" y="620975"/>
                    <a:pt x="16571" y="623444"/>
                  </a:cubicBezTo>
                  <a:cubicBezTo>
                    <a:pt x="14807" y="625913"/>
                    <a:pt x="-9182" y="568057"/>
                    <a:pt x="3871" y="492210"/>
                  </a:cubicBezTo>
                  <a:cubicBezTo>
                    <a:pt x="16924" y="416363"/>
                    <a:pt x="58551" y="247382"/>
                    <a:pt x="94887" y="168360"/>
                  </a:cubicBezTo>
                  <a:cubicBezTo>
                    <a:pt x="131223" y="89338"/>
                    <a:pt x="209540" y="-11909"/>
                    <a:pt x="200721" y="114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E9271C92-5F18-40DD-9C8F-834ACF5A5700}"/>
                </a:ext>
              </a:extLst>
            </p:cNvPr>
            <p:cNvSpPr/>
            <p:nvPr/>
          </p:nvSpPr>
          <p:spPr>
            <a:xfrm>
              <a:off x="9359125" y="7693098"/>
              <a:ext cx="954020" cy="1182484"/>
            </a:xfrm>
            <a:custGeom>
              <a:avLst/>
              <a:gdLst>
                <a:gd name="connsiteX0" fmla="*/ 711975 w 954020"/>
                <a:gd name="connsiteY0" fmla="*/ 7335 h 1182484"/>
                <a:gd name="connsiteX1" fmla="*/ 898242 w 954020"/>
                <a:gd name="connsiteY1" fmla="*/ 254985 h 1182484"/>
                <a:gd name="connsiteX2" fmla="*/ 953275 w 954020"/>
                <a:gd name="connsiteY2" fmla="*/ 638102 h 1182484"/>
                <a:gd name="connsiteX3" fmla="*/ 868608 w 954020"/>
                <a:gd name="connsiteY3" fmla="*/ 925969 h 1182484"/>
                <a:gd name="connsiteX4" fmla="*/ 646358 w 954020"/>
                <a:gd name="connsiteY4" fmla="*/ 1127052 h 1182484"/>
                <a:gd name="connsiteX5" fmla="*/ 390242 w 954020"/>
                <a:gd name="connsiteY5" fmla="*/ 1182085 h 1182484"/>
                <a:gd name="connsiteX6" fmla="*/ 155292 w 954020"/>
                <a:gd name="connsiteY6" fmla="*/ 1108002 h 1182484"/>
                <a:gd name="connsiteX7" fmla="*/ 775 w 954020"/>
                <a:gd name="connsiteY7" fmla="*/ 1014869 h 1182484"/>
                <a:gd name="connsiteX8" fmla="*/ 218792 w 954020"/>
                <a:gd name="connsiteY8" fmla="*/ 1122819 h 1182484"/>
                <a:gd name="connsiteX9" fmla="*/ 510892 w 954020"/>
                <a:gd name="connsiteY9" fmla="*/ 1158802 h 1182484"/>
                <a:gd name="connsiteX10" fmla="*/ 834742 w 954020"/>
                <a:gd name="connsiteY10" fmla="*/ 968302 h 1182484"/>
                <a:gd name="connsiteX11" fmla="*/ 929992 w 954020"/>
                <a:gd name="connsiteY11" fmla="*/ 536502 h 1182484"/>
                <a:gd name="connsiteX12" fmla="*/ 711975 w 954020"/>
                <a:gd name="connsiteY12" fmla="*/ 7335 h 11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4020" h="1182484">
                  <a:moveTo>
                    <a:pt x="711975" y="7335"/>
                  </a:moveTo>
                  <a:cubicBezTo>
                    <a:pt x="706683" y="-39584"/>
                    <a:pt x="858025" y="149857"/>
                    <a:pt x="898242" y="254985"/>
                  </a:cubicBezTo>
                  <a:cubicBezTo>
                    <a:pt x="938459" y="360113"/>
                    <a:pt x="958214" y="526271"/>
                    <a:pt x="953275" y="638102"/>
                  </a:cubicBezTo>
                  <a:cubicBezTo>
                    <a:pt x="948336" y="749933"/>
                    <a:pt x="919761" y="844477"/>
                    <a:pt x="868608" y="925969"/>
                  </a:cubicBezTo>
                  <a:cubicBezTo>
                    <a:pt x="817455" y="1007461"/>
                    <a:pt x="726086" y="1084366"/>
                    <a:pt x="646358" y="1127052"/>
                  </a:cubicBezTo>
                  <a:cubicBezTo>
                    <a:pt x="566630" y="1169738"/>
                    <a:pt x="472086" y="1185260"/>
                    <a:pt x="390242" y="1182085"/>
                  </a:cubicBezTo>
                  <a:cubicBezTo>
                    <a:pt x="308398" y="1178910"/>
                    <a:pt x="220203" y="1135871"/>
                    <a:pt x="155292" y="1108002"/>
                  </a:cubicBezTo>
                  <a:cubicBezTo>
                    <a:pt x="90381" y="1080133"/>
                    <a:pt x="-9808" y="1012399"/>
                    <a:pt x="775" y="1014869"/>
                  </a:cubicBezTo>
                  <a:cubicBezTo>
                    <a:pt x="11358" y="1017339"/>
                    <a:pt x="133773" y="1098830"/>
                    <a:pt x="218792" y="1122819"/>
                  </a:cubicBezTo>
                  <a:cubicBezTo>
                    <a:pt x="303811" y="1146808"/>
                    <a:pt x="408234" y="1184555"/>
                    <a:pt x="510892" y="1158802"/>
                  </a:cubicBezTo>
                  <a:cubicBezTo>
                    <a:pt x="613550" y="1133049"/>
                    <a:pt x="764892" y="1072019"/>
                    <a:pt x="834742" y="968302"/>
                  </a:cubicBezTo>
                  <a:cubicBezTo>
                    <a:pt x="904592" y="864585"/>
                    <a:pt x="944809" y="695605"/>
                    <a:pt x="929992" y="536502"/>
                  </a:cubicBezTo>
                  <a:cubicBezTo>
                    <a:pt x="915175" y="377399"/>
                    <a:pt x="717267" y="54254"/>
                    <a:pt x="711975" y="73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C546CA73-9F7A-48C5-A63D-B4E53854D2F9}"/>
                </a:ext>
              </a:extLst>
            </p:cNvPr>
            <p:cNvSpPr/>
            <p:nvPr/>
          </p:nvSpPr>
          <p:spPr>
            <a:xfrm>
              <a:off x="9310563" y="8692225"/>
              <a:ext cx="590298" cy="185995"/>
            </a:xfrm>
            <a:custGeom>
              <a:avLst/>
              <a:gdLst>
                <a:gd name="connsiteX0" fmla="*/ 2770 w 590298"/>
                <a:gd name="connsiteY0" fmla="*/ 925 h 185995"/>
                <a:gd name="connsiteX1" fmla="*/ 203854 w 590298"/>
                <a:gd name="connsiteY1" fmla="*/ 142742 h 185995"/>
                <a:gd name="connsiteX2" fmla="*/ 390120 w 590298"/>
                <a:gd name="connsiteY2" fmla="*/ 185075 h 185995"/>
                <a:gd name="connsiteX3" fmla="*/ 589087 w 590298"/>
                <a:gd name="connsiteY3" fmla="*/ 170258 h 185995"/>
                <a:gd name="connsiteX4" fmla="*/ 292754 w 590298"/>
                <a:gd name="connsiteY4" fmla="*/ 151208 h 185995"/>
                <a:gd name="connsiteX5" fmla="*/ 100137 w 590298"/>
                <a:gd name="connsiteY5" fmla="*/ 83475 h 185995"/>
                <a:gd name="connsiteX6" fmla="*/ 2770 w 590298"/>
                <a:gd name="connsiteY6" fmla="*/ 925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298" h="185995">
                  <a:moveTo>
                    <a:pt x="2770" y="925"/>
                  </a:moveTo>
                  <a:cubicBezTo>
                    <a:pt x="20056" y="10803"/>
                    <a:pt x="139296" y="112050"/>
                    <a:pt x="203854" y="142742"/>
                  </a:cubicBezTo>
                  <a:cubicBezTo>
                    <a:pt x="268412" y="173434"/>
                    <a:pt x="325915" y="180489"/>
                    <a:pt x="390120" y="185075"/>
                  </a:cubicBezTo>
                  <a:cubicBezTo>
                    <a:pt x="454326" y="189661"/>
                    <a:pt x="605315" y="175903"/>
                    <a:pt x="589087" y="170258"/>
                  </a:cubicBezTo>
                  <a:cubicBezTo>
                    <a:pt x="572859" y="164614"/>
                    <a:pt x="374246" y="165672"/>
                    <a:pt x="292754" y="151208"/>
                  </a:cubicBezTo>
                  <a:cubicBezTo>
                    <a:pt x="211262" y="136744"/>
                    <a:pt x="147409" y="103936"/>
                    <a:pt x="100137" y="83475"/>
                  </a:cubicBezTo>
                  <a:cubicBezTo>
                    <a:pt x="52865" y="63014"/>
                    <a:pt x="-14516" y="-8953"/>
                    <a:pt x="2770" y="9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6A6F25A0-5142-4A39-BDB7-CDAB801576ED}"/>
                </a:ext>
              </a:extLst>
            </p:cNvPr>
            <p:cNvSpPr/>
            <p:nvPr/>
          </p:nvSpPr>
          <p:spPr>
            <a:xfrm>
              <a:off x="8855768" y="7659779"/>
              <a:ext cx="180343" cy="1000626"/>
            </a:xfrm>
            <a:custGeom>
              <a:avLst/>
              <a:gdLst>
                <a:gd name="connsiteX0" fmla="*/ 180282 w 180343"/>
                <a:gd name="connsiteY0" fmla="*/ 438 h 1000626"/>
                <a:gd name="connsiteX1" fmla="*/ 106199 w 180343"/>
                <a:gd name="connsiteY1" fmla="*/ 114738 h 1000626"/>
                <a:gd name="connsiteX2" fmla="*/ 25765 w 180343"/>
                <a:gd name="connsiteY2" fmla="*/ 307354 h 1000626"/>
                <a:gd name="connsiteX3" fmla="*/ 365 w 180343"/>
                <a:gd name="connsiteY3" fmla="*/ 514788 h 1000626"/>
                <a:gd name="connsiteX4" fmla="*/ 40582 w 180343"/>
                <a:gd name="connsiteY4" fmla="*/ 745504 h 1000626"/>
                <a:gd name="connsiteX5" fmla="*/ 137949 w 180343"/>
                <a:gd name="connsiteY5" fmla="*/ 999504 h 1000626"/>
                <a:gd name="connsiteX6" fmla="*/ 70215 w 180343"/>
                <a:gd name="connsiteY6" fmla="*/ 821704 h 1000626"/>
                <a:gd name="connsiteX7" fmla="*/ 19415 w 180343"/>
                <a:gd name="connsiteY7" fmla="*/ 440704 h 1000626"/>
                <a:gd name="connsiteX8" fmla="*/ 116782 w 180343"/>
                <a:gd name="connsiteY8" fmla="*/ 91454 h 1000626"/>
                <a:gd name="connsiteX9" fmla="*/ 180282 w 180343"/>
                <a:gd name="connsiteY9" fmla="*/ 438 h 100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343" h="1000626">
                  <a:moveTo>
                    <a:pt x="180282" y="438"/>
                  </a:moveTo>
                  <a:cubicBezTo>
                    <a:pt x="178518" y="4319"/>
                    <a:pt x="131952" y="63585"/>
                    <a:pt x="106199" y="114738"/>
                  </a:cubicBezTo>
                  <a:cubicBezTo>
                    <a:pt x="80446" y="165891"/>
                    <a:pt x="43404" y="240679"/>
                    <a:pt x="25765" y="307354"/>
                  </a:cubicBezTo>
                  <a:cubicBezTo>
                    <a:pt x="8126" y="374029"/>
                    <a:pt x="-2105" y="441763"/>
                    <a:pt x="365" y="514788"/>
                  </a:cubicBezTo>
                  <a:cubicBezTo>
                    <a:pt x="2834" y="587813"/>
                    <a:pt x="17651" y="664718"/>
                    <a:pt x="40582" y="745504"/>
                  </a:cubicBezTo>
                  <a:cubicBezTo>
                    <a:pt x="63513" y="826290"/>
                    <a:pt x="133010" y="986804"/>
                    <a:pt x="137949" y="999504"/>
                  </a:cubicBezTo>
                  <a:cubicBezTo>
                    <a:pt x="142888" y="1012204"/>
                    <a:pt x="89971" y="914837"/>
                    <a:pt x="70215" y="821704"/>
                  </a:cubicBezTo>
                  <a:cubicBezTo>
                    <a:pt x="50459" y="728571"/>
                    <a:pt x="11654" y="562412"/>
                    <a:pt x="19415" y="440704"/>
                  </a:cubicBezTo>
                  <a:cubicBezTo>
                    <a:pt x="27176" y="318996"/>
                    <a:pt x="88207" y="165185"/>
                    <a:pt x="116782" y="91454"/>
                  </a:cubicBezTo>
                  <a:cubicBezTo>
                    <a:pt x="145357" y="17723"/>
                    <a:pt x="182046" y="-3443"/>
                    <a:pt x="180282" y="4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D2162FFA-ECC6-47BF-8C1C-662865771451}"/>
                </a:ext>
              </a:extLst>
            </p:cNvPr>
            <p:cNvSpPr/>
            <p:nvPr/>
          </p:nvSpPr>
          <p:spPr>
            <a:xfrm>
              <a:off x="8918225" y="7681435"/>
              <a:ext cx="757198" cy="1265730"/>
            </a:xfrm>
            <a:custGeom>
              <a:avLst/>
              <a:gdLst>
                <a:gd name="connsiteX0" fmla="*/ 223658 w 757198"/>
                <a:gd name="connsiteY0" fmla="*/ 2065 h 1265730"/>
                <a:gd name="connsiteX1" fmla="*/ 94542 w 757198"/>
                <a:gd name="connsiteY1" fmla="*/ 201032 h 1265730"/>
                <a:gd name="connsiteX2" fmla="*/ 41625 w 757198"/>
                <a:gd name="connsiteY2" fmla="*/ 512182 h 1265730"/>
                <a:gd name="connsiteX3" fmla="*/ 145342 w 757198"/>
                <a:gd name="connsiteY3" fmla="*/ 857198 h 1265730"/>
                <a:gd name="connsiteX4" fmla="*/ 287158 w 757198"/>
                <a:gd name="connsiteY4" fmla="*/ 1039232 h 1265730"/>
                <a:gd name="connsiteX5" fmla="*/ 350658 w 757198"/>
                <a:gd name="connsiteY5" fmla="*/ 1087915 h 1265730"/>
                <a:gd name="connsiteX6" fmla="*/ 547508 w 757198"/>
                <a:gd name="connsiteY6" fmla="*/ 1212798 h 1265730"/>
                <a:gd name="connsiteX7" fmla="*/ 757058 w 757198"/>
                <a:gd name="connsiteY7" fmla="*/ 1265715 h 1265730"/>
                <a:gd name="connsiteX8" fmla="*/ 575025 w 757198"/>
                <a:gd name="connsiteY8" fmla="*/ 1208565 h 1265730"/>
                <a:gd name="connsiteX9" fmla="*/ 289275 w 757198"/>
                <a:gd name="connsiteY9" fmla="*/ 1045582 h 1265730"/>
                <a:gd name="connsiteX10" fmla="*/ 33158 w 757198"/>
                <a:gd name="connsiteY10" fmla="*/ 694215 h 1265730"/>
                <a:gd name="connsiteX11" fmla="*/ 7758 w 757198"/>
                <a:gd name="connsiteY11" fmla="*/ 416932 h 1265730"/>
                <a:gd name="connsiteX12" fmla="*/ 75492 w 757198"/>
                <a:gd name="connsiteY12" fmla="*/ 118482 h 1265730"/>
                <a:gd name="connsiteX13" fmla="*/ 223658 w 757198"/>
                <a:gd name="connsiteY13" fmla="*/ 2065 h 126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7198" h="1265730">
                  <a:moveTo>
                    <a:pt x="223658" y="2065"/>
                  </a:moveTo>
                  <a:cubicBezTo>
                    <a:pt x="226833" y="15823"/>
                    <a:pt x="124881" y="116013"/>
                    <a:pt x="94542" y="201032"/>
                  </a:cubicBezTo>
                  <a:cubicBezTo>
                    <a:pt x="64203" y="286052"/>
                    <a:pt x="33158" y="402821"/>
                    <a:pt x="41625" y="512182"/>
                  </a:cubicBezTo>
                  <a:cubicBezTo>
                    <a:pt x="50092" y="621543"/>
                    <a:pt x="104420" y="769356"/>
                    <a:pt x="145342" y="857198"/>
                  </a:cubicBezTo>
                  <a:cubicBezTo>
                    <a:pt x="186264" y="945040"/>
                    <a:pt x="252939" y="1000779"/>
                    <a:pt x="287158" y="1039232"/>
                  </a:cubicBezTo>
                  <a:cubicBezTo>
                    <a:pt x="321377" y="1077685"/>
                    <a:pt x="307266" y="1058987"/>
                    <a:pt x="350658" y="1087915"/>
                  </a:cubicBezTo>
                  <a:cubicBezTo>
                    <a:pt x="394050" y="1116843"/>
                    <a:pt x="479775" y="1183165"/>
                    <a:pt x="547508" y="1212798"/>
                  </a:cubicBezTo>
                  <a:cubicBezTo>
                    <a:pt x="615241" y="1242431"/>
                    <a:pt x="752472" y="1266421"/>
                    <a:pt x="757058" y="1265715"/>
                  </a:cubicBezTo>
                  <a:cubicBezTo>
                    <a:pt x="761644" y="1265010"/>
                    <a:pt x="652989" y="1245254"/>
                    <a:pt x="575025" y="1208565"/>
                  </a:cubicBezTo>
                  <a:cubicBezTo>
                    <a:pt x="497061" y="1171876"/>
                    <a:pt x="379586" y="1131307"/>
                    <a:pt x="289275" y="1045582"/>
                  </a:cubicBezTo>
                  <a:cubicBezTo>
                    <a:pt x="198964" y="959857"/>
                    <a:pt x="80077" y="798990"/>
                    <a:pt x="33158" y="694215"/>
                  </a:cubicBezTo>
                  <a:cubicBezTo>
                    <a:pt x="-13761" y="589440"/>
                    <a:pt x="702" y="512888"/>
                    <a:pt x="7758" y="416932"/>
                  </a:cubicBezTo>
                  <a:cubicBezTo>
                    <a:pt x="14814" y="320976"/>
                    <a:pt x="41978" y="191860"/>
                    <a:pt x="75492" y="118482"/>
                  </a:cubicBezTo>
                  <a:cubicBezTo>
                    <a:pt x="109006" y="45104"/>
                    <a:pt x="220483" y="-11693"/>
                    <a:pt x="223658" y="20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4EEF277D-B5E5-4693-83F2-F49FE438659D}"/>
                </a:ext>
              </a:extLst>
            </p:cNvPr>
            <p:cNvSpPr/>
            <p:nvPr/>
          </p:nvSpPr>
          <p:spPr>
            <a:xfrm>
              <a:off x="10125810" y="7704514"/>
              <a:ext cx="255117" cy="624989"/>
            </a:xfrm>
            <a:custGeom>
              <a:avLst/>
              <a:gdLst>
                <a:gd name="connsiteX0" fmla="*/ 323 w 255117"/>
                <a:gd name="connsiteY0" fmla="*/ 2269 h 624989"/>
                <a:gd name="connsiteX1" fmla="*/ 203523 w 255117"/>
                <a:gd name="connsiteY1" fmla="*/ 300719 h 624989"/>
                <a:gd name="connsiteX2" fmla="*/ 241623 w 255117"/>
                <a:gd name="connsiteY2" fmla="*/ 493336 h 624989"/>
                <a:gd name="connsiteX3" fmla="*/ 252207 w 255117"/>
                <a:gd name="connsiteY3" fmla="*/ 620336 h 624989"/>
                <a:gd name="connsiteX4" fmla="*/ 192940 w 255117"/>
                <a:gd name="connsiteY4" fmla="*/ 328236 h 624989"/>
                <a:gd name="connsiteX5" fmla="*/ 156957 w 255117"/>
                <a:gd name="connsiteY5" fmla="*/ 171603 h 624989"/>
                <a:gd name="connsiteX6" fmla="*/ 323 w 255117"/>
                <a:gd name="connsiteY6" fmla="*/ 2269 h 62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17" h="624989">
                  <a:moveTo>
                    <a:pt x="323" y="2269"/>
                  </a:moveTo>
                  <a:cubicBezTo>
                    <a:pt x="8084" y="23788"/>
                    <a:pt x="163306" y="218875"/>
                    <a:pt x="203523" y="300719"/>
                  </a:cubicBezTo>
                  <a:cubicBezTo>
                    <a:pt x="243740" y="382563"/>
                    <a:pt x="233509" y="440067"/>
                    <a:pt x="241623" y="493336"/>
                  </a:cubicBezTo>
                  <a:cubicBezTo>
                    <a:pt x="249737" y="546606"/>
                    <a:pt x="260321" y="647853"/>
                    <a:pt x="252207" y="620336"/>
                  </a:cubicBezTo>
                  <a:cubicBezTo>
                    <a:pt x="244093" y="592819"/>
                    <a:pt x="192940" y="328236"/>
                    <a:pt x="192940" y="328236"/>
                  </a:cubicBezTo>
                  <a:cubicBezTo>
                    <a:pt x="177065" y="253447"/>
                    <a:pt x="187296" y="225225"/>
                    <a:pt x="156957" y="171603"/>
                  </a:cubicBezTo>
                  <a:cubicBezTo>
                    <a:pt x="126618" y="117981"/>
                    <a:pt x="-7438" y="-19250"/>
                    <a:pt x="323" y="226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730BFA56-BBEC-4888-98DF-FEA7468B20D2}"/>
                </a:ext>
              </a:extLst>
            </p:cNvPr>
            <p:cNvSpPr/>
            <p:nvPr/>
          </p:nvSpPr>
          <p:spPr>
            <a:xfrm>
              <a:off x="9829750" y="8390095"/>
              <a:ext cx="548901" cy="644048"/>
            </a:xfrm>
            <a:custGeom>
              <a:avLst/>
              <a:gdLst>
                <a:gd name="connsiteX0" fmla="*/ 541917 w 548901"/>
                <a:gd name="connsiteY0" fmla="*/ 4605 h 644048"/>
                <a:gd name="connsiteX1" fmla="*/ 476300 w 548901"/>
                <a:gd name="connsiteY1" fmla="*/ 271305 h 644048"/>
                <a:gd name="connsiteX2" fmla="*/ 298500 w 548901"/>
                <a:gd name="connsiteY2" fmla="*/ 489322 h 644048"/>
                <a:gd name="connsiteX3" fmla="*/ 50 w 548901"/>
                <a:gd name="connsiteY3" fmla="*/ 643838 h 644048"/>
                <a:gd name="connsiteX4" fmla="*/ 321783 w 548901"/>
                <a:gd name="connsiteY4" fmla="*/ 508372 h 644048"/>
                <a:gd name="connsiteX5" fmla="*/ 541917 w 548901"/>
                <a:gd name="connsiteY5" fmla="*/ 4605 h 64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901" h="644048">
                  <a:moveTo>
                    <a:pt x="541917" y="4605"/>
                  </a:moveTo>
                  <a:cubicBezTo>
                    <a:pt x="567670" y="-34906"/>
                    <a:pt x="516869" y="190519"/>
                    <a:pt x="476300" y="271305"/>
                  </a:cubicBezTo>
                  <a:cubicBezTo>
                    <a:pt x="435730" y="352091"/>
                    <a:pt x="377875" y="427233"/>
                    <a:pt x="298500" y="489322"/>
                  </a:cubicBezTo>
                  <a:cubicBezTo>
                    <a:pt x="219125" y="551411"/>
                    <a:pt x="-3830" y="640663"/>
                    <a:pt x="50" y="643838"/>
                  </a:cubicBezTo>
                  <a:cubicBezTo>
                    <a:pt x="3930" y="647013"/>
                    <a:pt x="228650" y="614911"/>
                    <a:pt x="321783" y="508372"/>
                  </a:cubicBezTo>
                  <a:cubicBezTo>
                    <a:pt x="414916" y="401833"/>
                    <a:pt x="516164" y="44116"/>
                    <a:pt x="541917" y="460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836E8D07-1256-41CB-AB05-2A23C9F73379}"/>
                </a:ext>
              </a:extLst>
            </p:cNvPr>
            <p:cNvSpPr/>
            <p:nvPr/>
          </p:nvSpPr>
          <p:spPr>
            <a:xfrm>
              <a:off x="9027657" y="8493874"/>
              <a:ext cx="423668" cy="410114"/>
            </a:xfrm>
            <a:custGeom>
              <a:avLst/>
              <a:gdLst>
                <a:gd name="connsiteX0" fmla="*/ 2043 w 423668"/>
                <a:gd name="connsiteY0" fmla="*/ 309 h 410114"/>
                <a:gd name="connsiteX1" fmla="*/ 167143 w 423668"/>
                <a:gd name="connsiteY1" fmla="*/ 256426 h 410114"/>
                <a:gd name="connsiteX2" fmla="*/ 421143 w 423668"/>
                <a:gd name="connsiteY2" fmla="*/ 408826 h 410114"/>
                <a:gd name="connsiteX3" fmla="*/ 279326 w 423668"/>
                <a:gd name="connsiteY3" fmla="*/ 311459 h 410114"/>
                <a:gd name="connsiteX4" fmla="*/ 2043 w 423668"/>
                <a:gd name="connsiteY4" fmla="*/ 309 h 4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68" h="410114">
                  <a:moveTo>
                    <a:pt x="2043" y="309"/>
                  </a:moveTo>
                  <a:cubicBezTo>
                    <a:pt x="-16654" y="-8863"/>
                    <a:pt x="97293" y="188340"/>
                    <a:pt x="167143" y="256426"/>
                  </a:cubicBezTo>
                  <a:cubicBezTo>
                    <a:pt x="236993" y="324512"/>
                    <a:pt x="402446" y="399654"/>
                    <a:pt x="421143" y="408826"/>
                  </a:cubicBezTo>
                  <a:cubicBezTo>
                    <a:pt x="439840" y="417998"/>
                    <a:pt x="350940" y="377429"/>
                    <a:pt x="279326" y="311459"/>
                  </a:cubicBezTo>
                  <a:cubicBezTo>
                    <a:pt x="207712" y="245490"/>
                    <a:pt x="20740" y="9481"/>
                    <a:pt x="2043" y="3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E1187AB1-6B81-453F-B9BF-E61D6A4CC158}"/>
                </a:ext>
              </a:extLst>
            </p:cNvPr>
            <p:cNvSpPr/>
            <p:nvPr/>
          </p:nvSpPr>
          <p:spPr>
            <a:xfrm>
              <a:off x="9770159" y="8392488"/>
              <a:ext cx="567651" cy="556200"/>
            </a:xfrm>
            <a:custGeom>
              <a:avLst/>
              <a:gdLst>
                <a:gd name="connsiteX0" fmla="*/ 567641 w 567651"/>
                <a:gd name="connsiteY0" fmla="*/ 95 h 556200"/>
                <a:gd name="connsiteX1" fmla="*/ 436408 w 567651"/>
                <a:gd name="connsiteY1" fmla="*/ 321829 h 556200"/>
                <a:gd name="connsiteX2" fmla="*/ 241674 w 567651"/>
                <a:gd name="connsiteY2" fmla="*/ 480579 h 556200"/>
                <a:gd name="connsiteX3" fmla="*/ 51174 w 567651"/>
                <a:gd name="connsiteY3" fmla="*/ 541962 h 556200"/>
                <a:gd name="connsiteX4" fmla="*/ 10958 w 567651"/>
                <a:gd name="connsiteY4" fmla="*/ 554662 h 556200"/>
                <a:gd name="connsiteX5" fmla="*/ 218391 w 567651"/>
                <a:gd name="connsiteY5" fmla="*/ 516562 h 556200"/>
                <a:gd name="connsiteX6" fmla="*/ 430058 w 567651"/>
                <a:gd name="connsiteY6" fmla="*/ 355695 h 556200"/>
                <a:gd name="connsiteX7" fmla="*/ 567641 w 567651"/>
                <a:gd name="connsiteY7" fmla="*/ 95 h 55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651" h="556200">
                  <a:moveTo>
                    <a:pt x="567641" y="95"/>
                  </a:moveTo>
                  <a:cubicBezTo>
                    <a:pt x="568699" y="-5549"/>
                    <a:pt x="490736" y="241748"/>
                    <a:pt x="436408" y="321829"/>
                  </a:cubicBezTo>
                  <a:cubicBezTo>
                    <a:pt x="382080" y="401910"/>
                    <a:pt x="305880" y="443890"/>
                    <a:pt x="241674" y="480579"/>
                  </a:cubicBezTo>
                  <a:cubicBezTo>
                    <a:pt x="177468" y="517268"/>
                    <a:pt x="51174" y="541962"/>
                    <a:pt x="51174" y="541962"/>
                  </a:cubicBezTo>
                  <a:cubicBezTo>
                    <a:pt x="12721" y="554309"/>
                    <a:pt x="-16911" y="558895"/>
                    <a:pt x="10958" y="554662"/>
                  </a:cubicBezTo>
                  <a:cubicBezTo>
                    <a:pt x="38827" y="550429"/>
                    <a:pt x="148541" y="549723"/>
                    <a:pt x="218391" y="516562"/>
                  </a:cubicBezTo>
                  <a:cubicBezTo>
                    <a:pt x="288241" y="483401"/>
                    <a:pt x="371497" y="436128"/>
                    <a:pt x="430058" y="355695"/>
                  </a:cubicBezTo>
                  <a:cubicBezTo>
                    <a:pt x="488619" y="275262"/>
                    <a:pt x="566583" y="5739"/>
                    <a:pt x="567641" y="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6FC57495-0608-42CC-AF24-428C1D9A2895}"/>
                </a:ext>
              </a:extLst>
            </p:cNvPr>
            <p:cNvSpPr/>
            <p:nvPr/>
          </p:nvSpPr>
          <p:spPr>
            <a:xfrm>
              <a:off x="9239016" y="8841697"/>
              <a:ext cx="519095" cy="169350"/>
            </a:xfrm>
            <a:custGeom>
              <a:avLst/>
              <a:gdLst>
                <a:gd name="connsiteX0" fmla="*/ 17167 w 519095"/>
                <a:gd name="connsiteY0" fmla="*/ 5970 h 169350"/>
                <a:gd name="connsiteX1" fmla="*/ 61617 w 519095"/>
                <a:gd name="connsiteY1" fmla="*/ 39836 h 169350"/>
                <a:gd name="connsiteX2" fmla="*/ 273284 w 519095"/>
                <a:gd name="connsiteY2" fmla="*/ 139320 h 169350"/>
                <a:gd name="connsiteX3" fmla="*/ 518817 w 519095"/>
                <a:gd name="connsiteY3" fmla="*/ 164720 h 169350"/>
                <a:gd name="connsiteX4" fmla="*/ 315617 w 519095"/>
                <a:gd name="connsiteY4" fmla="*/ 154136 h 169350"/>
                <a:gd name="connsiteX5" fmla="*/ 17167 w 519095"/>
                <a:gd name="connsiteY5" fmla="*/ 5970 h 16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095" h="169350">
                  <a:moveTo>
                    <a:pt x="17167" y="5970"/>
                  </a:moveTo>
                  <a:cubicBezTo>
                    <a:pt x="-25166" y="-13080"/>
                    <a:pt x="18931" y="17611"/>
                    <a:pt x="61617" y="39836"/>
                  </a:cubicBezTo>
                  <a:cubicBezTo>
                    <a:pt x="104303" y="62061"/>
                    <a:pt x="197084" y="118506"/>
                    <a:pt x="273284" y="139320"/>
                  </a:cubicBezTo>
                  <a:cubicBezTo>
                    <a:pt x="349484" y="160134"/>
                    <a:pt x="511762" y="162251"/>
                    <a:pt x="518817" y="164720"/>
                  </a:cubicBezTo>
                  <a:cubicBezTo>
                    <a:pt x="525872" y="167189"/>
                    <a:pt x="397108" y="178125"/>
                    <a:pt x="315617" y="154136"/>
                  </a:cubicBezTo>
                  <a:cubicBezTo>
                    <a:pt x="234126" y="130147"/>
                    <a:pt x="59500" y="25020"/>
                    <a:pt x="17167" y="59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E56FFD4B-D1CA-4F94-A335-B4AA1C91D113}"/>
                </a:ext>
              </a:extLst>
            </p:cNvPr>
            <p:cNvSpPr/>
            <p:nvPr/>
          </p:nvSpPr>
          <p:spPr>
            <a:xfrm>
              <a:off x="9292953" y="6594472"/>
              <a:ext cx="226109" cy="177448"/>
            </a:xfrm>
            <a:custGeom>
              <a:avLst/>
              <a:gdLst>
                <a:gd name="connsiteX0" fmla="*/ 216172 w 226109"/>
                <a:gd name="connsiteY0" fmla="*/ 3 h 177448"/>
                <a:gd name="connsiteX1" fmla="*/ 219347 w 226109"/>
                <a:gd name="connsiteY1" fmla="*/ 95253 h 177448"/>
                <a:gd name="connsiteX2" fmla="*/ 136797 w 226109"/>
                <a:gd name="connsiteY2" fmla="*/ 152403 h 177448"/>
                <a:gd name="connsiteX3" fmla="*/ 272 w 226109"/>
                <a:gd name="connsiteY3" fmla="*/ 174628 h 177448"/>
                <a:gd name="connsiteX4" fmla="*/ 174897 w 226109"/>
                <a:gd name="connsiteY4" fmla="*/ 92078 h 177448"/>
                <a:gd name="connsiteX5" fmla="*/ 216172 w 226109"/>
                <a:gd name="connsiteY5" fmla="*/ 3 h 17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9" h="177448">
                  <a:moveTo>
                    <a:pt x="216172" y="3"/>
                  </a:moveTo>
                  <a:cubicBezTo>
                    <a:pt x="223580" y="532"/>
                    <a:pt x="232576" y="69853"/>
                    <a:pt x="219347" y="95253"/>
                  </a:cubicBezTo>
                  <a:cubicBezTo>
                    <a:pt x="206118" y="120653"/>
                    <a:pt x="173309" y="139174"/>
                    <a:pt x="136797" y="152403"/>
                  </a:cubicBezTo>
                  <a:cubicBezTo>
                    <a:pt x="100284" y="165632"/>
                    <a:pt x="-6078" y="184682"/>
                    <a:pt x="272" y="174628"/>
                  </a:cubicBezTo>
                  <a:cubicBezTo>
                    <a:pt x="6622" y="164574"/>
                    <a:pt x="139972" y="115361"/>
                    <a:pt x="174897" y="92078"/>
                  </a:cubicBezTo>
                  <a:cubicBezTo>
                    <a:pt x="209822" y="68795"/>
                    <a:pt x="208764" y="-526"/>
                    <a:pt x="216172" y="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9027D1B3-0414-4012-95D2-77BE78550CAA}"/>
                </a:ext>
              </a:extLst>
            </p:cNvPr>
            <p:cNvSpPr/>
            <p:nvPr/>
          </p:nvSpPr>
          <p:spPr>
            <a:xfrm>
              <a:off x="9725019" y="6584942"/>
              <a:ext cx="175978" cy="126943"/>
            </a:xfrm>
            <a:custGeom>
              <a:avLst/>
              <a:gdLst>
                <a:gd name="connsiteX0" fmla="*/ 6 w 175978"/>
                <a:gd name="connsiteY0" fmla="*/ 8 h 126943"/>
                <a:gd name="connsiteX1" fmla="*/ 158756 w 175978"/>
                <a:gd name="connsiteY1" fmla="*/ 111133 h 126943"/>
                <a:gd name="connsiteX2" fmla="*/ 152406 w 175978"/>
                <a:gd name="connsiteY2" fmla="*/ 117483 h 126943"/>
                <a:gd name="connsiteX3" fmla="*/ 6 w 175978"/>
                <a:gd name="connsiteY3" fmla="*/ 8 h 12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8" h="126943">
                  <a:moveTo>
                    <a:pt x="6" y="8"/>
                  </a:moveTo>
                  <a:cubicBezTo>
                    <a:pt x="1064" y="-1050"/>
                    <a:pt x="133356" y="91554"/>
                    <a:pt x="158756" y="111133"/>
                  </a:cubicBezTo>
                  <a:cubicBezTo>
                    <a:pt x="184156" y="130712"/>
                    <a:pt x="180981" y="131241"/>
                    <a:pt x="152406" y="117483"/>
                  </a:cubicBezTo>
                  <a:cubicBezTo>
                    <a:pt x="123831" y="103725"/>
                    <a:pt x="-1052" y="1066"/>
                    <a:pt x="6" y="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3977425D-303E-4DEA-9192-3FC8E9D66624}"/>
                </a:ext>
              </a:extLst>
            </p:cNvPr>
            <p:cNvSpPr/>
            <p:nvPr/>
          </p:nvSpPr>
          <p:spPr>
            <a:xfrm>
              <a:off x="9515205" y="6651622"/>
              <a:ext cx="505272" cy="259113"/>
            </a:xfrm>
            <a:custGeom>
              <a:avLst/>
              <a:gdLst>
                <a:gd name="connsiteX0" fmla="*/ 3445 w 505272"/>
                <a:gd name="connsiteY0" fmla="*/ 139703 h 259113"/>
                <a:gd name="connsiteX1" fmla="*/ 82820 w 505272"/>
                <a:gd name="connsiteY1" fmla="*/ 92078 h 259113"/>
                <a:gd name="connsiteX2" fmla="*/ 111395 w 505272"/>
                <a:gd name="connsiteY2" fmla="*/ 3 h 259113"/>
                <a:gd name="connsiteX3" fmla="*/ 251095 w 505272"/>
                <a:gd name="connsiteY3" fmla="*/ 95253 h 259113"/>
                <a:gd name="connsiteX4" fmla="*/ 505095 w 505272"/>
                <a:gd name="connsiteY4" fmla="*/ 257178 h 259113"/>
                <a:gd name="connsiteX5" fmla="*/ 209820 w 505272"/>
                <a:gd name="connsiteY5" fmla="*/ 180978 h 259113"/>
                <a:gd name="connsiteX6" fmla="*/ 3445 w 505272"/>
                <a:gd name="connsiteY6" fmla="*/ 139703 h 25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272" h="259113">
                  <a:moveTo>
                    <a:pt x="3445" y="139703"/>
                  </a:moveTo>
                  <a:cubicBezTo>
                    <a:pt x="-17722" y="124886"/>
                    <a:pt x="64828" y="115361"/>
                    <a:pt x="82820" y="92078"/>
                  </a:cubicBezTo>
                  <a:cubicBezTo>
                    <a:pt x="100812" y="68795"/>
                    <a:pt x="83349" y="-526"/>
                    <a:pt x="111395" y="3"/>
                  </a:cubicBezTo>
                  <a:cubicBezTo>
                    <a:pt x="139441" y="532"/>
                    <a:pt x="185478" y="52391"/>
                    <a:pt x="251095" y="95253"/>
                  </a:cubicBezTo>
                  <a:cubicBezTo>
                    <a:pt x="316712" y="138115"/>
                    <a:pt x="511974" y="242891"/>
                    <a:pt x="505095" y="257178"/>
                  </a:cubicBezTo>
                  <a:cubicBezTo>
                    <a:pt x="498216" y="271466"/>
                    <a:pt x="288666" y="202674"/>
                    <a:pt x="209820" y="180978"/>
                  </a:cubicBezTo>
                  <a:cubicBezTo>
                    <a:pt x="130974" y="159282"/>
                    <a:pt x="24612" y="154520"/>
                    <a:pt x="3445" y="1397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3C19FA10-F9CC-4830-A884-6465B43E5D44}"/>
                </a:ext>
              </a:extLst>
            </p:cNvPr>
            <p:cNvSpPr/>
            <p:nvPr/>
          </p:nvSpPr>
          <p:spPr>
            <a:xfrm>
              <a:off x="9365115" y="6937481"/>
              <a:ext cx="479227" cy="292386"/>
            </a:xfrm>
            <a:custGeom>
              <a:avLst/>
              <a:gdLst>
                <a:gd name="connsiteX0" fmla="*/ 13835 w 479227"/>
                <a:gd name="connsiteY0" fmla="*/ 3069 h 292386"/>
                <a:gd name="connsiteX1" fmla="*/ 356735 w 479227"/>
                <a:gd name="connsiteY1" fmla="*/ 209444 h 292386"/>
                <a:gd name="connsiteX2" fmla="*/ 474210 w 479227"/>
                <a:gd name="connsiteY2" fmla="*/ 291994 h 292386"/>
                <a:gd name="connsiteX3" fmla="*/ 213860 w 479227"/>
                <a:gd name="connsiteY3" fmla="*/ 180869 h 292386"/>
                <a:gd name="connsiteX4" fmla="*/ 80510 w 479227"/>
                <a:gd name="connsiteY4" fmla="*/ 91969 h 292386"/>
                <a:gd name="connsiteX5" fmla="*/ 13835 w 479227"/>
                <a:gd name="connsiteY5" fmla="*/ 3069 h 29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27" h="292386">
                  <a:moveTo>
                    <a:pt x="13835" y="3069"/>
                  </a:moveTo>
                  <a:cubicBezTo>
                    <a:pt x="59873" y="22648"/>
                    <a:pt x="280006" y="161290"/>
                    <a:pt x="356735" y="209444"/>
                  </a:cubicBezTo>
                  <a:cubicBezTo>
                    <a:pt x="433464" y="257598"/>
                    <a:pt x="498022" y="296756"/>
                    <a:pt x="474210" y="291994"/>
                  </a:cubicBezTo>
                  <a:cubicBezTo>
                    <a:pt x="450398" y="287232"/>
                    <a:pt x="279477" y="214207"/>
                    <a:pt x="213860" y="180869"/>
                  </a:cubicBezTo>
                  <a:cubicBezTo>
                    <a:pt x="148243" y="147532"/>
                    <a:pt x="112260" y="121073"/>
                    <a:pt x="80510" y="91969"/>
                  </a:cubicBezTo>
                  <a:cubicBezTo>
                    <a:pt x="48760" y="62865"/>
                    <a:pt x="-32203" y="-16510"/>
                    <a:pt x="13835" y="306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47D73DB5-3004-4A37-A384-BD0FF960A941}"/>
                </a:ext>
              </a:extLst>
            </p:cNvPr>
            <p:cNvSpPr/>
            <p:nvPr/>
          </p:nvSpPr>
          <p:spPr>
            <a:xfrm>
              <a:off x="9058275" y="6835775"/>
              <a:ext cx="107951" cy="73444"/>
            </a:xfrm>
            <a:custGeom>
              <a:avLst/>
              <a:gdLst>
                <a:gd name="connsiteX0" fmla="*/ 0 w 107951"/>
                <a:gd name="connsiteY0" fmla="*/ 0 h 73444"/>
                <a:gd name="connsiteX1" fmla="*/ 107950 w 107951"/>
                <a:gd name="connsiteY1" fmla="*/ 73025 h 73444"/>
                <a:gd name="connsiteX2" fmla="*/ 0 w 107951"/>
                <a:gd name="connsiteY2" fmla="*/ 0 h 7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1" h="73444">
                  <a:moveTo>
                    <a:pt x="0" y="0"/>
                  </a:moveTo>
                  <a:cubicBezTo>
                    <a:pt x="0" y="0"/>
                    <a:pt x="107421" y="66146"/>
                    <a:pt x="107950" y="73025"/>
                  </a:cubicBezTo>
                  <a:cubicBezTo>
                    <a:pt x="108479" y="7990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2DE1F491-4008-44C4-BA1A-C40151319768}"/>
                </a:ext>
              </a:extLst>
            </p:cNvPr>
            <p:cNvSpPr/>
            <p:nvPr/>
          </p:nvSpPr>
          <p:spPr>
            <a:xfrm>
              <a:off x="9194534" y="7700392"/>
              <a:ext cx="366758" cy="273095"/>
            </a:xfrm>
            <a:custGeom>
              <a:avLst/>
              <a:gdLst>
                <a:gd name="connsiteX0" fmla="*/ 266 w 366758"/>
                <a:gd name="connsiteY0" fmla="*/ 41 h 273095"/>
                <a:gd name="connsiteX1" fmla="*/ 152666 w 366758"/>
                <a:gd name="connsiteY1" fmla="*/ 186308 h 273095"/>
                <a:gd name="connsiteX2" fmla="*/ 224633 w 366758"/>
                <a:gd name="connsiteY2" fmla="*/ 273091 h 273095"/>
                <a:gd name="connsiteX3" fmla="*/ 366449 w 366758"/>
                <a:gd name="connsiteY3" fmla="*/ 190541 h 273095"/>
                <a:gd name="connsiteX4" fmla="*/ 260616 w 366758"/>
                <a:gd name="connsiteY4" fmla="*/ 230758 h 273095"/>
                <a:gd name="connsiteX5" fmla="*/ 192883 w 366758"/>
                <a:gd name="connsiteY5" fmla="*/ 203241 h 273095"/>
                <a:gd name="connsiteX6" fmla="*/ 266 w 366758"/>
                <a:gd name="connsiteY6" fmla="*/ 41 h 2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758" h="273095">
                  <a:moveTo>
                    <a:pt x="266" y="41"/>
                  </a:moveTo>
                  <a:cubicBezTo>
                    <a:pt x="-6437" y="-2781"/>
                    <a:pt x="115271" y="140800"/>
                    <a:pt x="152666" y="186308"/>
                  </a:cubicBezTo>
                  <a:cubicBezTo>
                    <a:pt x="190061" y="231816"/>
                    <a:pt x="189003" y="272386"/>
                    <a:pt x="224633" y="273091"/>
                  </a:cubicBezTo>
                  <a:cubicBezTo>
                    <a:pt x="260263" y="273796"/>
                    <a:pt x="360452" y="197596"/>
                    <a:pt x="366449" y="190541"/>
                  </a:cubicBezTo>
                  <a:cubicBezTo>
                    <a:pt x="372446" y="183486"/>
                    <a:pt x="289544" y="228641"/>
                    <a:pt x="260616" y="230758"/>
                  </a:cubicBezTo>
                  <a:cubicBezTo>
                    <a:pt x="231688" y="232875"/>
                    <a:pt x="229572" y="240636"/>
                    <a:pt x="192883" y="203241"/>
                  </a:cubicBezTo>
                  <a:cubicBezTo>
                    <a:pt x="156194" y="165847"/>
                    <a:pt x="6969" y="2863"/>
                    <a:pt x="266" y="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D1316EF5-B68D-4C0C-AC18-3FCC985C06EA}"/>
                </a:ext>
              </a:extLst>
            </p:cNvPr>
            <p:cNvSpPr/>
            <p:nvPr/>
          </p:nvSpPr>
          <p:spPr>
            <a:xfrm>
              <a:off x="9213848" y="7693922"/>
              <a:ext cx="389385" cy="180472"/>
            </a:xfrm>
            <a:custGeom>
              <a:avLst/>
              <a:gdLst>
                <a:gd name="connsiteX0" fmla="*/ 2 w 389385"/>
                <a:gd name="connsiteY0" fmla="*/ 161 h 180472"/>
                <a:gd name="connsiteX1" fmla="*/ 353485 w 389385"/>
                <a:gd name="connsiteY1" fmla="*/ 80595 h 180472"/>
                <a:gd name="connsiteX2" fmla="*/ 376769 w 389385"/>
                <a:gd name="connsiteY2" fmla="*/ 173728 h 180472"/>
                <a:gd name="connsiteX3" fmla="*/ 347135 w 389385"/>
                <a:gd name="connsiteY3" fmla="*/ 165261 h 180472"/>
                <a:gd name="connsiteX4" fmla="*/ 347135 w 389385"/>
                <a:gd name="connsiteY4" fmla="*/ 101761 h 180472"/>
                <a:gd name="connsiteX5" fmla="*/ 2 w 389385"/>
                <a:gd name="connsiteY5" fmla="*/ 161 h 18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85" h="180472">
                  <a:moveTo>
                    <a:pt x="2" y="161"/>
                  </a:moveTo>
                  <a:cubicBezTo>
                    <a:pt x="1060" y="-3367"/>
                    <a:pt x="290691" y="51667"/>
                    <a:pt x="353485" y="80595"/>
                  </a:cubicBezTo>
                  <a:cubicBezTo>
                    <a:pt x="416280" y="109523"/>
                    <a:pt x="377827" y="159617"/>
                    <a:pt x="376769" y="173728"/>
                  </a:cubicBezTo>
                  <a:cubicBezTo>
                    <a:pt x="375711" y="187839"/>
                    <a:pt x="352074" y="177255"/>
                    <a:pt x="347135" y="165261"/>
                  </a:cubicBezTo>
                  <a:cubicBezTo>
                    <a:pt x="342196" y="153267"/>
                    <a:pt x="402521" y="129630"/>
                    <a:pt x="347135" y="101761"/>
                  </a:cubicBezTo>
                  <a:cubicBezTo>
                    <a:pt x="291749" y="73892"/>
                    <a:pt x="-1056" y="3689"/>
                    <a:pt x="2" y="16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3B8D6156-5D1A-405E-998B-3C63A4A9F49B}"/>
                </a:ext>
              </a:extLst>
            </p:cNvPr>
            <p:cNvSpPr/>
            <p:nvPr/>
          </p:nvSpPr>
          <p:spPr>
            <a:xfrm>
              <a:off x="9082194" y="7705661"/>
              <a:ext cx="278105" cy="344103"/>
            </a:xfrm>
            <a:custGeom>
              <a:avLst/>
              <a:gdLst>
                <a:gd name="connsiteX0" fmla="*/ 102023 w 278105"/>
                <a:gd name="connsiteY0" fmla="*/ 1122 h 344103"/>
                <a:gd name="connsiteX1" fmla="*/ 8889 w 278105"/>
                <a:gd name="connsiteY1" fmla="*/ 149289 h 344103"/>
                <a:gd name="connsiteX2" fmla="*/ 13123 w 278105"/>
                <a:gd name="connsiteY2" fmla="*/ 221256 h 344103"/>
                <a:gd name="connsiteX3" fmla="*/ 91439 w 278105"/>
                <a:gd name="connsiteY3" fmla="*/ 231839 h 344103"/>
                <a:gd name="connsiteX4" fmla="*/ 237489 w 278105"/>
                <a:gd name="connsiteY4" fmla="*/ 324972 h 344103"/>
                <a:gd name="connsiteX5" fmla="*/ 277706 w 278105"/>
                <a:gd name="connsiteY5" fmla="*/ 272056 h 344103"/>
                <a:gd name="connsiteX6" fmla="*/ 220556 w 278105"/>
                <a:gd name="connsiteY6" fmla="*/ 344022 h 344103"/>
                <a:gd name="connsiteX7" fmla="*/ 66039 w 278105"/>
                <a:gd name="connsiteY7" fmla="*/ 255122 h 344103"/>
                <a:gd name="connsiteX8" fmla="*/ 13123 w 278105"/>
                <a:gd name="connsiteY8" fmla="*/ 187389 h 344103"/>
                <a:gd name="connsiteX9" fmla="*/ 80856 w 278105"/>
                <a:gd name="connsiteY9" fmla="*/ 85789 h 344103"/>
                <a:gd name="connsiteX10" fmla="*/ 102023 w 278105"/>
                <a:gd name="connsiteY10" fmla="*/ 1122 h 34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105" h="344103">
                  <a:moveTo>
                    <a:pt x="102023" y="1122"/>
                  </a:moveTo>
                  <a:cubicBezTo>
                    <a:pt x="90029" y="11705"/>
                    <a:pt x="23706" y="112600"/>
                    <a:pt x="8889" y="149289"/>
                  </a:cubicBezTo>
                  <a:cubicBezTo>
                    <a:pt x="-5928" y="185978"/>
                    <a:pt x="-635" y="207498"/>
                    <a:pt x="13123" y="221256"/>
                  </a:cubicBezTo>
                  <a:cubicBezTo>
                    <a:pt x="26881" y="235014"/>
                    <a:pt x="54045" y="214553"/>
                    <a:pt x="91439" y="231839"/>
                  </a:cubicBezTo>
                  <a:cubicBezTo>
                    <a:pt x="128833" y="249125"/>
                    <a:pt x="206444" y="318269"/>
                    <a:pt x="237489" y="324972"/>
                  </a:cubicBezTo>
                  <a:cubicBezTo>
                    <a:pt x="268534" y="331675"/>
                    <a:pt x="280528" y="268881"/>
                    <a:pt x="277706" y="272056"/>
                  </a:cubicBezTo>
                  <a:cubicBezTo>
                    <a:pt x="274884" y="275231"/>
                    <a:pt x="255834" y="346844"/>
                    <a:pt x="220556" y="344022"/>
                  </a:cubicBezTo>
                  <a:cubicBezTo>
                    <a:pt x="185278" y="341200"/>
                    <a:pt x="100611" y="281228"/>
                    <a:pt x="66039" y="255122"/>
                  </a:cubicBezTo>
                  <a:cubicBezTo>
                    <a:pt x="31467" y="229017"/>
                    <a:pt x="10653" y="215611"/>
                    <a:pt x="13123" y="187389"/>
                  </a:cubicBezTo>
                  <a:cubicBezTo>
                    <a:pt x="15593" y="159167"/>
                    <a:pt x="64628" y="114011"/>
                    <a:pt x="80856" y="85789"/>
                  </a:cubicBezTo>
                  <a:cubicBezTo>
                    <a:pt x="97084" y="57567"/>
                    <a:pt x="114017" y="-9461"/>
                    <a:pt x="102023" y="112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08CC3465-A347-424A-A30A-12DD8013AAB5}"/>
                </a:ext>
              </a:extLst>
            </p:cNvPr>
            <p:cNvSpPr/>
            <p:nvPr/>
          </p:nvSpPr>
          <p:spPr>
            <a:xfrm>
              <a:off x="9074828" y="7908976"/>
              <a:ext cx="35340" cy="221531"/>
            </a:xfrm>
            <a:custGeom>
              <a:avLst/>
              <a:gdLst>
                <a:gd name="connsiteX0" fmla="*/ 35305 w 35340"/>
                <a:gd name="connsiteY0" fmla="*/ 1007 h 221531"/>
                <a:gd name="connsiteX1" fmla="*/ 7789 w 35340"/>
                <a:gd name="connsiteY1" fmla="*/ 216907 h 221531"/>
                <a:gd name="connsiteX2" fmla="*/ 1439 w 35340"/>
                <a:gd name="connsiteY2" fmla="*/ 138591 h 221531"/>
                <a:gd name="connsiteX3" fmla="*/ 35305 w 35340"/>
                <a:gd name="connsiteY3" fmla="*/ 1007 h 22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40" h="221531">
                  <a:moveTo>
                    <a:pt x="35305" y="1007"/>
                  </a:moveTo>
                  <a:cubicBezTo>
                    <a:pt x="36363" y="14060"/>
                    <a:pt x="13433" y="193976"/>
                    <a:pt x="7789" y="216907"/>
                  </a:cubicBezTo>
                  <a:cubicBezTo>
                    <a:pt x="2145" y="239838"/>
                    <a:pt x="-2441" y="171752"/>
                    <a:pt x="1439" y="138591"/>
                  </a:cubicBezTo>
                  <a:cubicBezTo>
                    <a:pt x="5319" y="105430"/>
                    <a:pt x="34247" y="-12046"/>
                    <a:pt x="35305" y="10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11BBA868-B211-4AE3-B98B-572038A75ABB}"/>
                </a:ext>
              </a:extLst>
            </p:cNvPr>
            <p:cNvSpPr/>
            <p:nvPr/>
          </p:nvSpPr>
          <p:spPr>
            <a:xfrm>
              <a:off x="9015000" y="7851808"/>
              <a:ext cx="85588" cy="263463"/>
            </a:xfrm>
            <a:custGeom>
              <a:avLst/>
              <a:gdLst>
                <a:gd name="connsiteX0" fmla="*/ 84550 w 85588"/>
                <a:gd name="connsiteY0" fmla="*/ 1025 h 263463"/>
                <a:gd name="connsiteX1" fmla="*/ 2000 w 85588"/>
                <a:gd name="connsiteY1" fmla="*/ 212692 h 263463"/>
                <a:gd name="connsiteX2" fmla="*/ 27400 w 85588"/>
                <a:gd name="connsiteY2" fmla="*/ 259259 h 263463"/>
                <a:gd name="connsiteX3" fmla="*/ 48567 w 85588"/>
                <a:gd name="connsiteY3" fmla="*/ 136492 h 263463"/>
                <a:gd name="connsiteX4" fmla="*/ 84550 w 85588"/>
                <a:gd name="connsiteY4" fmla="*/ 1025 h 26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88" h="263463">
                  <a:moveTo>
                    <a:pt x="84550" y="1025"/>
                  </a:moveTo>
                  <a:cubicBezTo>
                    <a:pt x="76789" y="13725"/>
                    <a:pt x="11525" y="169653"/>
                    <a:pt x="2000" y="212692"/>
                  </a:cubicBezTo>
                  <a:cubicBezTo>
                    <a:pt x="-7525" y="255731"/>
                    <a:pt x="19639" y="271959"/>
                    <a:pt x="27400" y="259259"/>
                  </a:cubicBezTo>
                  <a:cubicBezTo>
                    <a:pt x="35161" y="246559"/>
                    <a:pt x="42923" y="176003"/>
                    <a:pt x="48567" y="136492"/>
                  </a:cubicBezTo>
                  <a:cubicBezTo>
                    <a:pt x="54211" y="96981"/>
                    <a:pt x="92311" y="-11675"/>
                    <a:pt x="84550" y="10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F0A67AEE-304E-41E2-A4A8-B6BF60931118}"/>
                </a:ext>
              </a:extLst>
            </p:cNvPr>
            <p:cNvSpPr/>
            <p:nvPr/>
          </p:nvSpPr>
          <p:spPr>
            <a:xfrm>
              <a:off x="9095964" y="8240165"/>
              <a:ext cx="208932" cy="210345"/>
            </a:xfrm>
            <a:custGeom>
              <a:avLst/>
              <a:gdLst>
                <a:gd name="connsiteX0" fmla="*/ 1469 w 208932"/>
                <a:gd name="connsiteY0" fmla="*/ 18 h 210345"/>
                <a:gd name="connsiteX1" fmla="*/ 41686 w 208932"/>
                <a:gd name="connsiteY1" fmla="*/ 152418 h 210345"/>
                <a:gd name="connsiteX2" fmla="*/ 62853 w 208932"/>
                <a:gd name="connsiteY2" fmla="*/ 186285 h 210345"/>
                <a:gd name="connsiteX3" fmla="*/ 109419 w 208932"/>
                <a:gd name="connsiteY3" fmla="*/ 207452 h 210345"/>
                <a:gd name="connsiteX4" fmla="*/ 208903 w 208932"/>
                <a:gd name="connsiteY4" fmla="*/ 120668 h 210345"/>
                <a:gd name="connsiteX5" fmla="*/ 98836 w 208932"/>
                <a:gd name="connsiteY5" fmla="*/ 163002 h 210345"/>
                <a:gd name="connsiteX6" fmla="*/ 1469 w 208932"/>
                <a:gd name="connsiteY6" fmla="*/ 18 h 21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32" h="210345">
                  <a:moveTo>
                    <a:pt x="1469" y="18"/>
                  </a:moveTo>
                  <a:cubicBezTo>
                    <a:pt x="-8056" y="-1746"/>
                    <a:pt x="31455" y="121374"/>
                    <a:pt x="41686" y="152418"/>
                  </a:cubicBezTo>
                  <a:cubicBezTo>
                    <a:pt x="51917" y="183462"/>
                    <a:pt x="51564" y="177113"/>
                    <a:pt x="62853" y="186285"/>
                  </a:cubicBezTo>
                  <a:cubicBezTo>
                    <a:pt x="74142" y="195457"/>
                    <a:pt x="85077" y="218388"/>
                    <a:pt x="109419" y="207452"/>
                  </a:cubicBezTo>
                  <a:cubicBezTo>
                    <a:pt x="133761" y="196516"/>
                    <a:pt x="210667" y="128076"/>
                    <a:pt x="208903" y="120668"/>
                  </a:cubicBezTo>
                  <a:cubicBezTo>
                    <a:pt x="207139" y="113260"/>
                    <a:pt x="131292" y="179935"/>
                    <a:pt x="98836" y="163002"/>
                  </a:cubicBezTo>
                  <a:cubicBezTo>
                    <a:pt x="66380" y="146069"/>
                    <a:pt x="10994" y="1782"/>
                    <a:pt x="1469" y="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3A98186E-14D1-4966-87AB-0451DCA36565}"/>
                </a:ext>
              </a:extLst>
            </p:cNvPr>
            <p:cNvSpPr/>
            <p:nvPr/>
          </p:nvSpPr>
          <p:spPr>
            <a:xfrm>
              <a:off x="9026549" y="8121556"/>
              <a:ext cx="90066" cy="334712"/>
            </a:xfrm>
            <a:custGeom>
              <a:avLst/>
              <a:gdLst>
                <a:gd name="connsiteX0" fmla="*/ 1034 w 90066"/>
                <a:gd name="connsiteY0" fmla="*/ 94 h 334712"/>
                <a:gd name="connsiteX1" fmla="*/ 34901 w 90066"/>
                <a:gd name="connsiteY1" fmla="*/ 213877 h 334712"/>
                <a:gd name="connsiteX2" fmla="*/ 89934 w 90066"/>
                <a:gd name="connsiteY2" fmla="*/ 334527 h 334712"/>
                <a:gd name="connsiteX3" fmla="*/ 17968 w 90066"/>
                <a:gd name="connsiteY3" fmla="*/ 188477 h 334712"/>
                <a:gd name="connsiteX4" fmla="*/ 1034 w 90066"/>
                <a:gd name="connsiteY4" fmla="*/ 94 h 33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66" h="334712">
                  <a:moveTo>
                    <a:pt x="1034" y="94"/>
                  </a:moveTo>
                  <a:cubicBezTo>
                    <a:pt x="3856" y="4327"/>
                    <a:pt x="20084" y="158138"/>
                    <a:pt x="34901" y="213877"/>
                  </a:cubicBezTo>
                  <a:cubicBezTo>
                    <a:pt x="49718" y="269616"/>
                    <a:pt x="92756" y="338760"/>
                    <a:pt x="89934" y="334527"/>
                  </a:cubicBezTo>
                  <a:cubicBezTo>
                    <a:pt x="87112" y="330294"/>
                    <a:pt x="35607" y="242099"/>
                    <a:pt x="17968" y="188477"/>
                  </a:cubicBezTo>
                  <a:cubicBezTo>
                    <a:pt x="329" y="134855"/>
                    <a:pt x="-1788" y="-4139"/>
                    <a:pt x="1034" y="9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AECBBBF9-DD70-47F8-8963-E77E508B4F37}"/>
                </a:ext>
              </a:extLst>
            </p:cNvPr>
            <p:cNvSpPr/>
            <p:nvPr/>
          </p:nvSpPr>
          <p:spPr>
            <a:xfrm>
              <a:off x="9284564" y="7945044"/>
              <a:ext cx="83949" cy="352325"/>
            </a:xfrm>
            <a:custGeom>
              <a:avLst/>
              <a:gdLst>
                <a:gd name="connsiteX0" fmla="*/ 83803 w 83949"/>
                <a:gd name="connsiteY0" fmla="*/ 923 h 352325"/>
                <a:gd name="connsiteX1" fmla="*/ 22419 w 83949"/>
                <a:gd name="connsiteY1" fmla="*/ 233756 h 352325"/>
                <a:gd name="connsiteX2" fmla="*/ 62636 w 83949"/>
                <a:gd name="connsiteY2" fmla="*/ 352289 h 352325"/>
                <a:gd name="connsiteX3" fmla="*/ 26653 w 83949"/>
                <a:gd name="connsiteY3" fmla="*/ 223173 h 352325"/>
                <a:gd name="connsiteX4" fmla="*/ 1253 w 83949"/>
                <a:gd name="connsiteY4" fmla="*/ 153323 h 352325"/>
                <a:gd name="connsiteX5" fmla="*/ 83803 w 83949"/>
                <a:gd name="connsiteY5" fmla="*/ 923 h 35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9" h="352325">
                  <a:moveTo>
                    <a:pt x="83803" y="923"/>
                  </a:moveTo>
                  <a:cubicBezTo>
                    <a:pt x="87331" y="14329"/>
                    <a:pt x="25947" y="175195"/>
                    <a:pt x="22419" y="233756"/>
                  </a:cubicBezTo>
                  <a:cubicBezTo>
                    <a:pt x="18891" y="292317"/>
                    <a:pt x="61930" y="354053"/>
                    <a:pt x="62636" y="352289"/>
                  </a:cubicBezTo>
                  <a:cubicBezTo>
                    <a:pt x="63342" y="350525"/>
                    <a:pt x="36883" y="256334"/>
                    <a:pt x="26653" y="223173"/>
                  </a:cubicBezTo>
                  <a:cubicBezTo>
                    <a:pt x="16422" y="190012"/>
                    <a:pt x="-5450" y="182604"/>
                    <a:pt x="1253" y="153323"/>
                  </a:cubicBezTo>
                  <a:cubicBezTo>
                    <a:pt x="7956" y="124042"/>
                    <a:pt x="80275" y="-12483"/>
                    <a:pt x="83803" y="92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0DDB6D99-2E90-442E-849F-CCB97E05BDB0}"/>
                </a:ext>
              </a:extLst>
            </p:cNvPr>
            <p:cNvSpPr/>
            <p:nvPr/>
          </p:nvSpPr>
          <p:spPr>
            <a:xfrm>
              <a:off x="9078367" y="8362688"/>
              <a:ext cx="235537" cy="104432"/>
            </a:xfrm>
            <a:custGeom>
              <a:avLst/>
              <a:gdLst>
                <a:gd name="connsiteX0" fmla="*/ 16 w 235537"/>
                <a:gd name="connsiteY0" fmla="*/ 262 h 104432"/>
                <a:gd name="connsiteX1" fmla="*/ 76216 w 235537"/>
                <a:gd name="connsiteY1" fmla="*/ 101862 h 104432"/>
                <a:gd name="connsiteX2" fmla="*/ 171466 w 235537"/>
                <a:gd name="connsiteY2" fmla="*/ 67995 h 104432"/>
                <a:gd name="connsiteX3" fmla="*/ 232850 w 235537"/>
                <a:gd name="connsiteY3" fmla="*/ 2379 h 104432"/>
                <a:gd name="connsiteX4" fmla="*/ 82566 w 235537"/>
                <a:gd name="connsiteY4" fmla="*/ 70112 h 104432"/>
                <a:gd name="connsiteX5" fmla="*/ 16 w 235537"/>
                <a:gd name="connsiteY5" fmla="*/ 262 h 10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37" h="104432">
                  <a:moveTo>
                    <a:pt x="16" y="262"/>
                  </a:moveTo>
                  <a:cubicBezTo>
                    <a:pt x="-1042" y="5553"/>
                    <a:pt x="47641" y="90573"/>
                    <a:pt x="76216" y="101862"/>
                  </a:cubicBezTo>
                  <a:cubicBezTo>
                    <a:pt x="104791" y="113151"/>
                    <a:pt x="145360" y="84576"/>
                    <a:pt x="171466" y="67995"/>
                  </a:cubicBezTo>
                  <a:cubicBezTo>
                    <a:pt x="197572" y="51414"/>
                    <a:pt x="247667" y="2026"/>
                    <a:pt x="232850" y="2379"/>
                  </a:cubicBezTo>
                  <a:cubicBezTo>
                    <a:pt x="218033" y="2732"/>
                    <a:pt x="118902" y="68701"/>
                    <a:pt x="82566" y="70112"/>
                  </a:cubicBezTo>
                  <a:cubicBezTo>
                    <a:pt x="46230" y="71523"/>
                    <a:pt x="1074" y="-5029"/>
                    <a:pt x="16" y="2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866EBC32-F84B-4F78-89F7-FDCEC6DC15BC}"/>
                </a:ext>
              </a:extLst>
            </p:cNvPr>
            <p:cNvSpPr/>
            <p:nvPr/>
          </p:nvSpPr>
          <p:spPr>
            <a:xfrm>
              <a:off x="10109544" y="7962294"/>
              <a:ext cx="120472" cy="98120"/>
            </a:xfrm>
            <a:custGeom>
              <a:avLst/>
              <a:gdLst>
                <a:gd name="connsiteX0" fmla="*/ 116073 w 120472"/>
                <a:gd name="connsiteY0" fmla="*/ 606 h 98120"/>
                <a:gd name="connsiteX1" fmla="*/ 10239 w 120472"/>
                <a:gd name="connsiteY1" fmla="*/ 34473 h 98120"/>
                <a:gd name="connsiteX2" fmla="*/ 16589 w 120472"/>
                <a:gd name="connsiteY2" fmla="*/ 74689 h 98120"/>
                <a:gd name="connsiteX3" fmla="*/ 120306 w 120472"/>
                <a:gd name="connsiteY3" fmla="*/ 97973 h 98120"/>
                <a:gd name="connsiteX4" fmla="*/ 41989 w 120472"/>
                <a:gd name="connsiteY4" fmla="*/ 64106 h 98120"/>
                <a:gd name="connsiteX5" fmla="*/ 116073 w 120472"/>
                <a:gd name="connsiteY5" fmla="*/ 606 h 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72" h="98120">
                  <a:moveTo>
                    <a:pt x="116073" y="606"/>
                  </a:moveTo>
                  <a:cubicBezTo>
                    <a:pt x="110781" y="-4333"/>
                    <a:pt x="26820" y="22126"/>
                    <a:pt x="10239" y="34473"/>
                  </a:cubicBezTo>
                  <a:cubicBezTo>
                    <a:pt x="-6342" y="46820"/>
                    <a:pt x="-1756" y="64106"/>
                    <a:pt x="16589" y="74689"/>
                  </a:cubicBezTo>
                  <a:cubicBezTo>
                    <a:pt x="34933" y="85272"/>
                    <a:pt x="116073" y="99737"/>
                    <a:pt x="120306" y="97973"/>
                  </a:cubicBezTo>
                  <a:cubicBezTo>
                    <a:pt x="124539" y="96209"/>
                    <a:pt x="46575" y="76806"/>
                    <a:pt x="41989" y="64106"/>
                  </a:cubicBezTo>
                  <a:cubicBezTo>
                    <a:pt x="37403" y="51406"/>
                    <a:pt x="121365" y="5545"/>
                    <a:pt x="116073" y="6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EBEC0BE8-373D-491A-B62E-2E22A2A5B06B}"/>
                </a:ext>
              </a:extLst>
            </p:cNvPr>
            <p:cNvSpPr/>
            <p:nvPr/>
          </p:nvSpPr>
          <p:spPr>
            <a:xfrm>
              <a:off x="9290500" y="7792388"/>
              <a:ext cx="729801" cy="771676"/>
            </a:xfrm>
            <a:custGeom>
              <a:avLst/>
              <a:gdLst>
                <a:gd name="connsiteX0" fmla="*/ 306467 w 729801"/>
                <a:gd name="connsiteY0" fmla="*/ 5412 h 771676"/>
                <a:gd name="connsiteX1" fmla="*/ 458867 w 729801"/>
                <a:gd name="connsiteY1" fmla="*/ 92195 h 771676"/>
                <a:gd name="connsiteX2" fmla="*/ 636667 w 729801"/>
                <a:gd name="connsiteY2" fmla="*/ 221312 h 771676"/>
                <a:gd name="connsiteX3" fmla="*/ 729800 w 729801"/>
                <a:gd name="connsiteY3" fmla="*/ 445679 h 771676"/>
                <a:gd name="connsiteX4" fmla="*/ 634550 w 729801"/>
                <a:gd name="connsiteY4" fmla="*/ 689095 h 771676"/>
                <a:gd name="connsiteX5" fmla="*/ 386900 w 729801"/>
                <a:gd name="connsiteY5" fmla="*/ 771645 h 771676"/>
                <a:gd name="connsiteX6" fmla="*/ 154067 w 729801"/>
                <a:gd name="connsiteY6" fmla="*/ 695445 h 771676"/>
                <a:gd name="connsiteX7" fmla="*/ 27067 w 729801"/>
                <a:gd name="connsiteY7" fmla="*/ 460495 h 771676"/>
                <a:gd name="connsiteX8" fmla="*/ 3783 w 729801"/>
                <a:gd name="connsiteY8" fmla="*/ 327145 h 771676"/>
                <a:gd name="connsiteX9" fmla="*/ 82100 w 729801"/>
                <a:gd name="connsiteY9" fmla="*/ 181095 h 771676"/>
                <a:gd name="connsiteX10" fmla="*/ 135017 w 729801"/>
                <a:gd name="connsiteY10" fmla="*/ 155695 h 771676"/>
                <a:gd name="connsiteX11" fmla="*/ 270483 w 729801"/>
                <a:gd name="connsiteY11" fmla="*/ 109129 h 771676"/>
                <a:gd name="connsiteX12" fmla="*/ 77867 w 729801"/>
                <a:gd name="connsiteY12" fmla="*/ 198029 h 771676"/>
                <a:gd name="connsiteX13" fmla="*/ 63050 w 729801"/>
                <a:gd name="connsiteY13" fmla="*/ 517645 h 771676"/>
                <a:gd name="connsiteX14" fmla="*/ 399600 w 729801"/>
                <a:gd name="connsiteY14" fmla="*/ 765295 h 771676"/>
                <a:gd name="connsiteX15" fmla="*/ 670533 w 729801"/>
                <a:gd name="connsiteY15" fmla="*/ 532462 h 771676"/>
                <a:gd name="connsiteX16" fmla="*/ 649367 w 729801"/>
                <a:gd name="connsiteY16" fmla="*/ 250945 h 771676"/>
                <a:gd name="connsiteX17" fmla="*/ 306467 w 729801"/>
                <a:gd name="connsiteY17" fmla="*/ 5412 h 77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801" h="771676">
                  <a:moveTo>
                    <a:pt x="306467" y="5412"/>
                  </a:moveTo>
                  <a:cubicBezTo>
                    <a:pt x="274717" y="-21046"/>
                    <a:pt x="403834" y="56212"/>
                    <a:pt x="458867" y="92195"/>
                  </a:cubicBezTo>
                  <a:cubicBezTo>
                    <a:pt x="513900" y="128178"/>
                    <a:pt x="591512" y="162398"/>
                    <a:pt x="636667" y="221312"/>
                  </a:cubicBezTo>
                  <a:cubicBezTo>
                    <a:pt x="681823" y="280226"/>
                    <a:pt x="730153" y="367715"/>
                    <a:pt x="729800" y="445679"/>
                  </a:cubicBezTo>
                  <a:cubicBezTo>
                    <a:pt x="729447" y="523643"/>
                    <a:pt x="691700" y="634767"/>
                    <a:pt x="634550" y="689095"/>
                  </a:cubicBezTo>
                  <a:cubicBezTo>
                    <a:pt x="577400" y="743423"/>
                    <a:pt x="466980" y="770587"/>
                    <a:pt x="386900" y="771645"/>
                  </a:cubicBezTo>
                  <a:cubicBezTo>
                    <a:pt x="306820" y="772703"/>
                    <a:pt x="214039" y="747303"/>
                    <a:pt x="154067" y="695445"/>
                  </a:cubicBezTo>
                  <a:cubicBezTo>
                    <a:pt x="94095" y="643587"/>
                    <a:pt x="52114" y="521878"/>
                    <a:pt x="27067" y="460495"/>
                  </a:cubicBezTo>
                  <a:cubicBezTo>
                    <a:pt x="2020" y="399112"/>
                    <a:pt x="-5389" y="373712"/>
                    <a:pt x="3783" y="327145"/>
                  </a:cubicBezTo>
                  <a:cubicBezTo>
                    <a:pt x="12955" y="280578"/>
                    <a:pt x="60228" y="209670"/>
                    <a:pt x="82100" y="181095"/>
                  </a:cubicBezTo>
                  <a:cubicBezTo>
                    <a:pt x="103972" y="152520"/>
                    <a:pt x="103620" y="167689"/>
                    <a:pt x="135017" y="155695"/>
                  </a:cubicBezTo>
                  <a:cubicBezTo>
                    <a:pt x="166414" y="143701"/>
                    <a:pt x="280008" y="102073"/>
                    <a:pt x="270483" y="109129"/>
                  </a:cubicBezTo>
                  <a:cubicBezTo>
                    <a:pt x="260958" y="116185"/>
                    <a:pt x="112439" y="129943"/>
                    <a:pt x="77867" y="198029"/>
                  </a:cubicBezTo>
                  <a:cubicBezTo>
                    <a:pt x="43295" y="266115"/>
                    <a:pt x="9428" y="423101"/>
                    <a:pt x="63050" y="517645"/>
                  </a:cubicBezTo>
                  <a:cubicBezTo>
                    <a:pt x="116672" y="612189"/>
                    <a:pt x="298353" y="762826"/>
                    <a:pt x="399600" y="765295"/>
                  </a:cubicBezTo>
                  <a:cubicBezTo>
                    <a:pt x="500847" y="767764"/>
                    <a:pt x="628905" y="618187"/>
                    <a:pt x="670533" y="532462"/>
                  </a:cubicBezTo>
                  <a:cubicBezTo>
                    <a:pt x="712161" y="446737"/>
                    <a:pt x="710045" y="336317"/>
                    <a:pt x="649367" y="250945"/>
                  </a:cubicBezTo>
                  <a:cubicBezTo>
                    <a:pt x="588689" y="165573"/>
                    <a:pt x="338217" y="31870"/>
                    <a:pt x="306467" y="541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49CC136D-1F30-4437-846A-7022D540E24D}"/>
                </a:ext>
              </a:extLst>
            </p:cNvPr>
            <p:cNvSpPr/>
            <p:nvPr/>
          </p:nvSpPr>
          <p:spPr>
            <a:xfrm>
              <a:off x="9971614" y="8066267"/>
              <a:ext cx="294219" cy="260853"/>
            </a:xfrm>
            <a:custGeom>
              <a:avLst/>
              <a:gdLst>
                <a:gd name="connsiteX0" fmla="*/ 3 w 294219"/>
                <a:gd name="connsiteY0" fmla="*/ 350 h 260853"/>
                <a:gd name="connsiteX1" fmla="*/ 71969 w 294219"/>
                <a:gd name="connsiteY1" fmla="*/ 241650 h 260853"/>
                <a:gd name="connsiteX2" fmla="*/ 294219 w 294219"/>
                <a:gd name="connsiteY2" fmla="*/ 239533 h 260853"/>
                <a:gd name="connsiteX3" fmla="*/ 74086 w 294219"/>
                <a:gd name="connsiteY3" fmla="*/ 188733 h 260853"/>
                <a:gd name="connsiteX4" fmla="*/ 3 w 294219"/>
                <a:gd name="connsiteY4" fmla="*/ 350 h 26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219" h="260853">
                  <a:moveTo>
                    <a:pt x="3" y="350"/>
                  </a:moveTo>
                  <a:cubicBezTo>
                    <a:pt x="-350" y="9169"/>
                    <a:pt x="22933" y="201786"/>
                    <a:pt x="71969" y="241650"/>
                  </a:cubicBezTo>
                  <a:cubicBezTo>
                    <a:pt x="121005" y="281514"/>
                    <a:pt x="293866" y="248352"/>
                    <a:pt x="294219" y="239533"/>
                  </a:cubicBezTo>
                  <a:cubicBezTo>
                    <a:pt x="294572" y="230714"/>
                    <a:pt x="121711" y="225775"/>
                    <a:pt x="74086" y="188733"/>
                  </a:cubicBezTo>
                  <a:cubicBezTo>
                    <a:pt x="26461" y="151691"/>
                    <a:pt x="356" y="-8469"/>
                    <a:pt x="3" y="3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C97ADD4F-3BE6-4418-8847-4C5EE093E162}"/>
                </a:ext>
              </a:extLst>
            </p:cNvPr>
            <p:cNvSpPr/>
            <p:nvPr/>
          </p:nvSpPr>
          <p:spPr>
            <a:xfrm>
              <a:off x="9827672" y="8328708"/>
              <a:ext cx="281553" cy="197843"/>
            </a:xfrm>
            <a:custGeom>
              <a:avLst/>
              <a:gdLst>
                <a:gd name="connsiteX0" fmla="*/ 281528 w 281553"/>
                <a:gd name="connsiteY0" fmla="*/ 375 h 197843"/>
                <a:gd name="connsiteX1" fmla="*/ 177811 w 281553"/>
                <a:gd name="connsiteY1" fmla="*/ 131609 h 197843"/>
                <a:gd name="connsiteX2" fmla="*/ 11 w 281553"/>
                <a:gd name="connsiteY2" fmla="*/ 197225 h 197843"/>
                <a:gd name="connsiteX3" fmla="*/ 169345 w 281553"/>
                <a:gd name="connsiteY3" fmla="*/ 95625 h 197843"/>
                <a:gd name="connsiteX4" fmla="*/ 281528 w 281553"/>
                <a:gd name="connsiteY4" fmla="*/ 375 h 19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553" h="197843">
                  <a:moveTo>
                    <a:pt x="281528" y="375"/>
                  </a:moveTo>
                  <a:cubicBezTo>
                    <a:pt x="282939" y="6372"/>
                    <a:pt x="224730" y="98801"/>
                    <a:pt x="177811" y="131609"/>
                  </a:cubicBezTo>
                  <a:cubicBezTo>
                    <a:pt x="130892" y="164417"/>
                    <a:pt x="1422" y="203222"/>
                    <a:pt x="11" y="197225"/>
                  </a:cubicBezTo>
                  <a:cubicBezTo>
                    <a:pt x="-1400" y="191228"/>
                    <a:pt x="127364" y="129492"/>
                    <a:pt x="169345" y="95625"/>
                  </a:cubicBezTo>
                  <a:cubicBezTo>
                    <a:pt x="211326" y="61758"/>
                    <a:pt x="280117" y="-5622"/>
                    <a:pt x="281528" y="3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38EEDBF7-306A-461A-98F5-55B0170FA4B9}"/>
                </a:ext>
              </a:extLst>
            </p:cNvPr>
            <p:cNvSpPr/>
            <p:nvPr/>
          </p:nvSpPr>
          <p:spPr>
            <a:xfrm>
              <a:off x="9193733" y="8457844"/>
              <a:ext cx="137079" cy="218327"/>
            </a:xfrm>
            <a:custGeom>
              <a:avLst/>
              <a:gdLst>
                <a:gd name="connsiteX0" fmla="*/ 18000 w 137079"/>
                <a:gd name="connsiteY0" fmla="*/ 2473 h 218327"/>
                <a:gd name="connsiteX1" fmla="*/ 53984 w 137079"/>
                <a:gd name="connsiteY1" fmla="*/ 142173 h 218327"/>
                <a:gd name="connsiteX2" fmla="*/ 136534 w 137079"/>
                <a:gd name="connsiteY2" fmla="*/ 216256 h 218327"/>
                <a:gd name="connsiteX3" fmla="*/ 9534 w 137079"/>
                <a:gd name="connsiteY3" fmla="*/ 63856 h 218327"/>
                <a:gd name="connsiteX4" fmla="*/ 18000 w 137079"/>
                <a:gd name="connsiteY4" fmla="*/ 2473 h 2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79" h="218327">
                  <a:moveTo>
                    <a:pt x="18000" y="2473"/>
                  </a:moveTo>
                  <a:cubicBezTo>
                    <a:pt x="25408" y="15526"/>
                    <a:pt x="34228" y="106543"/>
                    <a:pt x="53984" y="142173"/>
                  </a:cubicBezTo>
                  <a:cubicBezTo>
                    <a:pt x="73740" y="177803"/>
                    <a:pt x="143942" y="229309"/>
                    <a:pt x="136534" y="216256"/>
                  </a:cubicBezTo>
                  <a:cubicBezTo>
                    <a:pt x="129126" y="203203"/>
                    <a:pt x="32112" y="97017"/>
                    <a:pt x="9534" y="63856"/>
                  </a:cubicBezTo>
                  <a:cubicBezTo>
                    <a:pt x="-13044" y="30695"/>
                    <a:pt x="10592" y="-10580"/>
                    <a:pt x="18000" y="247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42DDEF4E-7F5A-4DE2-A4F5-F45EE3AEB6FE}"/>
                </a:ext>
              </a:extLst>
            </p:cNvPr>
            <p:cNvSpPr/>
            <p:nvPr/>
          </p:nvSpPr>
          <p:spPr>
            <a:xfrm>
              <a:off x="9344471" y="8531917"/>
              <a:ext cx="197487" cy="175025"/>
            </a:xfrm>
            <a:custGeom>
              <a:avLst/>
              <a:gdLst>
                <a:gd name="connsiteX0" fmla="*/ 197462 w 197487"/>
                <a:gd name="connsiteY0" fmla="*/ 366 h 175025"/>
                <a:gd name="connsiteX1" fmla="*/ 34479 w 197487"/>
                <a:gd name="connsiteY1" fmla="*/ 91383 h 175025"/>
                <a:gd name="connsiteX2" fmla="*/ 612 w 197487"/>
                <a:gd name="connsiteY2" fmla="*/ 167583 h 175025"/>
                <a:gd name="connsiteX3" fmla="*/ 13312 w 197487"/>
                <a:gd name="connsiteY3" fmla="*/ 167583 h 175025"/>
                <a:gd name="connsiteX4" fmla="*/ 21779 w 197487"/>
                <a:gd name="connsiteY4" fmla="*/ 127366 h 175025"/>
                <a:gd name="connsiteX5" fmla="*/ 197462 w 197487"/>
                <a:gd name="connsiteY5" fmla="*/ 366 h 17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487" h="175025">
                  <a:moveTo>
                    <a:pt x="197462" y="366"/>
                  </a:moveTo>
                  <a:cubicBezTo>
                    <a:pt x="199579" y="-5631"/>
                    <a:pt x="67287" y="63513"/>
                    <a:pt x="34479" y="91383"/>
                  </a:cubicBezTo>
                  <a:cubicBezTo>
                    <a:pt x="1671" y="119253"/>
                    <a:pt x="4140" y="154883"/>
                    <a:pt x="612" y="167583"/>
                  </a:cubicBezTo>
                  <a:cubicBezTo>
                    <a:pt x="-2916" y="180283"/>
                    <a:pt x="9784" y="174286"/>
                    <a:pt x="13312" y="167583"/>
                  </a:cubicBezTo>
                  <a:cubicBezTo>
                    <a:pt x="16840" y="160880"/>
                    <a:pt x="-5032" y="152413"/>
                    <a:pt x="21779" y="127366"/>
                  </a:cubicBezTo>
                  <a:cubicBezTo>
                    <a:pt x="48590" y="102319"/>
                    <a:pt x="195345" y="6363"/>
                    <a:pt x="197462" y="36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AE4288B9-5074-4E5F-A1C5-1FC25BFBBBF3}"/>
                </a:ext>
              </a:extLst>
            </p:cNvPr>
            <p:cNvSpPr/>
            <p:nvPr/>
          </p:nvSpPr>
          <p:spPr>
            <a:xfrm>
              <a:off x="9319928" y="8517463"/>
              <a:ext cx="181992" cy="163001"/>
            </a:xfrm>
            <a:custGeom>
              <a:avLst/>
              <a:gdLst>
                <a:gd name="connsiteX0" fmla="*/ 181789 w 181992"/>
                <a:gd name="connsiteY0" fmla="*/ 4 h 163001"/>
                <a:gd name="connsiteX1" fmla="*/ 14572 w 181992"/>
                <a:gd name="connsiteY1" fmla="*/ 107954 h 163001"/>
                <a:gd name="connsiteX2" fmla="*/ 12455 w 181992"/>
                <a:gd name="connsiteY2" fmla="*/ 162987 h 163001"/>
                <a:gd name="connsiteX3" fmla="*/ 48439 w 181992"/>
                <a:gd name="connsiteY3" fmla="*/ 112187 h 163001"/>
                <a:gd name="connsiteX4" fmla="*/ 181789 w 181992"/>
                <a:gd name="connsiteY4" fmla="*/ 4 h 16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" h="163001">
                  <a:moveTo>
                    <a:pt x="181789" y="4"/>
                  </a:moveTo>
                  <a:cubicBezTo>
                    <a:pt x="176144" y="-702"/>
                    <a:pt x="42794" y="80790"/>
                    <a:pt x="14572" y="107954"/>
                  </a:cubicBezTo>
                  <a:cubicBezTo>
                    <a:pt x="-13650" y="135118"/>
                    <a:pt x="6810" y="162282"/>
                    <a:pt x="12455" y="162987"/>
                  </a:cubicBezTo>
                  <a:cubicBezTo>
                    <a:pt x="18099" y="163693"/>
                    <a:pt x="23039" y="138645"/>
                    <a:pt x="48439" y="112187"/>
                  </a:cubicBezTo>
                  <a:cubicBezTo>
                    <a:pt x="73839" y="85729"/>
                    <a:pt x="187434" y="710"/>
                    <a:pt x="181789" y="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91B8C47A-11A7-4AD4-895A-73C49441C4AF}"/>
                </a:ext>
              </a:extLst>
            </p:cNvPr>
            <p:cNvSpPr/>
            <p:nvPr/>
          </p:nvSpPr>
          <p:spPr>
            <a:xfrm>
              <a:off x="10051264" y="8375451"/>
              <a:ext cx="257076" cy="67320"/>
            </a:xfrm>
            <a:custGeom>
              <a:avLst/>
              <a:gdLst>
                <a:gd name="connsiteX0" fmla="*/ 254786 w 257076"/>
                <a:gd name="connsiteY0" fmla="*/ 6549 h 67320"/>
                <a:gd name="connsiteX1" fmla="*/ 199753 w 257076"/>
                <a:gd name="connsiteY1" fmla="*/ 6549 h 67320"/>
                <a:gd name="connsiteX2" fmla="*/ 13486 w 257076"/>
                <a:gd name="connsiteY2" fmla="*/ 63699 h 67320"/>
                <a:gd name="connsiteX3" fmla="*/ 28303 w 257076"/>
                <a:gd name="connsiteY3" fmla="*/ 55232 h 67320"/>
                <a:gd name="connsiteX4" fmla="*/ 138369 w 257076"/>
                <a:gd name="connsiteY4" fmla="*/ 4432 h 67320"/>
                <a:gd name="connsiteX5" fmla="*/ 254786 w 257076"/>
                <a:gd name="connsiteY5" fmla="*/ 6549 h 6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076" h="67320">
                  <a:moveTo>
                    <a:pt x="254786" y="6549"/>
                  </a:moveTo>
                  <a:cubicBezTo>
                    <a:pt x="265017" y="6902"/>
                    <a:pt x="239970" y="-2976"/>
                    <a:pt x="199753" y="6549"/>
                  </a:cubicBezTo>
                  <a:cubicBezTo>
                    <a:pt x="159536" y="16074"/>
                    <a:pt x="42061" y="55585"/>
                    <a:pt x="13486" y="63699"/>
                  </a:cubicBezTo>
                  <a:cubicBezTo>
                    <a:pt x="-15089" y="71813"/>
                    <a:pt x="7489" y="65110"/>
                    <a:pt x="28303" y="55232"/>
                  </a:cubicBezTo>
                  <a:cubicBezTo>
                    <a:pt x="49117" y="45354"/>
                    <a:pt x="101680" y="15368"/>
                    <a:pt x="138369" y="4432"/>
                  </a:cubicBezTo>
                  <a:cubicBezTo>
                    <a:pt x="175058" y="-6504"/>
                    <a:pt x="244555" y="6196"/>
                    <a:pt x="254786" y="65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0333B38C-A3C3-40CD-B709-837DD51E889C}"/>
                </a:ext>
              </a:extLst>
            </p:cNvPr>
            <p:cNvSpPr/>
            <p:nvPr/>
          </p:nvSpPr>
          <p:spPr>
            <a:xfrm>
              <a:off x="9980303" y="8461891"/>
              <a:ext cx="115234" cy="295212"/>
            </a:xfrm>
            <a:custGeom>
              <a:avLst/>
              <a:gdLst>
                <a:gd name="connsiteX0" fmla="*/ 27297 w 115234"/>
                <a:gd name="connsiteY0" fmla="*/ 542 h 295212"/>
                <a:gd name="connsiteX1" fmla="*/ 4014 w 115234"/>
                <a:gd name="connsiteY1" fmla="*/ 119076 h 295212"/>
                <a:gd name="connsiteX2" fmla="*/ 114080 w 115234"/>
                <a:gd name="connsiteY2" fmla="*/ 294759 h 295212"/>
                <a:gd name="connsiteX3" fmla="*/ 59047 w 115234"/>
                <a:gd name="connsiteY3" fmla="*/ 165642 h 295212"/>
                <a:gd name="connsiteX4" fmla="*/ 27297 w 115234"/>
                <a:gd name="connsiteY4" fmla="*/ 542 h 29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34" h="295212">
                  <a:moveTo>
                    <a:pt x="27297" y="542"/>
                  </a:moveTo>
                  <a:cubicBezTo>
                    <a:pt x="18125" y="-7219"/>
                    <a:pt x="-10450" y="70040"/>
                    <a:pt x="4014" y="119076"/>
                  </a:cubicBezTo>
                  <a:cubicBezTo>
                    <a:pt x="18478" y="168112"/>
                    <a:pt x="104908" y="286998"/>
                    <a:pt x="114080" y="294759"/>
                  </a:cubicBezTo>
                  <a:cubicBezTo>
                    <a:pt x="123252" y="302520"/>
                    <a:pt x="75275" y="208681"/>
                    <a:pt x="59047" y="165642"/>
                  </a:cubicBezTo>
                  <a:cubicBezTo>
                    <a:pt x="42819" y="122603"/>
                    <a:pt x="36469" y="8303"/>
                    <a:pt x="27297" y="54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02523F82-DF16-4457-90B7-6262BAC3D9B3}"/>
                </a:ext>
              </a:extLst>
            </p:cNvPr>
            <p:cNvSpPr/>
            <p:nvPr/>
          </p:nvSpPr>
          <p:spPr>
            <a:xfrm>
              <a:off x="9958964" y="8485687"/>
              <a:ext cx="91151" cy="265717"/>
            </a:xfrm>
            <a:custGeom>
              <a:avLst/>
              <a:gdLst>
                <a:gd name="connsiteX0" fmla="*/ 6303 w 91151"/>
                <a:gd name="connsiteY0" fmla="*/ 30 h 265717"/>
                <a:gd name="connsiteX1" fmla="*/ 6303 w 91151"/>
                <a:gd name="connsiteY1" fmla="*/ 112213 h 265717"/>
                <a:gd name="connsiteX2" fmla="*/ 74036 w 91151"/>
                <a:gd name="connsiteY2" fmla="*/ 239213 h 265717"/>
                <a:gd name="connsiteX3" fmla="*/ 88853 w 91151"/>
                <a:gd name="connsiteY3" fmla="*/ 256146 h 265717"/>
                <a:gd name="connsiteX4" fmla="*/ 35936 w 91151"/>
                <a:gd name="connsiteY4" fmla="*/ 122796 h 265717"/>
                <a:gd name="connsiteX5" fmla="*/ 6303 w 91151"/>
                <a:gd name="connsiteY5" fmla="*/ 30 h 26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51" h="265717">
                  <a:moveTo>
                    <a:pt x="6303" y="30"/>
                  </a:moveTo>
                  <a:cubicBezTo>
                    <a:pt x="1364" y="-1734"/>
                    <a:pt x="-4986" y="72349"/>
                    <a:pt x="6303" y="112213"/>
                  </a:cubicBezTo>
                  <a:cubicBezTo>
                    <a:pt x="17592" y="152077"/>
                    <a:pt x="60278" y="215224"/>
                    <a:pt x="74036" y="239213"/>
                  </a:cubicBezTo>
                  <a:cubicBezTo>
                    <a:pt x="87794" y="263202"/>
                    <a:pt x="95203" y="275549"/>
                    <a:pt x="88853" y="256146"/>
                  </a:cubicBezTo>
                  <a:cubicBezTo>
                    <a:pt x="82503" y="236743"/>
                    <a:pt x="48636" y="163365"/>
                    <a:pt x="35936" y="122796"/>
                  </a:cubicBezTo>
                  <a:cubicBezTo>
                    <a:pt x="23236" y="82227"/>
                    <a:pt x="11242" y="1794"/>
                    <a:pt x="6303" y="3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BCB822BE-9137-41E4-BF08-4ADF812D97D5}"/>
                </a:ext>
              </a:extLst>
            </p:cNvPr>
            <p:cNvSpPr/>
            <p:nvPr/>
          </p:nvSpPr>
          <p:spPr>
            <a:xfrm>
              <a:off x="9661719" y="8489950"/>
              <a:ext cx="297874" cy="101823"/>
            </a:xfrm>
            <a:custGeom>
              <a:avLst/>
              <a:gdLst>
                <a:gd name="connsiteX0" fmla="*/ 864 w 297874"/>
                <a:gd name="connsiteY0" fmla="*/ 71967 h 101823"/>
                <a:gd name="connsiteX1" fmla="*/ 121514 w 297874"/>
                <a:gd name="connsiteY1" fmla="*/ 101600 h 101823"/>
                <a:gd name="connsiteX2" fmla="*/ 252748 w 297874"/>
                <a:gd name="connsiteY2" fmla="*/ 55033 h 101823"/>
                <a:gd name="connsiteX3" fmla="*/ 295081 w 297874"/>
                <a:gd name="connsiteY3" fmla="*/ 0 h 101823"/>
                <a:gd name="connsiteX4" fmla="*/ 185014 w 297874"/>
                <a:gd name="connsiteY4" fmla="*/ 55033 h 101823"/>
                <a:gd name="connsiteX5" fmla="*/ 864 w 297874"/>
                <a:gd name="connsiteY5" fmla="*/ 71967 h 10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874" h="101823">
                  <a:moveTo>
                    <a:pt x="864" y="71967"/>
                  </a:moveTo>
                  <a:cubicBezTo>
                    <a:pt x="-9719" y="79728"/>
                    <a:pt x="79533" y="104422"/>
                    <a:pt x="121514" y="101600"/>
                  </a:cubicBezTo>
                  <a:cubicBezTo>
                    <a:pt x="163495" y="98778"/>
                    <a:pt x="223820" y="71966"/>
                    <a:pt x="252748" y="55033"/>
                  </a:cubicBezTo>
                  <a:cubicBezTo>
                    <a:pt x="281676" y="38100"/>
                    <a:pt x="306370" y="0"/>
                    <a:pt x="295081" y="0"/>
                  </a:cubicBezTo>
                  <a:cubicBezTo>
                    <a:pt x="283792" y="0"/>
                    <a:pt x="230169" y="42686"/>
                    <a:pt x="185014" y="55033"/>
                  </a:cubicBezTo>
                  <a:cubicBezTo>
                    <a:pt x="139859" y="67380"/>
                    <a:pt x="11447" y="64206"/>
                    <a:pt x="864" y="7196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2A6E3847-8203-4C1A-AA47-3458A0E17CBE}"/>
                </a:ext>
              </a:extLst>
            </p:cNvPr>
            <p:cNvSpPr/>
            <p:nvPr/>
          </p:nvSpPr>
          <p:spPr>
            <a:xfrm>
              <a:off x="9738016" y="8568865"/>
              <a:ext cx="93170" cy="271012"/>
            </a:xfrm>
            <a:custGeom>
              <a:avLst/>
              <a:gdLst>
                <a:gd name="connsiteX0" fmla="*/ 767 w 93170"/>
                <a:gd name="connsiteY0" fmla="*/ 5752 h 271012"/>
                <a:gd name="connsiteX1" fmla="*/ 87551 w 93170"/>
                <a:gd name="connsiteY1" fmla="*/ 208952 h 271012"/>
                <a:gd name="connsiteX2" fmla="*/ 83317 w 93170"/>
                <a:gd name="connsiteY2" fmla="*/ 270335 h 271012"/>
                <a:gd name="connsiteX3" fmla="*/ 72734 w 93170"/>
                <a:gd name="connsiteY3" fmla="*/ 179318 h 271012"/>
                <a:gd name="connsiteX4" fmla="*/ 45217 w 93170"/>
                <a:gd name="connsiteY4" fmla="*/ 65018 h 271012"/>
                <a:gd name="connsiteX5" fmla="*/ 767 w 93170"/>
                <a:gd name="connsiteY5" fmla="*/ 5752 h 27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170" h="271012">
                  <a:moveTo>
                    <a:pt x="767" y="5752"/>
                  </a:moveTo>
                  <a:cubicBezTo>
                    <a:pt x="7823" y="29741"/>
                    <a:pt x="73793" y="164855"/>
                    <a:pt x="87551" y="208952"/>
                  </a:cubicBezTo>
                  <a:cubicBezTo>
                    <a:pt x="101309" y="253049"/>
                    <a:pt x="85787" y="275274"/>
                    <a:pt x="83317" y="270335"/>
                  </a:cubicBezTo>
                  <a:cubicBezTo>
                    <a:pt x="80848" y="265396"/>
                    <a:pt x="79084" y="213537"/>
                    <a:pt x="72734" y="179318"/>
                  </a:cubicBezTo>
                  <a:cubicBezTo>
                    <a:pt x="66384" y="145099"/>
                    <a:pt x="52978" y="91123"/>
                    <a:pt x="45217" y="65018"/>
                  </a:cubicBezTo>
                  <a:cubicBezTo>
                    <a:pt x="37456" y="38913"/>
                    <a:pt x="-6289" y="-18237"/>
                    <a:pt x="767" y="575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4C048E0B-1CD5-463A-920C-DA84FE91BCE1}"/>
                </a:ext>
              </a:extLst>
            </p:cNvPr>
            <p:cNvSpPr/>
            <p:nvPr/>
          </p:nvSpPr>
          <p:spPr>
            <a:xfrm>
              <a:off x="9882716" y="8543921"/>
              <a:ext cx="102604" cy="255506"/>
            </a:xfrm>
            <a:custGeom>
              <a:avLst/>
              <a:gdLst>
                <a:gd name="connsiteX0" fmla="*/ 61384 w 102604"/>
                <a:gd name="connsiteY0" fmla="*/ 1062 h 255506"/>
                <a:gd name="connsiteX1" fmla="*/ 101601 w 102604"/>
                <a:gd name="connsiteY1" fmla="*/ 170396 h 255506"/>
                <a:gd name="connsiteX2" fmla="*/ 82551 w 102604"/>
                <a:gd name="connsiteY2" fmla="*/ 238129 h 255506"/>
                <a:gd name="connsiteX3" fmla="*/ 1 w 102604"/>
                <a:gd name="connsiteY3" fmla="*/ 244479 h 255506"/>
                <a:gd name="connsiteX4" fmla="*/ 80434 w 102604"/>
                <a:gd name="connsiteY4" fmla="*/ 104779 h 255506"/>
                <a:gd name="connsiteX5" fmla="*/ 61384 w 102604"/>
                <a:gd name="connsiteY5" fmla="*/ 1062 h 25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604" h="255506">
                  <a:moveTo>
                    <a:pt x="61384" y="1062"/>
                  </a:moveTo>
                  <a:cubicBezTo>
                    <a:pt x="64912" y="11998"/>
                    <a:pt x="98073" y="130885"/>
                    <a:pt x="101601" y="170396"/>
                  </a:cubicBezTo>
                  <a:cubicBezTo>
                    <a:pt x="105129" y="209907"/>
                    <a:pt x="99484" y="225782"/>
                    <a:pt x="82551" y="238129"/>
                  </a:cubicBezTo>
                  <a:cubicBezTo>
                    <a:pt x="65618" y="250476"/>
                    <a:pt x="354" y="266704"/>
                    <a:pt x="1" y="244479"/>
                  </a:cubicBezTo>
                  <a:cubicBezTo>
                    <a:pt x="-352" y="222254"/>
                    <a:pt x="66676" y="143232"/>
                    <a:pt x="80434" y="104779"/>
                  </a:cubicBezTo>
                  <a:cubicBezTo>
                    <a:pt x="94192" y="66326"/>
                    <a:pt x="57856" y="-9874"/>
                    <a:pt x="61384" y="10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7A7AE5BB-1364-429C-9A14-6B5019837AFE}"/>
                </a:ext>
              </a:extLst>
            </p:cNvPr>
            <p:cNvSpPr/>
            <p:nvPr/>
          </p:nvSpPr>
          <p:spPr>
            <a:xfrm>
              <a:off x="9031424" y="8097390"/>
              <a:ext cx="231936" cy="145557"/>
            </a:xfrm>
            <a:custGeom>
              <a:avLst/>
              <a:gdLst>
                <a:gd name="connsiteX0" fmla="*/ 32143 w 231936"/>
                <a:gd name="connsiteY0" fmla="*/ 977 h 145557"/>
                <a:gd name="connsiteX1" fmla="*/ 154909 w 231936"/>
                <a:gd name="connsiteY1" fmla="*/ 81410 h 145557"/>
                <a:gd name="connsiteX2" fmla="*/ 226876 w 231936"/>
                <a:gd name="connsiteY2" fmla="*/ 106810 h 145557"/>
                <a:gd name="connsiteX3" fmla="*/ 15209 w 231936"/>
                <a:gd name="connsiteY3" fmla="*/ 142793 h 145557"/>
                <a:gd name="connsiteX4" fmla="*/ 32143 w 231936"/>
                <a:gd name="connsiteY4" fmla="*/ 977 h 14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36" h="145557">
                  <a:moveTo>
                    <a:pt x="32143" y="977"/>
                  </a:moveTo>
                  <a:cubicBezTo>
                    <a:pt x="55426" y="-9253"/>
                    <a:pt x="122454" y="63771"/>
                    <a:pt x="154909" y="81410"/>
                  </a:cubicBezTo>
                  <a:cubicBezTo>
                    <a:pt x="187364" y="99049"/>
                    <a:pt x="250159" y="96580"/>
                    <a:pt x="226876" y="106810"/>
                  </a:cubicBezTo>
                  <a:cubicBezTo>
                    <a:pt x="203593" y="117040"/>
                    <a:pt x="47664" y="156198"/>
                    <a:pt x="15209" y="142793"/>
                  </a:cubicBezTo>
                  <a:cubicBezTo>
                    <a:pt x="-17246" y="129388"/>
                    <a:pt x="8860" y="11207"/>
                    <a:pt x="32143" y="9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20460A8B-10C8-4B42-859E-4FC636B0118C}"/>
                </a:ext>
              </a:extLst>
            </p:cNvPr>
            <p:cNvSpPr/>
            <p:nvPr/>
          </p:nvSpPr>
          <p:spPr>
            <a:xfrm>
              <a:off x="9701093" y="7782776"/>
              <a:ext cx="81281" cy="265564"/>
            </a:xfrm>
            <a:custGeom>
              <a:avLst/>
              <a:gdLst>
                <a:gd name="connsiteX0" fmla="*/ 3295 w 81281"/>
                <a:gd name="connsiteY0" fmla="*/ 737 h 265564"/>
                <a:gd name="connsiteX1" fmla="*/ 79495 w 81281"/>
                <a:gd name="connsiteY1" fmla="*/ 122974 h 265564"/>
                <a:gd name="connsiteX2" fmla="*/ 52507 w 81281"/>
                <a:gd name="connsiteY2" fmla="*/ 216637 h 265564"/>
                <a:gd name="connsiteX3" fmla="*/ 120 w 81281"/>
                <a:gd name="connsiteY3" fmla="*/ 264262 h 265564"/>
                <a:gd name="connsiteX4" fmla="*/ 68382 w 81281"/>
                <a:gd name="connsiteY4" fmla="*/ 167424 h 265564"/>
                <a:gd name="connsiteX5" fmla="*/ 46157 w 81281"/>
                <a:gd name="connsiteY5" fmla="*/ 75349 h 265564"/>
                <a:gd name="connsiteX6" fmla="*/ 3295 w 81281"/>
                <a:gd name="connsiteY6" fmla="*/ 737 h 2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1" h="265564">
                  <a:moveTo>
                    <a:pt x="3295" y="737"/>
                  </a:moveTo>
                  <a:cubicBezTo>
                    <a:pt x="8851" y="8675"/>
                    <a:pt x="71293" y="86991"/>
                    <a:pt x="79495" y="122974"/>
                  </a:cubicBezTo>
                  <a:cubicBezTo>
                    <a:pt x="87697" y="158957"/>
                    <a:pt x="65736" y="193089"/>
                    <a:pt x="52507" y="216637"/>
                  </a:cubicBezTo>
                  <a:cubicBezTo>
                    <a:pt x="39278" y="240185"/>
                    <a:pt x="-2526" y="272464"/>
                    <a:pt x="120" y="264262"/>
                  </a:cubicBezTo>
                  <a:cubicBezTo>
                    <a:pt x="2766" y="256060"/>
                    <a:pt x="60709" y="198910"/>
                    <a:pt x="68382" y="167424"/>
                  </a:cubicBezTo>
                  <a:cubicBezTo>
                    <a:pt x="76055" y="135939"/>
                    <a:pt x="54624" y="99691"/>
                    <a:pt x="46157" y="75349"/>
                  </a:cubicBezTo>
                  <a:cubicBezTo>
                    <a:pt x="37690" y="51007"/>
                    <a:pt x="-2261" y="-7201"/>
                    <a:pt x="3295" y="73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E72ACA01-A61F-4212-B706-4F4968C935D4}"/>
                </a:ext>
              </a:extLst>
            </p:cNvPr>
            <p:cNvSpPr/>
            <p:nvPr/>
          </p:nvSpPr>
          <p:spPr>
            <a:xfrm>
              <a:off x="9586334" y="7851424"/>
              <a:ext cx="153713" cy="227853"/>
            </a:xfrm>
            <a:custGeom>
              <a:avLst/>
              <a:gdLst>
                <a:gd name="connsiteX0" fmla="*/ 3754 w 153713"/>
                <a:gd name="connsiteY0" fmla="*/ 1939 h 227853"/>
                <a:gd name="connsiteX1" fmla="*/ 103766 w 153713"/>
                <a:gd name="connsiteY1" fmla="*/ 194026 h 227853"/>
                <a:gd name="connsiteX2" fmla="*/ 151391 w 153713"/>
                <a:gd name="connsiteY2" fmla="*/ 219426 h 227853"/>
                <a:gd name="connsiteX3" fmla="*/ 33916 w 153713"/>
                <a:gd name="connsiteY3" fmla="*/ 100364 h 227853"/>
                <a:gd name="connsiteX4" fmla="*/ 3754 w 153713"/>
                <a:gd name="connsiteY4" fmla="*/ 1939 h 22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13" h="227853">
                  <a:moveTo>
                    <a:pt x="3754" y="1939"/>
                  </a:moveTo>
                  <a:cubicBezTo>
                    <a:pt x="15396" y="17549"/>
                    <a:pt x="79160" y="157778"/>
                    <a:pt x="103766" y="194026"/>
                  </a:cubicBezTo>
                  <a:cubicBezTo>
                    <a:pt x="128372" y="230274"/>
                    <a:pt x="163033" y="235036"/>
                    <a:pt x="151391" y="219426"/>
                  </a:cubicBezTo>
                  <a:cubicBezTo>
                    <a:pt x="139749" y="203816"/>
                    <a:pt x="58787" y="131585"/>
                    <a:pt x="33916" y="100364"/>
                  </a:cubicBezTo>
                  <a:cubicBezTo>
                    <a:pt x="9045" y="69143"/>
                    <a:pt x="-7888" y="-13671"/>
                    <a:pt x="3754" y="19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405B1D7E-78C1-4A72-BD20-279F5728C278}"/>
                </a:ext>
              </a:extLst>
            </p:cNvPr>
            <p:cNvSpPr/>
            <p:nvPr/>
          </p:nvSpPr>
          <p:spPr>
            <a:xfrm>
              <a:off x="9531312" y="7927231"/>
              <a:ext cx="193733" cy="178476"/>
            </a:xfrm>
            <a:custGeom>
              <a:avLst/>
              <a:gdLst>
                <a:gd name="connsiteX0" fmla="*/ 38 w 193733"/>
                <a:gd name="connsiteY0" fmla="*/ 744 h 178476"/>
                <a:gd name="connsiteX1" fmla="*/ 117513 w 193733"/>
                <a:gd name="connsiteY1" fmla="*/ 170607 h 178476"/>
                <a:gd name="connsiteX2" fmla="*/ 193713 w 193733"/>
                <a:gd name="connsiteY2" fmla="*/ 142032 h 178476"/>
                <a:gd name="connsiteX3" fmla="*/ 125451 w 193733"/>
                <a:gd name="connsiteY3" fmla="*/ 69007 h 178476"/>
                <a:gd name="connsiteX4" fmla="*/ 150851 w 193733"/>
                <a:gd name="connsiteY4" fmla="*/ 164257 h 178476"/>
                <a:gd name="connsiteX5" fmla="*/ 104813 w 193733"/>
                <a:gd name="connsiteY5" fmla="*/ 110282 h 178476"/>
                <a:gd name="connsiteX6" fmla="*/ 38 w 193733"/>
                <a:gd name="connsiteY6" fmla="*/ 744 h 17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733" h="178476">
                  <a:moveTo>
                    <a:pt x="38" y="744"/>
                  </a:moveTo>
                  <a:cubicBezTo>
                    <a:pt x="2155" y="10798"/>
                    <a:pt x="85234" y="147059"/>
                    <a:pt x="117513" y="170607"/>
                  </a:cubicBezTo>
                  <a:cubicBezTo>
                    <a:pt x="149792" y="194155"/>
                    <a:pt x="192390" y="158965"/>
                    <a:pt x="193713" y="142032"/>
                  </a:cubicBezTo>
                  <a:cubicBezTo>
                    <a:pt x="195036" y="125099"/>
                    <a:pt x="132595" y="65303"/>
                    <a:pt x="125451" y="69007"/>
                  </a:cubicBezTo>
                  <a:cubicBezTo>
                    <a:pt x="118307" y="72711"/>
                    <a:pt x="154291" y="157378"/>
                    <a:pt x="150851" y="164257"/>
                  </a:cubicBezTo>
                  <a:cubicBezTo>
                    <a:pt x="147411" y="171136"/>
                    <a:pt x="124921" y="135153"/>
                    <a:pt x="104813" y="110282"/>
                  </a:cubicBezTo>
                  <a:cubicBezTo>
                    <a:pt x="84705" y="85411"/>
                    <a:pt x="-2079" y="-9310"/>
                    <a:pt x="38" y="74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D8473AA3-9EBC-4CFC-BC72-35728EA72C98}"/>
                </a:ext>
              </a:extLst>
            </p:cNvPr>
            <p:cNvSpPr/>
            <p:nvPr/>
          </p:nvSpPr>
          <p:spPr>
            <a:xfrm>
              <a:off x="9395785" y="7975716"/>
              <a:ext cx="165960" cy="305394"/>
            </a:xfrm>
            <a:custGeom>
              <a:avLst/>
              <a:gdLst>
                <a:gd name="connsiteX0" fmla="*/ 48253 w 165960"/>
                <a:gd name="connsiteY0" fmla="*/ 1472 h 305394"/>
                <a:gd name="connsiteX1" fmla="*/ 160965 w 165960"/>
                <a:gd name="connsiteY1" fmla="*/ 193559 h 305394"/>
                <a:gd name="connsiteX2" fmla="*/ 138740 w 165960"/>
                <a:gd name="connsiteY2" fmla="*/ 226897 h 305394"/>
                <a:gd name="connsiteX3" fmla="*/ 72065 w 165960"/>
                <a:gd name="connsiteY3" fmla="*/ 253884 h 305394"/>
                <a:gd name="connsiteX4" fmla="*/ 33965 w 165960"/>
                <a:gd name="connsiteY4" fmla="*/ 291984 h 305394"/>
                <a:gd name="connsiteX5" fmla="*/ 3803 w 165960"/>
                <a:gd name="connsiteY5" fmla="*/ 298334 h 305394"/>
                <a:gd name="connsiteX6" fmla="*/ 124453 w 165960"/>
                <a:gd name="connsiteY6" fmla="*/ 196734 h 305394"/>
                <a:gd name="connsiteX7" fmla="*/ 100640 w 165960"/>
                <a:gd name="connsiteY7" fmla="*/ 109422 h 305394"/>
                <a:gd name="connsiteX8" fmla="*/ 48253 w 165960"/>
                <a:gd name="connsiteY8" fmla="*/ 1472 h 3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960" h="305394">
                  <a:moveTo>
                    <a:pt x="48253" y="1472"/>
                  </a:moveTo>
                  <a:cubicBezTo>
                    <a:pt x="58307" y="15495"/>
                    <a:pt x="145884" y="155988"/>
                    <a:pt x="160965" y="193559"/>
                  </a:cubicBezTo>
                  <a:cubicBezTo>
                    <a:pt x="176046" y="231130"/>
                    <a:pt x="153557" y="216843"/>
                    <a:pt x="138740" y="226897"/>
                  </a:cubicBezTo>
                  <a:cubicBezTo>
                    <a:pt x="123923" y="236951"/>
                    <a:pt x="89527" y="243036"/>
                    <a:pt x="72065" y="253884"/>
                  </a:cubicBezTo>
                  <a:cubicBezTo>
                    <a:pt x="54603" y="264732"/>
                    <a:pt x="45342" y="284576"/>
                    <a:pt x="33965" y="291984"/>
                  </a:cubicBezTo>
                  <a:cubicBezTo>
                    <a:pt x="22588" y="299392"/>
                    <a:pt x="-11278" y="314209"/>
                    <a:pt x="3803" y="298334"/>
                  </a:cubicBezTo>
                  <a:cubicBezTo>
                    <a:pt x="18884" y="282459"/>
                    <a:pt x="108314" y="228219"/>
                    <a:pt x="124453" y="196734"/>
                  </a:cubicBezTo>
                  <a:cubicBezTo>
                    <a:pt x="140592" y="165249"/>
                    <a:pt x="113075" y="141436"/>
                    <a:pt x="100640" y="109422"/>
                  </a:cubicBezTo>
                  <a:cubicBezTo>
                    <a:pt x="88205" y="77408"/>
                    <a:pt x="38199" y="-12551"/>
                    <a:pt x="48253" y="14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C2C14C31-F009-406F-A7D5-88FED571FEA8}"/>
                </a:ext>
              </a:extLst>
            </p:cNvPr>
            <p:cNvSpPr/>
            <p:nvPr/>
          </p:nvSpPr>
          <p:spPr>
            <a:xfrm>
              <a:off x="9990741" y="8048201"/>
              <a:ext cx="242322" cy="100484"/>
            </a:xfrm>
            <a:custGeom>
              <a:avLst/>
              <a:gdLst>
                <a:gd name="connsiteX0" fmla="*/ 242284 w 242322"/>
                <a:gd name="connsiteY0" fmla="*/ 38524 h 100484"/>
                <a:gd name="connsiteX1" fmla="*/ 21622 w 242322"/>
                <a:gd name="connsiteY1" fmla="*/ 36937 h 100484"/>
                <a:gd name="connsiteX2" fmla="*/ 12097 w 242322"/>
                <a:gd name="connsiteY2" fmla="*/ 100437 h 100484"/>
                <a:gd name="connsiteX3" fmla="*/ 984 w 242322"/>
                <a:gd name="connsiteY3" fmla="*/ 46462 h 100484"/>
                <a:gd name="connsiteX4" fmla="*/ 39084 w 242322"/>
                <a:gd name="connsiteY4" fmla="*/ 424 h 100484"/>
                <a:gd name="connsiteX5" fmla="*/ 242284 w 242322"/>
                <a:gd name="connsiteY5" fmla="*/ 38524 h 10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322" h="100484">
                  <a:moveTo>
                    <a:pt x="242284" y="38524"/>
                  </a:moveTo>
                  <a:cubicBezTo>
                    <a:pt x="239374" y="44609"/>
                    <a:pt x="59986" y="26618"/>
                    <a:pt x="21622" y="36937"/>
                  </a:cubicBezTo>
                  <a:cubicBezTo>
                    <a:pt x="-16742" y="47256"/>
                    <a:pt x="15537" y="98850"/>
                    <a:pt x="12097" y="100437"/>
                  </a:cubicBezTo>
                  <a:cubicBezTo>
                    <a:pt x="8657" y="102025"/>
                    <a:pt x="-3514" y="63131"/>
                    <a:pt x="984" y="46462"/>
                  </a:cubicBezTo>
                  <a:cubicBezTo>
                    <a:pt x="5482" y="29793"/>
                    <a:pt x="-2456" y="5186"/>
                    <a:pt x="39084" y="424"/>
                  </a:cubicBezTo>
                  <a:cubicBezTo>
                    <a:pt x="80624" y="-4339"/>
                    <a:pt x="245194" y="32439"/>
                    <a:pt x="242284" y="385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9E772957-C6D2-488C-B1D5-FFF8AF6553E7}"/>
                </a:ext>
              </a:extLst>
            </p:cNvPr>
            <p:cNvSpPr/>
            <p:nvPr/>
          </p:nvSpPr>
          <p:spPr>
            <a:xfrm>
              <a:off x="9885359" y="7780607"/>
              <a:ext cx="115896" cy="158502"/>
            </a:xfrm>
            <a:custGeom>
              <a:avLst/>
              <a:gdLst>
                <a:gd name="connsiteX0" fmla="*/ 4 w 115896"/>
                <a:gd name="connsiteY0" fmla="*/ 1318 h 158502"/>
                <a:gd name="connsiteX1" fmla="*/ 61916 w 115896"/>
                <a:gd name="connsiteY1" fmla="*/ 136256 h 158502"/>
                <a:gd name="connsiteX2" fmla="*/ 115891 w 115896"/>
                <a:gd name="connsiteY2" fmla="*/ 152131 h 158502"/>
                <a:gd name="connsiteX3" fmla="*/ 58741 w 115896"/>
                <a:gd name="connsiteY3" fmla="*/ 71168 h 158502"/>
                <a:gd name="connsiteX4" fmla="*/ 4 w 115896"/>
                <a:gd name="connsiteY4" fmla="*/ 1318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96" h="158502">
                  <a:moveTo>
                    <a:pt x="4" y="1318"/>
                  </a:moveTo>
                  <a:cubicBezTo>
                    <a:pt x="533" y="12166"/>
                    <a:pt x="42602" y="111121"/>
                    <a:pt x="61916" y="136256"/>
                  </a:cubicBezTo>
                  <a:cubicBezTo>
                    <a:pt x="81231" y="161392"/>
                    <a:pt x="116420" y="162979"/>
                    <a:pt x="115891" y="152131"/>
                  </a:cubicBezTo>
                  <a:cubicBezTo>
                    <a:pt x="115362" y="141283"/>
                    <a:pt x="71176" y="92864"/>
                    <a:pt x="58741" y="71168"/>
                  </a:cubicBezTo>
                  <a:cubicBezTo>
                    <a:pt x="46306" y="49472"/>
                    <a:pt x="-525" y="-9530"/>
                    <a:pt x="4" y="13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680F63F3-1296-4224-B9CA-42408AB230DE}"/>
                </a:ext>
              </a:extLst>
            </p:cNvPr>
            <p:cNvSpPr/>
            <p:nvPr/>
          </p:nvSpPr>
          <p:spPr>
            <a:xfrm>
              <a:off x="9422076" y="7991135"/>
              <a:ext cx="464917" cy="391725"/>
            </a:xfrm>
            <a:custGeom>
              <a:avLst/>
              <a:gdLst>
                <a:gd name="connsiteX0" fmla="*/ 464874 w 464917"/>
                <a:gd name="connsiteY0" fmla="*/ 340 h 391725"/>
                <a:gd name="connsiteX1" fmla="*/ 412487 w 464917"/>
                <a:gd name="connsiteY1" fmla="*/ 117815 h 391725"/>
                <a:gd name="connsiteX2" fmla="*/ 396612 w 464917"/>
                <a:gd name="connsiteY2" fmla="*/ 168615 h 391725"/>
                <a:gd name="connsiteX3" fmla="*/ 329937 w 464917"/>
                <a:gd name="connsiteY3" fmla="*/ 189253 h 391725"/>
                <a:gd name="connsiteX4" fmla="*/ 320412 w 464917"/>
                <a:gd name="connsiteY4" fmla="*/ 251165 h 391725"/>
                <a:gd name="connsiteX5" fmla="*/ 31487 w 464917"/>
                <a:gd name="connsiteY5" fmla="*/ 386103 h 391725"/>
                <a:gd name="connsiteX6" fmla="*/ 82287 w 464917"/>
                <a:gd name="connsiteY6" fmla="*/ 360703 h 391725"/>
                <a:gd name="connsiteX7" fmla="*/ 1324 w 464917"/>
                <a:gd name="connsiteY7" fmla="*/ 309903 h 391725"/>
                <a:gd name="connsiteX8" fmla="*/ 29899 w 464917"/>
                <a:gd name="connsiteY8" fmla="*/ 309903 h 391725"/>
                <a:gd name="connsiteX9" fmla="*/ 233099 w 464917"/>
                <a:gd name="connsiteY9" fmla="*/ 313078 h 391725"/>
                <a:gd name="connsiteX10" fmla="*/ 352162 w 464917"/>
                <a:gd name="connsiteY10" fmla="*/ 206715 h 391725"/>
                <a:gd name="connsiteX11" fmla="*/ 420424 w 464917"/>
                <a:gd name="connsiteY11" fmla="*/ 86065 h 391725"/>
                <a:gd name="connsiteX12" fmla="*/ 464874 w 464917"/>
                <a:gd name="connsiteY12" fmla="*/ 340 h 39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4917" h="391725">
                  <a:moveTo>
                    <a:pt x="464874" y="340"/>
                  </a:moveTo>
                  <a:cubicBezTo>
                    <a:pt x="463551" y="5632"/>
                    <a:pt x="423864" y="89769"/>
                    <a:pt x="412487" y="117815"/>
                  </a:cubicBezTo>
                  <a:cubicBezTo>
                    <a:pt x="401110" y="145861"/>
                    <a:pt x="410370" y="156709"/>
                    <a:pt x="396612" y="168615"/>
                  </a:cubicBezTo>
                  <a:cubicBezTo>
                    <a:pt x="382854" y="180521"/>
                    <a:pt x="342637" y="175495"/>
                    <a:pt x="329937" y="189253"/>
                  </a:cubicBezTo>
                  <a:cubicBezTo>
                    <a:pt x="317237" y="203011"/>
                    <a:pt x="370154" y="218357"/>
                    <a:pt x="320412" y="251165"/>
                  </a:cubicBezTo>
                  <a:cubicBezTo>
                    <a:pt x="270670" y="283973"/>
                    <a:pt x="71174" y="367847"/>
                    <a:pt x="31487" y="386103"/>
                  </a:cubicBezTo>
                  <a:cubicBezTo>
                    <a:pt x="-8200" y="404359"/>
                    <a:pt x="87314" y="373403"/>
                    <a:pt x="82287" y="360703"/>
                  </a:cubicBezTo>
                  <a:cubicBezTo>
                    <a:pt x="77260" y="348003"/>
                    <a:pt x="10055" y="318370"/>
                    <a:pt x="1324" y="309903"/>
                  </a:cubicBezTo>
                  <a:cubicBezTo>
                    <a:pt x="-7407" y="301436"/>
                    <a:pt x="29899" y="309903"/>
                    <a:pt x="29899" y="309903"/>
                  </a:cubicBezTo>
                  <a:cubicBezTo>
                    <a:pt x="68528" y="310432"/>
                    <a:pt x="179388" y="330276"/>
                    <a:pt x="233099" y="313078"/>
                  </a:cubicBezTo>
                  <a:cubicBezTo>
                    <a:pt x="286809" y="295880"/>
                    <a:pt x="320941" y="244551"/>
                    <a:pt x="352162" y="206715"/>
                  </a:cubicBezTo>
                  <a:cubicBezTo>
                    <a:pt x="383383" y="168879"/>
                    <a:pt x="403755" y="119402"/>
                    <a:pt x="420424" y="86065"/>
                  </a:cubicBezTo>
                  <a:cubicBezTo>
                    <a:pt x="437093" y="52728"/>
                    <a:pt x="466197" y="-4952"/>
                    <a:pt x="464874" y="34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D1ED7D58-8B10-4C33-8C71-CE2C4747B51D}"/>
                </a:ext>
              </a:extLst>
            </p:cNvPr>
            <p:cNvSpPr/>
            <p:nvPr/>
          </p:nvSpPr>
          <p:spPr>
            <a:xfrm>
              <a:off x="9464426" y="8213674"/>
              <a:ext cx="115787" cy="131852"/>
            </a:xfrm>
            <a:custGeom>
              <a:avLst/>
              <a:gdLst>
                <a:gd name="connsiteX0" fmla="*/ 249 w 115787"/>
                <a:gd name="connsiteY0" fmla="*/ 51 h 131852"/>
                <a:gd name="connsiteX1" fmla="*/ 114549 w 115787"/>
                <a:gd name="connsiteY1" fmla="*/ 55614 h 131852"/>
                <a:gd name="connsiteX2" fmla="*/ 62162 w 115787"/>
                <a:gd name="connsiteY2" fmla="*/ 131814 h 131852"/>
                <a:gd name="connsiteX3" fmla="*/ 82799 w 115787"/>
                <a:gd name="connsiteY3" fmla="*/ 65139 h 131852"/>
                <a:gd name="connsiteX4" fmla="*/ 249 w 115787"/>
                <a:gd name="connsiteY4" fmla="*/ 51 h 13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87" h="131852">
                  <a:moveTo>
                    <a:pt x="249" y="51"/>
                  </a:moveTo>
                  <a:cubicBezTo>
                    <a:pt x="5541" y="-1536"/>
                    <a:pt x="104230" y="33653"/>
                    <a:pt x="114549" y="55614"/>
                  </a:cubicBezTo>
                  <a:cubicBezTo>
                    <a:pt x="124868" y="77575"/>
                    <a:pt x="67454" y="130227"/>
                    <a:pt x="62162" y="131814"/>
                  </a:cubicBezTo>
                  <a:cubicBezTo>
                    <a:pt x="56870" y="133401"/>
                    <a:pt x="89943" y="85512"/>
                    <a:pt x="82799" y="65139"/>
                  </a:cubicBezTo>
                  <a:cubicBezTo>
                    <a:pt x="75655" y="44766"/>
                    <a:pt x="-5043" y="1638"/>
                    <a:pt x="249" y="5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5793C891-19DF-4790-8FE1-CD6AEE843716}"/>
                </a:ext>
              </a:extLst>
            </p:cNvPr>
            <p:cNvSpPr/>
            <p:nvPr/>
          </p:nvSpPr>
          <p:spPr>
            <a:xfrm>
              <a:off x="9599282" y="8142791"/>
              <a:ext cx="118280" cy="91867"/>
            </a:xfrm>
            <a:custGeom>
              <a:avLst/>
              <a:gdLst>
                <a:gd name="connsiteX0" fmla="*/ 331 w 118280"/>
                <a:gd name="connsiteY0" fmla="*/ 15372 h 91867"/>
                <a:gd name="connsiteX1" fmla="*/ 81293 w 118280"/>
                <a:gd name="connsiteY1" fmla="*/ 4259 h 91867"/>
                <a:gd name="connsiteX2" fmla="*/ 86056 w 118280"/>
                <a:gd name="connsiteY2" fmla="*/ 91572 h 91867"/>
                <a:gd name="connsiteX3" fmla="*/ 116218 w 118280"/>
                <a:gd name="connsiteY3" fmla="*/ 31247 h 91867"/>
                <a:gd name="connsiteX4" fmla="*/ 331 w 118280"/>
                <a:gd name="connsiteY4" fmla="*/ 15372 h 9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80" h="91867">
                  <a:moveTo>
                    <a:pt x="331" y="15372"/>
                  </a:moveTo>
                  <a:cubicBezTo>
                    <a:pt x="-5490" y="10874"/>
                    <a:pt x="67006" y="-8441"/>
                    <a:pt x="81293" y="4259"/>
                  </a:cubicBezTo>
                  <a:cubicBezTo>
                    <a:pt x="95581" y="16959"/>
                    <a:pt x="80235" y="87074"/>
                    <a:pt x="86056" y="91572"/>
                  </a:cubicBezTo>
                  <a:cubicBezTo>
                    <a:pt x="91877" y="96070"/>
                    <a:pt x="127066" y="47916"/>
                    <a:pt x="116218" y="31247"/>
                  </a:cubicBezTo>
                  <a:cubicBezTo>
                    <a:pt x="105370" y="14578"/>
                    <a:pt x="6152" y="19870"/>
                    <a:pt x="331" y="153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8FAAC1D0-5DDD-432E-8C27-D86619B9D244}"/>
                </a:ext>
              </a:extLst>
            </p:cNvPr>
            <p:cNvSpPr/>
            <p:nvPr/>
          </p:nvSpPr>
          <p:spPr>
            <a:xfrm>
              <a:off x="9583951" y="8156575"/>
              <a:ext cx="120382" cy="104775"/>
            </a:xfrm>
            <a:custGeom>
              <a:avLst/>
              <a:gdLst>
                <a:gd name="connsiteX0" fmla="*/ 45824 w 120382"/>
                <a:gd name="connsiteY0" fmla="*/ 0 h 104775"/>
                <a:gd name="connsiteX1" fmla="*/ 2962 w 120382"/>
                <a:gd name="connsiteY1" fmla="*/ 58738 h 104775"/>
                <a:gd name="connsiteX2" fmla="*/ 118849 w 120382"/>
                <a:gd name="connsiteY2" fmla="*/ 104775 h 104775"/>
                <a:gd name="connsiteX3" fmla="*/ 66462 w 120382"/>
                <a:gd name="connsiteY3" fmla="*/ 58738 h 104775"/>
                <a:gd name="connsiteX4" fmla="*/ 45824 w 120382"/>
                <a:gd name="connsiteY4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82" h="104775">
                  <a:moveTo>
                    <a:pt x="45824" y="0"/>
                  </a:moveTo>
                  <a:cubicBezTo>
                    <a:pt x="18307" y="20638"/>
                    <a:pt x="-9209" y="41276"/>
                    <a:pt x="2962" y="58738"/>
                  </a:cubicBezTo>
                  <a:cubicBezTo>
                    <a:pt x="15133" y="76200"/>
                    <a:pt x="108266" y="104775"/>
                    <a:pt x="118849" y="104775"/>
                  </a:cubicBezTo>
                  <a:cubicBezTo>
                    <a:pt x="129432" y="104775"/>
                    <a:pt x="82337" y="72761"/>
                    <a:pt x="66462" y="58738"/>
                  </a:cubicBezTo>
                  <a:lnTo>
                    <a:pt x="4582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F3965071-81DE-43C8-9A03-B661F39AAAA5}"/>
                </a:ext>
              </a:extLst>
            </p:cNvPr>
            <p:cNvSpPr/>
            <p:nvPr/>
          </p:nvSpPr>
          <p:spPr>
            <a:xfrm>
              <a:off x="9845270" y="7824760"/>
              <a:ext cx="65578" cy="106441"/>
            </a:xfrm>
            <a:custGeom>
              <a:avLst/>
              <a:gdLst>
                <a:gd name="connsiteX0" fmla="*/ 405 w 65578"/>
                <a:gd name="connsiteY0" fmla="*/ 28 h 106441"/>
                <a:gd name="connsiteX1" fmla="*/ 65493 w 65578"/>
                <a:gd name="connsiteY1" fmla="*/ 61940 h 106441"/>
                <a:gd name="connsiteX2" fmla="*/ 14693 w 65578"/>
                <a:gd name="connsiteY2" fmla="*/ 106390 h 106441"/>
                <a:gd name="connsiteX3" fmla="*/ 35330 w 65578"/>
                <a:gd name="connsiteY3" fmla="*/ 69878 h 106441"/>
                <a:gd name="connsiteX4" fmla="*/ 405 w 65578"/>
                <a:gd name="connsiteY4" fmla="*/ 28 h 10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78" h="106441">
                  <a:moveTo>
                    <a:pt x="405" y="28"/>
                  </a:moveTo>
                  <a:cubicBezTo>
                    <a:pt x="5432" y="-1295"/>
                    <a:pt x="63112" y="44213"/>
                    <a:pt x="65493" y="61940"/>
                  </a:cubicBezTo>
                  <a:cubicBezTo>
                    <a:pt x="67874" y="79667"/>
                    <a:pt x="19720" y="105067"/>
                    <a:pt x="14693" y="106390"/>
                  </a:cubicBezTo>
                  <a:cubicBezTo>
                    <a:pt x="9666" y="107713"/>
                    <a:pt x="31891" y="83372"/>
                    <a:pt x="35330" y="69878"/>
                  </a:cubicBezTo>
                  <a:cubicBezTo>
                    <a:pt x="38769" y="56384"/>
                    <a:pt x="-4622" y="1351"/>
                    <a:pt x="405" y="2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A89E377A-74EF-48E1-9B98-5D0D3DDDAE3F}"/>
                </a:ext>
              </a:extLst>
            </p:cNvPr>
            <p:cNvSpPr/>
            <p:nvPr/>
          </p:nvSpPr>
          <p:spPr>
            <a:xfrm>
              <a:off x="9802813" y="7834951"/>
              <a:ext cx="52416" cy="88960"/>
            </a:xfrm>
            <a:custGeom>
              <a:avLst/>
              <a:gdLst>
                <a:gd name="connsiteX0" fmla="*/ 52387 w 52416"/>
                <a:gd name="connsiteY0" fmla="*/ 949 h 88960"/>
                <a:gd name="connsiteX1" fmla="*/ 7937 w 52416"/>
                <a:gd name="connsiteY1" fmla="*/ 26349 h 88960"/>
                <a:gd name="connsiteX2" fmla="*/ 38100 w 52416"/>
                <a:gd name="connsiteY2" fmla="*/ 88262 h 88960"/>
                <a:gd name="connsiteX3" fmla="*/ 0 w 52416"/>
                <a:gd name="connsiteY3" fmla="*/ 56512 h 88960"/>
                <a:gd name="connsiteX4" fmla="*/ 52387 w 52416"/>
                <a:gd name="connsiteY4" fmla="*/ 949 h 8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16" h="88960">
                  <a:moveTo>
                    <a:pt x="52387" y="949"/>
                  </a:moveTo>
                  <a:cubicBezTo>
                    <a:pt x="53710" y="-4078"/>
                    <a:pt x="10318" y="11797"/>
                    <a:pt x="7937" y="26349"/>
                  </a:cubicBezTo>
                  <a:cubicBezTo>
                    <a:pt x="5556" y="40901"/>
                    <a:pt x="39423" y="83235"/>
                    <a:pt x="38100" y="88262"/>
                  </a:cubicBezTo>
                  <a:cubicBezTo>
                    <a:pt x="36777" y="93289"/>
                    <a:pt x="0" y="70006"/>
                    <a:pt x="0" y="56512"/>
                  </a:cubicBezTo>
                  <a:cubicBezTo>
                    <a:pt x="0" y="43018"/>
                    <a:pt x="51064" y="5976"/>
                    <a:pt x="52387" y="9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B3D7C189-9487-46CF-8E1F-A51721471D62}"/>
                </a:ext>
              </a:extLst>
            </p:cNvPr>
            <p:cNvSpPr/>
            <p:nvPr/>
          </p:nvSpPr>
          <p:spPr>
            <a:xfrm>
              <a:off x="3949416" y="2356932"/>
              <a:ext cx="132495" cy="1986783"/>
            </a:xfrm>
            <a:custGeom>
              <a:avLst/>
              <a:gdLst>
                <a:gd name="connsiteX0" fmla="*/ 131517 w 132495"/>
                <a:gd name="connsiteY0" fmla="*/ 30668 h 1986783"/>
                <a:gd name="connsiteX1" fmla="*/ 97651 w 132495"/>
                <a:gd name="connsiteY1" fmla="*/ 686835 h 1986783"/>
                <a:gd name="connsiteX2" fmla="*/ 84951 w 132495"/>
                <a:gd name="connsiteY2" fmla="*/ 1194835 h 1986783"/>
                <a:gd name="connsiteX3" fmla="*/ 42617 w 132495"/>
                <a:gd name="connsiteY3" fmla="*/ 1753635 h 1986783"/>
                <a:gd name="connsiteX4" fmla="*/ 34151 w 132495"/>
                <a:gd name="connsiteY4" fmla="*/ 1812901 h 1986783"/>
                <a:gd name="connsiteX5" fmla="*/ 284 w 132495"/>
                <a:gd name="connsiteY5" fmla="*/ 1978001 h 1986783"/>
                <a:gd name="connsiteX6" fmla="*/ 55317 w 132495"/>
                <a:gd name="connsiteY6" fmla="*/ 1749401 h 1986783"/>
                <a:gd name="connsiteX7" fmla="*/ 131517 w 132495"/>
                <a:gd name="connsiteY7" fmla="*/ 30668 h 19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495" h="1986783">
                  <a:moveTo>
                    <a:pt x="131517" y="30668"/>
                  </a:moveTo>
                  <a:cubicBezTo>
                    <a:pt x="138573" y="-146426"/>
                    <a:pt x="105412" y="492807"/>
                    <a:pt x="97651" y="686835"/>
                  </a:cubicBezTo>
                  <a:cubicBezTo>
                    <a:pt x="89890" y="880863"/>
                    <a:pt x="94123" y="1017035"/>
                    <a:pt x="84951" y="1194835"/>
                  </a:cubicBezTo>
                  <a:cubicBezTo>
                    <a:pt x="75779" y="1372635"/>
                    <a:pt x="51084" y="1650624"/>
                    <a:pt x="42617" y="1753635"/>
                  </a:cubicBezTo>
                  <a:cubicBezTo>
                    <a:pt x="34150" y="1856646"/>
                    <a:pt x="41206" y="1775507"/>
                    <a:pt x="34151" y="1812901"/>
                  </a:cubicBezTo>
                  <a:cubicBezTo>
                    <a:pt x="27095" y="1850295"/>
                    <a:pt x="-3244" y="1988584"/>
                    <a:pt x="284" y="1978001"/>
                  </a:cubicBezTo>
                  <a:cubicBezTo>
                    <a:pt x="3812" y="1967418"/>
                    <a:pt x="26389" y="2074662"/>
                    <a:pt x="55317" y="1749401"/>
                  </a:cubicBezTo>
                  <a:cubicBezTo>
                    <a:pt x="84245" y="1424140"/>
                    <a:pt x="124461" y="207762"/>
                    <a:pt x="131517" y="3066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DEE3CEF0-F2CB-487C-B085-AD1B2A7FEF15}"/>
                </a:ext>
              </a:extLst>
            </p:cNvPr>
            <p:cNvSpPr/>
            <p:nvPr/>
          </p:nvSpPr>
          <p:spPr>
            <a:xfrm>
              <a:off x="3879118" y="4279582"/>
              <a:ext cx="108733" cy="1656028"/>
            </a:xfrm>
            <a:custGeom>
              <a:avLst/>
              <a:gdLst>
                <a:gd name="connsiteX0" fmla="*/ 45182 w 108733"/>
                <a:gd name="connsiteY0" fmla="*/ 161185 h 1656028"/>
                <a:gd name="connsiteX1" fmla="*/ 108682 w 108733"/>
                <a:gd name="connsiteY1" fmla="*/ 13018 h 1656028"/>
                <a:gd name="connsiteX2" fmla="*/ 32482 w 108733"/>
                <a:gd name="connsiteY2" fmla="*/ 360151 h 1656028"/>
                <a:gd name="connsiteX3" fmla="*/ 2849 w 108733"/>
                <a:gd name="connsiteY3" fmla="*/ 1473518 h 1656028"/>
                <a:gd name="connsiteX4" fmla="*/ 24015 w 108733"/>
                <a:gd name="connsiteY4" fmla="*/ 1630151 h 1656028"/>
                <a:gd name="connsiteX5" fmla="*/ 2849 w 108733"/>
                <a:gd name="connsiteY5" fmla="*/ 1211051 h 1656028"/>
                <a:gd name="connsiteX6" fmla="*/ 100215 w 108733"/>
                <a:gd name="connsiteY6" fmla="*/ 55351 h 1656028"/>
                <a:gd name="connsiteX7" fmla="*/ 45182 w 108733"/>
                <a:gd name="connsiteY7" fmla="*/ 161185 h 165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33" h="1656028">
                  <a:moveTo>
                    <a:pt x="45182" y="161185"/>
                  </a:moveTo>
                  <a:cubicBezTo>
                    <a:pt x="46593" y="154129"/>
                    <a:pt x="110799" y="-20143"/>
                    <a:pt x="108682" y="13018"/>
                  </a:cubicBezTo>
                  <a:cubicBezTo>
                    <a:pt x="106565" y="46179"/>
                    <a:pt x="50121" y="116734"/>
                    <a:pt x="32482" y="360151"/>
                  </a:cubicBezTo>
                  <a:cubicBezTo>
                    <a:pt x="14843" y="603568"/>
                    <a:pt x="4260" y="1261851"/>
                    <a:pt x="2849" y="1473518"/>
                  </a:cubicBezTo>
                  <a:cubicBezTo>
                    <a:pt x="1438" y="1685185"/>
                    <a:pt x="24015" y="1673895"/>
                    <a:pt x="24015" y="1630151"/>
                  </a:cubicBezTo>
                  <a:cubicBezTo>
                    <a:pt x="24015" y="1586407"/>
                    <a:pt x="-9851" y="1473518"/>
                    <a:pt x="2849" y="1211051"/>
                  </a:cubicBezTo>
                  <a:cubicBezTo>
                    <a:pt x="15549" y="948584"/>
                    <a:pt x="93865" y="227506"/>
                    <a:pt x="100215" y="55351"/>
                  </a:cubicBezTo>
                  <a:cubicBezTo>
                    <a:pt x="106565" y="-116804"/>
                    <a:pt x="43771" y="168241"/>
                    <a:pt x="45182" y="1611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6FF548CD-C954-4931-A86B-09EECA9194DF}"/>
                </a:ext>
              </a:extLst>
            </p:cNvPr>
            <p:cNvSpPr/>
            <p:nvPr/>
          </p:nvSpPr>
          <p:spPr>
            <a:xfrm>
              <a:off x="2692244" y="5752551"/>
              <a:ext cx="1336384" cy="276673"/>
            </a:xfrm>
            <a:custGeom>
              <a:avLst/>
              <a:gdLst>
                <a:gd name="connsiteX0" fmla="*/ 156 w 1336384"/>
                <a:gd name="connsiteY0" fmla="*/ 549 h 276673"/>
                <a:gd name="connsiteX1" fmla="*/ 1223589 w 1336384"/>
                <a:gd name="connsiteY1" fmla="*/ 199516 h 276673"/>
                <a:gd name="connsiteX2" fmla="*/ 1138923 w 1336384"/>
                <a:gd name="connsiteY2" fmla="*/ 267249 h 276673"/>
                <a:gd name="connsiteX3" fmla="*/ 156 w 1336384"/>
                <a:gd name="connsiteY3" fmla="*/ 549 h 27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84" h="276673">
                  <a:moveTo>
                    <a:pt x="156" y="549"/>
                  </a:moveTo>
                  <a:cubicBezTo>
                    <a:pt x="14267" y="-10740"/>
                    <a:pt x="1033794" y="155066"/>
                    <a:pt x="1223589" y="199516"/>
                  </a:cubicBezTo>
                  <a:cubicBezTo>
                    <a:pt x="1413384" y="243966"/>
                    <a:pt x="1349178" y="298999"/>
                    <a:pt x="1138923" y="267249"/>
                  </a:cubicBezTo>
                  <a:cubicBezTo>
                    <a:pt x="928668" y="235499"/>
                    <a:pt x="-13955" y="11838"/>
                    <a:pt x="156" y="5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48254835-724D-40DC-9385-C8B2A75DAC08}"/>
                </a:ext>
              </a:extLst>
            </p:cNvPr>
            <p:cNvSpPr/>
            <p:nvPr/>
          </p:nvSpPr>
          <p:spPr>
            <a:xfrm>
              <a:off x="4078657" y="2337585"/>
              <a:ext cx="163806" cy="885878"/>
            </a:xfrm>
            <a:custGeom>
              <a:avLst/>
              <a:gdLst>
                <a:gd name="connsiteX0" fmla="*/ 160 w 163806"/>
                <a:gd name="connsiteY0" fmla="*/ 24615 h 885878"/>
                <a:gd name="connsiteX1" fmla="*/ 144093 w 163806"/>
                <a:gd name="connsiteY1" fmla="*/ 37315 h 885878"/>
                <a:gd name="connsiteX2" fmla="*/ 158910 w 163806"/>
                <a:gd name="connsiteY2" fmla="*/ 464882 h 885878"/>
                <a:gd name="connsiteX3" fmla="*/ 156793 w 163806"/>
                <a:gd name="connsiteY3" fmla="*/ 752748 h 885878"/>
                <a:gd name="connsiteX4" fmla="*/ 127160 w 163806"/>
                <a:gd name="connsiteY4" fmla="*/ 820482 h 885878"/>
                <a:gd name="connsiteX5" fmla="*/ 163143 w 163806"/>
                <a:gd name="connsiteY5" fmla="*/ 883982 h 885878"/>
                <a:gd name="connsiteX6" fmla="*/ 89060 w 163806"/>
                <a:gd name="connsiteY6" fmla="*/ 858582 h 885878"/>
                <a:gd name="connsiteX7" fmla="*/ 141976 w 163806"/>
                <a:gd name="connsiteY7" fmla="*/ 752748 h 885878"/>
                <a:gd name="connsiteX8" fmla="*/ 146210 w 163806"/>
                <a:gd name="connsiteY8" fmla="*/ 282848 h 885878"/>
                <a:gd name="connsiteX9" fmla="*/ 116576 w 163806"/>
                <a:gd name="connsiteY9" fmla="*/ 60598 h 885878"/>
                <a:gd name="connsiteX10" fmla="*/ 160 w 163806"/>
                <a:gd name="connsiteY10" fmla="*/ 24615 h 88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06" h="885878">
                  <a:moveTo>
                    <a:pt x="160" y="24615"/>
                  </a:moveTo>
                  <a:cubicBezTo>
                    <a:pt x="4746" y="20734"/>
                    <a:pt x="117635" y="-36063"/>
                    <a:pt x="144093" y="37315"/>
                  </a:cubicBezTo>
                  <a:cubicBezTo>
                    <a:pt x="170551" y="110693"/>
                    <a:pt x="156793" y="345643"/>
                    <a:pt x="158910" y="464882"/>
                  </a:cubicBezTo>
                  <a:cubicBezTo>
                    <a:pt x="161027" y="584121"/>
                    <a:pt x="162085" y="693481"/>
                    <a:pt x="156793" y="752748"/>
                  </a:cubicBezTo>
                  <a:cubicBezTo>
                    <a:pt x="151501" y="812015"/>
                    <a:pt x="126102" y="798610"/>
                    <a:pt x="127160" y="820482"/>
                  </a:cubicBezTo>
                  <a:cubicBezTo>
                    <a:pt x="128218" y="842354"/>
                    <a:pt x="169493" y="877632"/>
                    <a:pt x="163143" y="883982"/>
                  </a:cubicBezTo>
                  <a:cubicBezTo>
                    <a:pt x="156793" y="890332"/>
                    <a:pt x="92588" y="880454"/>
                    <a:pt x="89060" y="858582"/>
                  </a:cubicBezTo>
                  <a:cubicBezTo>
                    <a:pt x="85532" y="836710"/>
                    <a:pt x="132451" y="848704"/>
                    <a:pt x="141976" y="752748"/>
                  </a:cubicBezTo>
                  <a:cubicBezTo>
                    <a:pt x="151501" y="656792"/>
                    <a:pt x="150443" y="398206"/>
                    <a:pt x="146210" y="282848"/>
                  </a:cubicBezTo>
                  <a:cubicBezTo>
                    <a:pt x="141977" y="167490"/>
                    <a:pt x="142682" y="105048"/>
                    <a:pt x="116576" y="60598"/>
                  </a:cubicBezTo>
                  <a:cubicBezTo>
                    <a:pt x="90470" y="16148"/>
                    <a:pt x="-4426" y="28496"/>
                    <a:pt x="160" y="2461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2C5DDB98-4C0E-4E1E-B5E0-D35D492E7132}"/>
                </a:ext>
              </a:extLst>
            </p:cNvPr>
            <p:cNvSpPr/>
            <p:nvPr/>
          </p:nvSpPr>
          <p:spPr>
            <a:xfrm>
              <a:off x="4036403" y="3232134"/>
              <a:ext cx="211952" cy="895497"/>
            </a:xfrm>
            <a:custGeom>
              <a:avLst/>
              <a:gdLst>
                <a:gd name="connsiteX0" fmla="*/ 211747 w 211952"/>
                <a:gd name="connsiteY0" fmla="*/ 16 h 895497"/>
                <a:gd name="connsiteX1" fmla="*/ 186347 w 211952"/>
                <a:gd name="connsiteY1" fmla="*/ 721799 h 895497"/>
                <a:gd name="connsiteX2" fmla="*/ 167297 w 211952"/>
                <a:gd name="connsiteY2" fmla="*/ 768366 h 895497"/>
                <a:gd name="connsiteX3" fmla="*/ 154597 w 211952"/>
                <a:gd name="connsiteY3" fmla="*/ 791649 h 895497"/>
                <a:gd name="connsiteX4" fmla="*/ 154597 w 211952"/>
                <a:gd name="connsiteY4" fmla="*/ 823399 h 895497"/>
                <a:gd name="connsiteX5" fmla="*/ 80 w 211952"/>
                <a:gd name="connsiteY5" fmla="*/ 895366 h 895497"/>
                <a:gd name="connsiteX6" fmla="*/ 133430 w 211952"/>
                <a:gd name="connsiteY6" fmla="*/ 840333 h 895497"/>
                <a:gd name="connsiteX7" fmla="*/ 137664 w 211952"/>
                <a:gd name="connsiteY7" fmla="*/ 808583 h 895497"/>
                <a:gd name="connsiteX8" fmla="*/ 171530 w 211952"/>
                <a:gd name="connsiteY8" fmla="*/ 700633 h 895497"/>
                <a:gd name="connsiteX9" fmla="*/ 211747 w 211952"/>
                <a:gd name="connsiteY9" fmla="*/ 16 h 89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952" h="895497">
                  <a:moveTo>
                    <a:pt x="211747" y="16"/>
                  </a:moveTo>
                  <a:cubicBezTo>
                    <a:pt x="214216" y="3544"/>
                    <a:pt x="193755" y="593741"/>
                    <a:pt x="186347" y="721799"/>
                  </a:cubicBezTo>
                  <a:cubicBezTo>
                    <a:pt x="178939" y="849857"/>
                    <a:pt x="172589" y="756724"/>
                    <a:pt x="167297" y="768366"/>
                  </a:cubicBezTo>
                  <a:cubicBezTo>
                    <a:pt x="162005" y="780008"/>
                    <a:pt x="156714" y="782477"/>
                    <a:pt x="154597" y="791649"/>
                  </a:cubicBezTo>
                  <a:cubicBezTo>
                    <a:pt x="152480" y="800821"/>
                    <a:pt x="180350" y="806113"/>
                    <a:pt x="154597" y="823399"/>
                  </a:cubicBezTo>
                  <a:cubicBezTo>
                    <a:pt x="128844" y="840685"/>
                    <a:pt x="3608" y="892544"/>
                    <a:pt x="80" y="895366"/>
                  </a:cubicBezTo>
                  <a:cubicBezTo>
                    <a:pt x="-3448" y="898188"/>
                    <a:pt x="110499" y="854797"/>
                    <a:pt x="133430" y="840333"/>
                  </a:cubicBezTo>
                  <a:cubicBezTo>
                    <a:pt x="156361" y="825869"/>
                    <a:pt x="131314" y="831866"/>
                    <a:pt x="137664" y="808583"/>
                  </a:cubicBezTo>
                  <a:cubicBezTo>
                    <a:pt x="144014" y="785300"/>
                    <a:pt x="163769" y="833983"/>
                    <a:pt x="171530" y="700633"/>
                  </a:cubicBezTo>
                  <a:cubicBezTo>
                    <a:pt x="179291" y="567283"/>
                    <a:pt x="209278" y="-3512"/>
                    <a:pt x="211747" y="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89C6E5CA-EE9D-4BB4-80EF-6AD12311D00E}"/>
                </a:ext>
              </a:extLst>
            </p:cNvPr>
            <p:cNvSpPr/>
            <p:nvPr/>
          </p:nvSpPr>
          <p:spPr>
            <a:xfrm>
              <a:off x="4239677" y="2366342"/>
              <a:ext cx="22350" cy="340223"/>
            </a:xfrm>
            <a:custGeom>
              <a:avLst/>
              <a:gdLst>
                <a:gd name="connsiteX0" fmla="*/ 16940 w 22350"/>
                <a:gd name="connsiteY0" fmla="*/ 2208 h 340223"/>
                <a:gd name="connsiteX1" fmla="*/ 6 w 22350"/>
                <a:gd name="connsiteY1" fmla="*/ 334525 h 340223"/>
                <a:gd name="connsiteX2" fmla="*/ 19056 w 22350"/>
                <a:gd name="connsiteY2" fmla="*/ 196941 h 340223"/>
                <a:gd name="connsiteX3" fmla="*/ 16940 w 22350"/>
                <a:gd name="connsiteY3" fmla="*/ 2208 h 34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0" h="340223">
                  <a:moveTo>
                    <a:pt x="16940" y="2208"/>
                  </a:moveTo>
                  <a:cubicBezTo>
                    <a:pt x="13765" y="25139"/>
                    <a:pt x="-347" y="302070"/>
                    <a:pt x="6" y="334525"/>
                  </a:cubicBezTo>
                  <a:cubicBezTo>
                    <a:pt x="359" y="366980"/>
                    <a:pt x="12000" y="252680"/>
                    <a:pt x="19056" y="196941"/>
                  </a:cubicBezTo>
                  <a:cubicBezTo>
                    <a:pt x="26112" y="141202"/>
                    <a:pt x="20115" y="-20723"/>
                    <a:pt x="16940" y="220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A1907C53-F08A-4E30-B29C-827EEC281CC8}"/>
                </a:ext>
              </a:extLst>
            </p:cNvPr>
            <p:cNvSpPr/>
            <p:nvPr/>
          </p:nvSpPr>
          <p:spPr>
            <a:xfrm>
              <a:off x="4435679" y="2349223"/>
              <a:ext cx="37001" cy="697916"/>
            </a:xfrm>
            <a:custGeom>
              <a:avLst/>
              <a:gdLst>
                <a:gd name="connsiteX0" fmla="*/ 36838 w 37001"/>
                <a:gd name="connsiteY0" fmla="*/ 277 h 697916"/>
                <a:gd name="connsiteX1" fmla="*/ 854 w 37001"/>
                <a:gd name="connsiteY1" fmla="*/ 652210 h 697916"/>
                <a:gd name="connsiteX2" fmla="*/ 13554 w 37001"/>
                <a:gd name="connsiteY2" fmla="*/ 571777 h 697916"/>
                <a:gd name="connsiteX3" fmla="*/ 36838 w 37001"/>
                <a:gd name="connsiteY3" fmla="*/ 277 h 69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01" h="697916">
                  <a:moveTo>
                    <a:pt x="36838" y="277"/>
                  </a:moveTo>
                  <a:cubicBezTo>
                    <a:pt x="34721" y="13683"/>
                    <a:pt x="4735" y="556960"/>
                    <a:pt x="854" y="652210"/>
                  </a:cubicBezTo>
                  <a:cubicBezTo>
                    <a:pt x="-3027" y="747460"/>
                    <a:pt x="7204" y="680785"/>
                    <a:pt x="13554" y="571777"/>
                  </a:cubicBezTo>
                  <a:cubicBezTo>
                    <a:pt x="19904" y="462769"/>
                    <a:pt x="38955" y="-13129"/>
                    <a:pt x="36838" y="2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5D9A5A41-374D-4665-AE94-078AB2BBBEDD}"/>
                </a:ext>
              </a:extLst>
            </p:cNvPr>
            <p:cNvSpPr/>
            <p:nvPr/>
          </p:nvSpPr>
          <p:spPr>
            <a:xfrm>
              <a:off x="4393990" y="3248946"/>
              <a:ext cx="70452" cy="829246"/>
            </a:xfrm>
            <a:custGeom>
              <a:avLst/>
              <a:gdLst>
                <a:gd name="connsiteX0" fmla="*/ 65827 w 70452"/>
                <a:gd name="connsiteY0" fmla="*/ 137 h 829246"/>
                <a:gd name="connsiteX1" fmla="*/ 210 w 70452"/>
                <a:gd name="connsiteY1" fmla="*/ 48821 h 829246"/>
                <a:gd name="connsiteX2" fmla="*/ 44660 w 70452"/>
                <a:gd name="connsiteY2" fmla="*/ 118671 h 829246"/>
                <a:gd name="connsiteX3" fmla="*/ 36193 w 70452"/>
                <a:gd name="connsiteY3" fmla="*/ 781187 h 829246"/>
                <a:gd name="connsiteX4" fmla="*/ 15027 w 70452"/>
                <a:gd name="connsiteY4" fmla="*/ 766371 h 829246"/>
                <a:gd name="connsiteX5" fmla="*/ 10793 w 70452"/>
                <a:gd name="connsiteY5" fmla="*/ 675354 h 829246"/>
                <a:gd name="connsiteX6" fmla="*/ 25610 w 70452"/>
                <a:gd name="connsiteY6" fmla="*/ 442521 h 829246"/>
                <a:gd name="connsiteX7" fmla="*/ 61593 w 70452"/>
                <a:gd name="connsiteY7" fmla="*/ 63637 h 829246"/>
                <a:gd name="connsiteX8" fmla="*/ 65827 w 70452"/>
                <a:gd name="connsiteY8" fmla="*/ 137 h 82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52" h="829246">
                  <a:moveTo>
                    <a:pt x="65827" y="137"/>
                  </a:moveTo>
                  <a:cubicBezTo>
                    <a:pt x="55597" y="-2332"/>
                    <a:pt x="3738" y="29065"/>
                    <a:pt x="210" y="48821"/>
                  </a:cubicBezTo>
                  <a:cubicBezTo>
                    <a:pt x="-3318" y="68577"/>
                    <a:pt x="38663" y="-3390"/>
                    <a:pt x="44660" y="118671"/>
                  </a:cubicBezTo>
                  <a:cubicBezTo>
                    <a:pt x="50657" y="240732"/>
                    <a:pt x="41132" y="673237"/>
                    <a:pt x="36193" y="781187"/>
                  </a:cubicBezTo>
                  <a:cubicBezTo>
                    <a:pt x="31254" y="889137"/>
                    <a:pt x="19260" y="784010"/>
                    <a:pt x="15027" y="766371"/>
                  </a:cubicBezTo>
                  <a:cubicBezTo>
                    <a:pt x="10794" y="748732"/>
                    <a:pt x="9029" y="729329"/>
                    <a:pt x="10793" y="675354"/>
                  </a:cubicBezTo>
                  <a:cubicBezTo>
                    <a:pt x="12557" y="621379"/>
                    <a:pt x="17143" y="544474"/>
                    <a:pt x="25610" y="442521"/>
                  </a:cubicBezTo>
                  <a:cubicBezTo>
                    <a:pt x="34077" y="340568"/>
                    <a:pt x="56301" y="135956"/>
                    <a:pt x="61593" y="63637"/>
                  </a:cubicBezTo>
                  <a:cubicBezTo>
                    <a:pt x="66885" y="-8682"/>
                    <a:pt x="76057" y="2606"/>
                    <a:pt x="65827" y="13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5CA6390E-E337-4700-9525-05823D6451F6}"/>
                </a:ext>
              </a:extLst>
            </p:cNvPr>
            <p:cNvSpPr/>
            <p:nvPr/>
          </p:nvSpPr>
          <p:spPr>
            <a:xfrm>
              <a:off x="4409947" y="2298747"/>
              <a:ext cx="119089" cy="769523"/>
            </a:xfrm>
            <a:custGeom>
              <a:avLst/>
              <a:gdLst>
                <a:gd name="connsiteX0" fmla="*/ 1186 w 119089"/>
                <a:gd name="connsiteY0" fmla="*/ 764070 h 769523"/>
                <a:gd name="connsiteX1" fmla="*/ 115486 w 119089"/>
                <a:gd name="connsiteY1" fmla="*/ 687870 h 769523"/>
                <a:gd name="connsiteX2" fmla="*/ 87970 w 119089"/>
                <a:gd name="connsiteY2" fmla="*/ 38053 h 769523"/>
                <a:gd name="connsiteX3" fmla="*/ 62570 w 119089"/>
                <a:gd name="connsiteY3" fmla="*/ 107903 h 769523"/>
                <a:gd name="connsiteX4" fmla="*/ 28703 w 119089"/>
                <a:gd name="connsiteY4" fmla="*/ 368253 h 769523"/>
                <a:gd name="connsiteX5" fmla="*/ 37170 w 119089"/>
                <a:gd name="connsiteY5" fmla="*/ 241253 h 769523"/>
                <a:gd name="connsiteX6" fmla="*/ 83736 w 119089"/>
                <a:gd name="connsiteY6" fmla="*/ 105786 h 769523"/>
                <a:gd name="connsiteX7" fmla="*/ 109136 w 119089"/>
                <a:gd name="connsiteY7" fmla="*/ 501603 h 769523"/>
                <a:gd name="connsiteX8" fmla="*/ 58336 w 119089"/>
                <a:gd name="connsiteY8" fmla="*/ 725970 h 769523"/>
                <a:gd name="connsiteX9" fmla="*/ 1186 w 119089"/>
                <a:gd name="connsiteY9" fmla="*/ 764070 h 76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89" h="769523">
                  <a:moveTo>
                    <a:pt x="1186" y="764070"/>
                  </a:moveTo>
                  <a:cubicBezTo>
                    <a:pt x="10711" y="757720"/>
                    <a:pt x="101022" y="808873"/>
                    <a:pt x="115486" y="687870"/>
                  </a:cubicBezTo>
                  <a:cubicBezTo>
                    <a:pt x="129950" y="566867"/>
                    <a:pt x="96789" y="134714"/>
                    <a:pt x="87970" y="38053"/>
                  </a:cubicBezTo>
                  <a:cubicBezTo>
                    <a:pt x="79151" y="-58608"/>
                    <a:pt x="72448" y="52870"/>
                    <a:pt x="62570" y="107903"/>
                  </a:cubicBezTo>
                  <a:cubicBezTo>
                    <a:pt x="52692" y="162936"/>
                    <a:pt x="32936" y="346028"/>
                    <a:pt x="28703" y="368253"/>
                  </a:cubicBezTo>
                  <a:cubicBezTo>
                    <a:pt x="24470" y="390478"/>
                    <a:pt x="27998" y="284997"/>
                    <a:pt x="37170" y="241253"/>
                  </a:cubicBezTo>
                  <a:cubicBezTo>
                    <a:pt x="46342" y="197509"/>
                    <a:pt x="71742" y="62394"/>
                    <a:pt x="83736" y="105786"/>
                  </a:cubicBezTo>
                  <a:cubicBezTo>
                    <a:pt x="95730" y="149178"/>
                    <a:pt x="113369" y="398239"/>
                    <a:pt x="109136" y="501603"/>
                  </a:cubicBezTo>
                  <a:cubicBezTo>
                    <a:pt x="104903" y="604967"/>
                    <a:pt x="74564" y="681520"/>
                    <a:pt x="58336" y="725970"/>
                  </a:cubicBezTo>
                  <a:cubicBezTo>
                    <a:pt x="42108" y="770420"/>
                    <a:pt x="-8339" y="770420"/>
                    <a:pt x="1186" y="7640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50892DD2-DE8E-4C0E-841D-1DBE96E89906}"/>
                </a:ext>
              </a:extLst>
            </p:cNvPr>
            <p:cNvSpPr/>
            <p:nvPr/>
          </p:nvSpPr>
          <p:spPr>
            <a:xfrm>
              <a:off x="4433129" y="3126308"/>
              <a:ext cx="303625" cy="120493"/>
            </a:xfrm>
            <a:custGeom>
              <a:avLst/>
              <a:gdLst>
                <a:gd name="connsiteX0" fmla="*/ 293388 w 303625"/>
                <a:gd name="connsiteY0" fmla="*/ 9 h 120493"/>
                <a:gd name="connsiteX1" fmla="*/ 276454 w 303625"/>
                <a:gd name="connsiteY1" fmla="*/ 105842 h 120493"/>
                <a:gd name="connsiteX2" fmla="*/ 121938 w 303625"/>
                <a:gd name="connsiteY2" fmla="*/ 112192 h 120493"/>
                <a:gd name="connsiteX3" fmla="*/ 1288 w 303625"/>
                <a:gd name="connsiteY3" fmla="*/ 35992 h 120493"/>
                <a:gd name="connsiteX4" fmla="*/ 64788 w 303625"/>
                <a:gd name="connsiteY4" fmla="*/ 82559 h 120493"/>
                <a:gd name="connsiteX5" fmla="*/ 166388 w 303625"/>
                <a:gd name="connsiteY5" fmla="*/ 112192 h 120493"/>
                <a:gd name="connsiteX6" fmla="*/ 293388 w 303625"/>
                <a:gd name="connsiteY6" fmla="*/ 9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625" h="120493">
                  <a:moveTo>
                    <a:pt x="293388" y="9"/>
                  </a:moveTo>
                  <a:cubicBezTo>
                    <a:pt x="311732" y="-1049"/>
                    <a:pt x="305029" y="87145"/>
                    <a:pt x="276454" y="105842"/>
                  </a:cubicBezTo>
                  <a:cubicBezTo>
                    <a:pt x="247879" y="124539"/>
                    <a:pt x="167799" y="123834"/>
                    <a:pt x="121938" y="112192"/>
                  </a:cubicBezTo>
                  <a:cubicBezTo>
                    <a:pt x="76077" y="100550"/>
                    <a:pt x="10813" y="40931"/>
                    <a:pt x="1288" y="35992"/>
                  </a:cubicBezTo>
                  <a:cubicBezTo>
                    <a:pt x="-8237" y="31053"/>
                    <a:pt x="37271" y="69859"/>
                    <a:pt x="64788" y="82559"/>
                  </a:cubicBezTo>
                  <a:cubicBezTo>
                    <a:pt x="92305" y="95259"/>
                    <a:pt x="129346" y="121011"/>
                    <a:pt x="166388" y="112192"/>
                  </a:cubicBezTo>
                  <a:cubicBezTo>
                    <a:pt x="203430" y="103373"/>
                    <a:pt x="275044" y="1067"/>
                    <a:pt x="293388" y="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11F9CDD7-1A61-4E73-9735-6B31F487EF3D}"/>
                </a:ext>
              </a:extLst>
            </p:cNvPr>
            <p:cNvSpPr/>
            <p:nvPr/>
          </p:nvSpPr>
          <p:spPr>
            <a:xfrm>
              <a:off x="4434102" y="3115263"/>
              <a:ext cx="305214" cy="49274"/>
            </a:xfrm>
            <a:custGeom>
              <a:avLst/>
              <a:gdLst>
                <a:gd name="connsiteX0" fmla="*/ 305115 w 305214"/>
                <a:gd name="connsiteY0" fmla="*/ 470 h 49274"/>
                <a:gd name="connsiteX1" fmla="*/ 21481 w 305214"/>
                <a:gd name="connsiteY1" fmla="*/ 25870 h 49274"/>
                <a:gd name="connsiteX2" fmla="*/ 53231 w 305214"/>
                <a:gd name="connsiteY2" fmla="*/ 49154 h 49274"/>
                <a:gd name="connsiteX3" fmla="*/ 305115 w 305214"/>
                <a:gd name="connsiteY3" fmla="*/ 470 h 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214" h="49274">
                  <a:moveTo>
                    <a:pt x="305115" y="470"/>
                  </a:moveTo>
                  <a:cubicBezTo>
                    <a:pt x="299823" y="-3411"/>
                    <a:pt x="63461" y="17756"/>
                    <a:pt x="21481" y="25870"/>
                  </a:cubicBezTo>
                  <a:cubicBezTo>
                    <a:pt x="-20499" y="33984"/>
                    <a:pt x="3842" y="46332"/>
                    <a:pt x="53231" y="49154"/>
                  </a:cubicBezTo>
                  <a:cubicBezTo>
                    <a:pt x="102620" y="51976"/>
                    <a:pt x="310407" y="4351"/>
                    <a:pt x="305115" y="4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7C543E5E-564F-4F1D-BD44-DE580FD56D86}"/>
                </a:ext>
              </a:extLst>
            </p:cNvPr>
            <p:cNvSpPr/>
            <p:nvPr/>
          </p:nvSpPr>
          <p:spPr>
            <a:xfrm>
              <a:off x="4372778" y="3228208"/>
              <a:ext cx="164339" cy="825209"/>
            </a:xfrm>
            <a:custGeom>
              <a:avLst/>
              <a:gdLst>
                <a:gd name="connsiteX0" fmla="*/ 110322 w 164339"/>
                <a:gd name="connsiteY0" fmla="*/ 1825 h 825209"/>
                <a:gd name="connsiteX1" fmla="*/ 123022 w 164339"/>
                <a:gd name="connsiteY1" fmla="*/ 253709 h 825209"/>
                <a:gd name="connsiteX2" fmla="*/ 120905 w 164339"/>
                <a:gd name="connsiteY2" fmla="*/ 765942 h 825209"/>
                <a:gd name="connsiteX3" fmla="*/ 93389 w 164339"/>
                <a:gd name="connsiteY3" fmla="*/ 806159 h 825209"/>
                <a:gd name="connsiteX4" fmla="*/ 255 w 164339"/>
                <a:gd name="connsiteY4" fmla="*/ 825209 h 825209"/>
                <a:gd name="connsiteX5" fmla="*/ 125139 w 164339"/>
                <a:gd name="connsiteY5" fmla="*/ 806159 h 825209"/>
                <a:gd name="connsiteX6" fmla="*/ 163239 w 164339"/>
                <a:gd name="connsiteY6" fmla="*/ 727842 h 825209"/>
                <a:gd name="connsiteX7" fmla="*/ 91272 w 164339"/>
                <a:gd name="connsiteY7" fmla="*/ 372242 h 825209"/>
                <a:gd name="connsiteX8" fmla="*/ 110322 w 164339"/>
                <a:gd name="connsiteY8" fmla="*/ 1825 h 82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39" h="825209">
                  <a:moveTo>
                    <a:pt x="110322" y="1825"/>
                  </a:moveTo>
                  <a:cubicBezTo>
                    <a:pt x="115614" y="-17930"/>
                    <a:pt x="121258" y="126356"/>
                    <a:pt x="123022" y="253709"/>
                  </a:cubicBezTo>
                  <a:cubicBezTo>
                    <a:pt x="124786" y="381062"/>
                    <a:pt x="125844" y="673867"/>
                    <a:pt x="120905" y="765942"/>
                  </a:cubicBezTo>
                  <a:cubicBezTo>
                    <a:pt x="115966" y="858017"/>
                    <a:pt x="113497" y="796281"/>
                    <a:pt x="93389" y="806159"/>
                  </a:cubicBezTo>
                  <a:cubicBezTo>
                    <a:pt x="73281" y="816037"/>
                    <a:pt x="-5037" y="825209"/>
                    <a:pt x="255" y="825209"/>
                  </a:cubicBezTo>
                  <a:cubicBezTo>
                    <a:pt x="5547" y="825209"/>
                    <a:pt x="97975" y="822387"/>
                    <a:pt x="125139" y="806159"/>
                  </a:cubicBezTo>
                  <a:cubicBezTo>
                    <a:pt x="152303" y="789931"/>
                    <a:pt x="168883" y="800161"/>
                    <a:pt x="163239" y="727842"/>
                  </a:cubicBezTo>
                  <a:cubicBezTo>
                    <a:pt x="157595" y="655523"/>
                    <a:pt x="96211" y="495009"/>
                    <a:pt x="91272" y="372242"/>
                  </a:cubicBezTo>
                  <a:cubicBezTo>
                    <a:pt x="86333" y="249475"/>
                    <a:pt x="105030" y="21580"/>
                    <a:pt x="110322" y="18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D7A0B3FF-BC1C-494C-8630-84BFE410CE07}"/>
                </a:ext>
              </a:extLst>
            </p:cNvPr>
            <p:cNvSpPr/>
            <p:nvPr/>
          </p:nvSpPr>
          <p:spPr>
            <a:xfrm>
              <a:off x="4645836" y="2272313"/>
              <a:ext cx="96778" cy="838977"/>
            </a:xfrm>
            <a:custGeom>
              <a:avLst/>
              <a:gdLst>
                <a:gd name="connsiteX0" fmla="*/ 27764 w 96778"/>
                <a:gd name="connsiteY0" fmla="*/ 17920 h 838977"/>
                <a:gd name="connsiteX1" fmla="*/ 15064 w 96778"/>
                <a:gd name="connsiteY1" fmla="*/ 92004 h 838977"/>
                <a:gd name="connsiteX2" fmla="*/ 21414 w 96778"/>
                <a:gd name="connsiteY2" fmla="*/ 765104 h 838977"/>
                <a:gd name="connsiteX3" fmla="*/ 29881 w 96778"/>
                <a:gd name="connsiteY3" fmla="*/ 822254 h 838977"/>
                <a:gd name="connsiteX4" fmla="*/ 61631 w 96778"/>
                <a:gd name="connsiteY4" fmla="*/ 771454 h 838977"/>
                <a:gd name="connsiteX5" fmla="*/ 55281 w 96778"/>
                <a:gd name="connsiteY5" fmla="*/ 640220 h 838977"/>
                <a:gd name="connsiteX6" fmla="*/ 95497 w 96778"/>
                <a:gd name="connsiteY6" fmla="*/ 89887 h 838977"/>
                <a:gd name="connsiteX7" fmla="*/ 84914 w 96778"/>
                <a:gd name="connsiteY7" fmla="*/ 85654 h 838977"/>
                <a:gd name="connsiteX8" fmla="*/ 65864 w 96778"/>
                <a:gd name="connsiteY8" fmla="*/ 199954 h 838977"/>
                <a:gd name="connsiteX9" fmla="*/ 67981 w 96778"/>
                <a:gd name="connsiteY9" fmla="*/ 271920 h 838977"/>
                <a:gd name="connsiteX10" fmla="*/ 53164 w 96778"/>
                <a:gd name="connsiteY10" fmla="*/ 231704 h 838977"/>
                <a:gd name="connsiteX11" fmla="*/ 23531 w 96778"/>
                <a:gd name="connsiteY11" fmla="*/ 180904 h 838977"/>
                <a:gd name="connsiteX12" fmla="*/ 53164 w 96778"/>
                <a:gd name="connsiteY12" fmla="*/ 398920 h 838977"/>
                <a:gd name="connsiteX13" fmla="*/ 25647 w 96778"/>
                <a:gd name="connsiteY13" fmla="*/ 748170 h 838977"/>
                <a:gd name="connsiteX14" fmla="*/ 10831 w 96778"/>
                <a:gd name="connsiteY14" fmla="*/ 661387 h 838977"/>
                <a:gd name="connsiteX15" fmla="*/ 247 w 96778"/>
                <a:gd name="connsiteY15" fmla="*/ 204187 h 838977"/>
                <a:gd name="connsiteX16" fmla="*/ 27764 w 96778"/>
                <a:gd name="connsiteY16" fmla="*/ 17920 h 83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778" h="838977">
                  <a:moveTo>
                    <a:pt x="27764" y="17920"/>
                  </a:moveTo>
                  <a:cubicBezTo>
                    <a:pt x="30234" y="-777"/>
                    <a:pt x="16122" y="-32527"/>
                    <a:pt x="15064" y="92004"/>
                  </a:cubicBezTo>
                  <a:cubicBezTo>
                    <a:pt x="14006" y="216535"/>
                    <a:pt x="18944" y="643396"/>
                    <a:pt x="21414" y="765104"/>
                  </a:cubicBezTo>
                  <a:cubicBezTo>
                    <a:pt x="23883" y="886812"/>
                    <a:pt x="23178" y="821196"/>
                    <a:pt x="29881" y="822254"/>
                  </a:cubicBezTo>
                  <a:cubicBezTo>
                    <a:pt x="36584" y="823312"/>
                    <a:pt x="57398" y="801793"/>
                    <a:pt x="61631" y="771454"/>
                  </a:cubicBezTo>
                  <a:cubicBezTo>
                    <a:pt x="65864" y="741115"/>
                    <a:pt x="49637" y="753814"/>
                    <a:pt x="55281" y="640220"/>
                  </a:cubicBezTo>
                  <a:cubicBezTo>
                    <a:pt x="60925" y="526626"/>
                    <a:pt x="90558" y="182315"/>
                    <a:pt x="95497" y="89887"/>
                  </a:cubicBezTo>
                  <a:cubicBezTo>
                    <a:pt x="100436" y="-2541"/>
                    <a:pt x="89853" y="67310"/>
                    <a:pt x="84914" y="85654"/>
                  </a:cubicBezTo>
                  <a:cubicBezTo>
                    <a:pt x="79975" y="103998"/>
                    <a:pt x="68686" y="168910"/>
                    <a:pt x="65864" y="199954"/>
                  </a:cubicBezTo>
                  <a:cubicBezTo>
                    <a:pt x="63042" y="230998"/>
                    <a:pt x="70098" y="266628"/>
                    <a:pt x="67981" y="271920"/>
                  </a:cubicBezTo>
                  <a:cubicBezTo>
                    <a:pt x="65864" y="277212"/>
                    <a:pt x="60572" y="246873"/>
                    <a:pt x="53164" y="231704"/>
                  </a:cubicBezTo>
                  <a:cubicBezTo>
                    <a:pt x="45756" y="216535"/>
                    <a:pt x="23531" y="153035"/>
                    <a:pt x="23531" y="180904"/>
                  </a:cubicBezTo>
                  <a:cubicBezTo>
                    <a:pt x="23531" y="208773"/>
                    <a:pt x="52811" y="304376"/>
                    <a:pt x="53164" y="398920"/>
                  </a:cubicBezTo>
                  <a:cubicBezTo>
                    <a:pt x="53517" y="493464"/>
                    <a:pt x="32703" y="704426"/>
                    <a:pt x="25647" y="748170"/>
                  </a:cubicBezTo>
                  <a:cubicBezTo>
                    <a:pt x="18591" y="791915"/>
                    <a:pt x="15064" y="752051"/>
                    <a:pt x="10831" y="661387"/>
                  </a:cubicBezTo>
                  <a:cubicBezTo>
                    <a:pt x="6598" y="570723"/>
                    <a:pt x="-1517" y="309315"/>
                    <a:pt x="247" y="204187"/>
                  </a:cubicBezTo>
                  <a:cubicBezTo>
                    <a:pt x="2011" y="99059"/>
                    <a:pt x="25294" y="36617"/>
                    <a:pt x="27764" y="1792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A0579D4C-9C8A-439B-A653-0943E45D0387}"/>
                </a:ext>
              </a:extLst>
            </p:cNvPr>
            <p:cNvSpPr/>
            <p:nvPr/>
          </p:nvSpPr>
          <p:spPr>
            <a:xfrm>
              <a:off x="4663464" y="3213274"/>
              <a:ext cx="79676" cy="825455"/>
            </a:xfrm>
            <a:custGeom>
              <a:avLst/>
              <a:gdLst>
                <a:gd name="connsiteX0" fmla="*/ 56703 w 79676"/>
                <a:gd name="connsiteY0" fmla="*/ 31576 h 825455"/>
                <a:gd name="connsiteX1" fmla="*/ 54586 w 79676"/>
                <a:gd name="connsiteY1" fmla="*/ 160693 h 825455"/>
                <a:gd name="connsiteX2" fmla="*/ 48236 w 79676"/>
                <a:gd name="connsiteY2" fmla="*/ 749126 h 825455"/>
                <a:gd name="connsiteX3" fmla="*/ 27069 w 79676"/>
                <a:gd name="connsiteY3" fmla="*/ 797809 h 825455"/>
                <a:gd name="connsiteX4" fmla="*/ 1669 w 79676"/>
                <a:gd name="connsiteY4" fmla="*/ 816859 h 825455"/>
                <a:gd name="connsiteX5" fmla="*/ 77869 w 79676"/>
                <a:gd name="connsiteY5" fmla="*/ 655993 h 825455"/>
                <a:gd name="connsiteX6" fmla="*/ 56703 w 79676"/>
                <a:gd name="connsiteY6" fmla="*/ 31576 h 82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76" h="825455">
                  <a:moveTo>
                    <a:pt x="56703" y="31576"/>
                  </a:moveTo>
                  <a:cubicBezTo>
                    <a:pt x="52823" y="-50974"/>
                    <a:pt x="55997" y="41101"/>
                    <a:pt x="54586" y="160693"/>
                  </a:cubicBezTo>
                  <a:cubicBezTo>
                    <a:pt x="53175" y="280285"/>
                    <a:pt x="52822" y="642940"/>
                    <a:pt x="48236" y="749126"/>
                  </a:cubicBezTo>
                  <a:cubicBezTo>
                    <a:pt x="43650" y="855312"/>
                    <a:pt x="34830" y="786520"/>
                    <a:pt x="27069" y="797809"/>
                  </a:cubicBezTo>
                  <a:cubicBezTo>
                    <a:pt x="19308" y="809098"/>
                    <a:pt x="-6798" y="840495"/>
                    <a:pt x="1669" y="816859"/>
                  </a:cubicBezTo>
                  <a:cubicBezTo>
                    <a:pt x="10136" y="793223"/>
                    <a:pt x="69050" y="783698"/>
                    <a:pt x="77869" y="655993"/>
                  </a:cubicBezTo>
                  <a:cubicBezTo>
                    <a:pt x="86688" y="528288"/>
                    <a:pt x="60583" y="114126"/>
                    <a:pt x="56703" y="315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AF5C4BEB-A360-4755-9B6E-47CB1512D4E8}"/>
                </a:ext>
              </a:extLst>
            </p:cNvPr>
            <p:cNvSpPr/>
            <p:nvPr/>
          </p:nvSpPr>
          <p:spPr>
            <a:xfrm>
              <a:off x="4653479" y="3194214"/>
              <a:ext cx="51888" cy="857882"/>
            </a:xfrm>
            <a:custGeom>
              <a:avLst/>
              <a:gdLst>
                <a:gd name="connsiteX0" fmla="*/ 5304 w 51888"/>
                <a:gd name="connsiteY0" fmla="*/ 50636 h 857882"/>
                <a:gd name="connsiteX1" fmla="*/ 5304 w 51888"/>
                <a:gd name="connsiteY1" fmla="*/ 112019 h 857882"/>
                <a:gd name="connsiteX2" fmla="*/ 43404 w 51888"/>
                <a:gd name="connsiteY2" fmla="*/ 806286 h 857882"/>
                <a:gd name="connsiteX3" fmla="*/ 30704 w 51888"/>
                <a:gd name="connsiteY3" fmla="*/ 785119 h 857882"/>
                <a:gd name="connsiteX4" fmla="*/ 51871 w 51888"/>
                <a:gd name="connsiteY4" fmla="*/ 611553 h 857882"/>
                <a:gd name="connsiteX5" fmla="*/ 5304 w 51888"/>
                <a:gd name="connsiteY5" fmla="*/ 50636 h 85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88" h="857882">
                  <a:moveTo>
                    <a:pt x="5304" y="50636"/>
                  </a:moveTo>
                  <a:cubicBezTo>
                    <a:pt x="-2457" y="-32620"/>
                    <a:pt x="-1046" y="-13923"/>
                    <a:pt x="5304" y="112019"/>
                  </a:cubicBezTo>
                  <a:cubicBezTo>
                    <a:pt x="11654" y="237961"/>
                    <a:pt x="39171" y="694103"/>
                    <a:pt x="43404" y="806286"/>
                  </a:cubicBezTo>
                  <a:cubicBezTo>
                    <a:pt x="47637" y="918469"/>
                    <a:pt x="29293" y="817574"/>
                    <a:pt x="30704" y="785119"/>
                  </a:cubicBezTo>
                  <a:cubicBezTo>
                    <a:pt x="32115" y="752664"/>
                    <a:pt x="52577" y="737495"/>
                    <a:pt x="51871" y="611553"/>
                  </a:cubicBezTo>
                  <a:cubicBezTo>
                    <a:pt x="51165" y="485611"/>
                    <a:pt x="13065" y="133892"/>
                    <a:pt x="5304" y="5063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F752F18E-B2C1-4F3F-A7E3-0D4B30F4D09D}"/>
                </a:ext>
              </a:extLst>
            </p:cNvPr>
            <p:cNvSpPr/>
            <p:nvPr/>
          </p:nvSpPr>
          <p:spPr>
            <a:xfrm>
              <a:off x="4643159" y="2246394"/>
              <a:ext cx="378386" cy="83126"/>
            </a:xfrm>
            <a:custGeom>
              <a:avLst/>
              <a:gdLst>
                <a:gd name="connsiteX0" fmla="*/ 24091 w 378386"/>
                <a:gd name="connsiteY0" fmla="*/ 81939 h 83126"/>
                <a:gd name="connsiteX1" fmla="*/ 373341 w 378386"/>
                <a:gd name="connsiteY1" fmla="*/ 56539 h 83126"/>
                <a:gd name="connsiteX2" fmla="*/ 218824 w 378386"/>
                <a:gd name="connsiteY2" fmla="*/ 1506 h 83126"/>
                <a:gd name="connsiteX3" fmla="*/ 47374 w 378386"/>
                <a:gd name="connsiteY3" fmla="*/ 20556 h 83126"/>
                <a:gd name="connsiteX4" fmla="*/ 24091 w 378386"/>
                <a:gd name="connsiteY4" fmla="*/ 81939 h 8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86" h="83126">
                  <a:moveTo>
                    <a:pt x="24091" y="81939"/>
                  </a:moveTo>
                  <a:cubicBezTo>
                    <a:pt x="78419" y="87936"/>
                    <a:pt x="340886" y="69944"/>
                    <a:pt x="373341" y="56539"/>
                  </a:cubicBezTo>
                  <a:cubicBezTo>
                    <a:pt x="405796" y="43134"/>
                    <a:pt x="273152" y="7503"/>
                    <a:pt x="218824" y="1506"/>
                  </a:cubicBezTo>
                  <a:cubicBezTo>
                    <a:pt x="164496" y="-4491"/>
                    <a:pt x="74185" y="8562"/>
                    <a:pt x="47374" y="20556"/>
                  </a:cubicBezTo>
                  <a:cubicBezTo>
                    <a:pt x="20563" y="32550"/>
                    <a:pt x="-30237" y="75942"/>
                    <a:pt x="24091" y="819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8A0A861B-FA85-4B76-A816-0A29376A696E}"/>
                </a:ext>
              </a:extLst>
            </p:cNvPr>
            <p:cNvSpPr/>
            <p:nvPr/>
          </p:nvSpPr>
          <p:spPr>
            <a:xfrm>
              <a:off x="5008027" y="2238729"/>
              <a:ext cx="16966" cy="850240"/>
            </a:xfrm>
            <a:custGeom>
              <a:avLst/>
              <a:gdLst>
                <a:gd name="connsiteX0" fmla="*/ 16940 w 16966"/>
                <a:gd name="connsiteY0" fmla="*/ 36688 h 850240"/>
                <a:gd name="connsiteX1" fmla="*/ 6 w 16966"/>
                <a:gd name="connsiteY1" fmla="*/ 163688 h 850240"/>
                <a:gd name="connsiteX2" fmla="*/ 14823 w 16966"/>
                <a:gd name="connsiteY2" fmla="*/ 809271 h 850240"/>
                <a:gd name="connsiteX3" fmla="*/ 4240 w 16966"/>
                <a:gd name="connsiteY3" fmla="*/ 703438 h 850240"/>
                <a:gd name="connsiteX4" fmla="*/ 16940 w 16966"/>
                <a:gd name="connsiteY4" fmla="*/ 36688 h 8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6" h="850240">
                  <a:moveTo>
                    <a:pt x="16940" y="36688"/>
                  </a:moveTo>
                  <a:cubicBezTo>
                    <a:pt x="16234" y="-53270"/>
                    <a:pt x="359" y="34924"/>
                    <a:pt x="6" y="163688"/>
                  </a:cubicBezTo>
                  <a:cubicBezTo>
                    <a:pt x="-347" y="292452"/>
                    <a:pt x="14117" y="719313"/>
                    <a:pt x="14823" y="809271"/>
                  </a:cubicBezTo>
                  <a:cubicBezTo>
                    <a:pt x="15529" y="899229"/>
                    <a:pt x="4240" y="830791"/>
                    <a:pt x="4240" y="703438"/>
                  </a:cubicBezTo>
                  <a:cubicBezTo>
                    <a:pt x="4240" y="576085"/>
                    <a:pt x="17646" y="126646"/>
                    <a:pt x="16940" y="366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2A24D101-CC2E-4599-B798-7E45871EF1C3}"/>
                </a:ext>
              </a:extLst>
            </p:cNvPr>
            <p:cNvSpPr/>
            <p:nvPr/>
          </p:nvSpPr>
          <p:spPr>
            <a:xfrm>
              <a:off x="4878877" y="2299372"/>
              <a:ext cx="102040" cy="780502"/>
            </a:xfrm>
            <a:custGeom>
              <a:avLst/>
              <a:gdLst>
                <a:gd name="connsiteX0" fmla="*/ 21206 w 102040"/>
                <a:gd name="connsiteY0" fmla="*/ 7795 h 780502"/>
                <a:gd name="connsiteX1" fmla="*/ 14856 w 102040"/>
                <a:gd name="connsiteY1" fmla="*/ 680895 h 780502"/>
                <a:gd name="connsiteX2" fmla="*/ 80473 w 102040"/>
                <a:gd name="connsiteY2" fmla="*/ 740161 h 780502"/>
                <a:gd name="connsiteX3" fmla="*/ 101640 w 102040"/>
                <a:gd name="connsiteY3" fmla="*/ 767678 h 780502"/>
                <a:gd name="connsiteX4" fmla="*/ 65656 w 102040"/>
                <a:gd name="connsiteY4" fmla="*/ 778261 h 780502"/>
                <a:gd name="connsiteX5" fmla="*/ 29673 w 102040"/>
                <a:gd name="connsiteY5" fmla="*/ 725345 h 780502"/>
                <a:gd name="connsiteX6" fmla="*/ 40 w 102040"/>
                <a:gd name="connsiteY6" fmla="*/ 640678 h 780502"/>
                <a:gd name="connsiteX7" fmla="*/ 36023 w 102040"/>
                <a:gd name="connsiteY7" fmla="*/ 333761 h 780502"/>
                <a:gd name="connsiteX8" fmla="*/ 21206 w 102040"/>
                <a:gd name="connsiteY8" fmla="*/ 7795 h 78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040" h="780502">
                  <a:moveTo>
                    <a:pt x="21206" y="7795"/>
                  </a:moveTo>
                  <a:cubicBezTo>
                    <a:pt x="17678" y="65651"/>
                    <a:pt x="4978" y="558834"/>
                    <a:pt x="14856" y="680895"/>
                  </a:cubicBezTo>
                  <a:cubicBezTo>
                    <a:pt x="24734" y="802956"/>
                    <a:pt x="66009" y="725697"/>
                    <a:pt x="80473" y="740161"/>
                  </a:cubicBezTo>
                  <a:cubicBezTo>
                    <a:pt x="94937" y="754625"/>
                    <a:pt x="104109" y="761328"/>
                    <a:pt x="101640" y="767678"/>
                  </a:cubicBezTo>
                  <a:cubicBezTo>
                    <a:pt x="99171" y="774028"/>
                    <a:pt x="77650" y="785316"/>
                    <a:pt x="65656" y="778261"/>
                  </a:cubicBezTo>
                  <a:cubicBezTo>
                    <a:pt x="53662" y="771206"/>
                    <a:pt x="40609" y="748275"/>
                    <a:pt x="29673" y="725345"/>
                  </a:cubicBezTo>
                  <a:cubicBezTo>
                    <a:pt x="18737" y="702415"/>
                    <a:pt x="-1018" y="705942"/>
                    <a:pt x="40" y="640678"/>
                  </a:cubicBezTo>
                  <a:cubicBezTo>
                    <a:pt x="1098" y="575414"/>
                    <a:pt x="29673" y="437831"/>
                    <a:pt x="36023" y="333761"/>
                  </a:cubicBezTo>
                  <a:cubicBezTo>
                    <a:pt x="42373" y="229692"/>
                    <a:pt x="24734" y="-50061"/>
                    <a:pt x="21206" y="77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B4E75031-703F-4822-BB8E-F0F498EF05A8}"/>
                </a:ext>
              </a:extLst>
            </p:cNvPr>
            <p:cNvSpPr/>
            <p:nvPr/>
          </p:nvSpPr>
          <p:spPr>
            <a:xfrm>
              <a:off x="4933839" y="3050067"/>
              <a:ext cx="289793" cy="91168"/>
            </a:xfrm>
            <a:custGeom>
              <a:avLst/>
              <a:gdLst>
                <a:gd name="connsiteX0" fmla="*/ 10694 w 289793"/>
                <a:gd name="connsiteY0" fmla="*/ 50 h 91168"/>
                <a:gd name="connsiteX1" fmla="*/ 268928 w 289793"/>
                <a:gd name="connsiteY1" fmla="*/ 42383 h 91168"/>
                <a:gd name="connsiteX2" fmla="*/ 273161 w 289793"/>
                <a:gd name="connsiteY2" fmla="*/ 91066 h 91168"/>
                <a:gd name="connsiteX3" fmla="*/ 262578 w 289793"/>
                <a:gd name="connsiteY3" fmla="*/ 55083 h 91168"/>
                <a:gd name="connsiteX4" fmla="*/ 67844 w 289793"/>
                <a:gd name="connsiteY4" fmla="*/ 50850 h 91168"/>
                <a:gd name="connsiteX5" fmla="*/ 10694 w 289793"/>
                <a:gd name="connsiteY5" fmla="*/ 50 h 9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93" h="91168">
                  <a:moveTo>
                    <a:pt x="10694" y="50"/>
                  </a:moveTo>
                  <a:cubicBezTo>
                    <a:pt x="44208" y="-1361"/>
                    <a:pt x="225183" y="27214"/>
                    <a:pt x="268928" y="42383"/>
                  </a:cubicBezTo>
                  <a:cubicBezTo>
                    <a:pt x="312673" y="57552"/>
                    <a:pt x="274219" y="88949"/>
                    <a:pt x="273161" y="91066"/>
                  </a:cubicBezTo>
                  <a:cubicBezTo>
                    <a:pt x="272103" y="93183"/>
                    <a:pt x="296798" y="61786"/>
                    <a:pt x="262578" y="55083"/>
                  </a:cubicBezTo>
                  <a:cubicBezTo>
                    <a:pt x="228359" y="48380"/>
                    <a:pt x="105944" y="56847"/>
                    <a:pt x="67844" y="50850"/>
                  </a:cubicBezTo>
                  <a:cubicBezTo>
                    <a:pt x="29744" y="44853"/>
                    <a:pt x="-22820" y="1461"/>
                    <a:pt x="10694" y="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4C881C94-3EB9-4634-B492-5323CABA3EC4}"/>
                </a:ext>
              </a:extLst>
            </p:cNvPr>
            <p:cNvSpPr/>
            <p:nvPr/>
          </p:nvSpPr>
          <p:spPr>
            <a:xfrm>
              <a:off x="4944194" y="3094497"/>
              <a:ext cx="194034" cy="91896"/>
            </a:xfrm>
            <a:custGeom>
              <a:avLst/>
              <a:gdLst>
                <a:gd name="connsiteX0" fmla="*/ 339 w 194034"/>
                <a:gd name="connsiteY0" fmla="*/ 70 h 91896"/>
                <a:gd name="connsiteX1" fmla="*/ 110406 w 194034"/>
                <a:gd name="connsiteY1" fmla="*/ 86853 h 91896"/>
                <a:gd name="connsiteX2" fmla="*/ 192956 w 194034"/>
                <a:gd name="connsiteY2" fmla="*/ 80503 h 91896"/>
                <a:gd name="connsiteX3" fmla="*/ 148506 w 194034"/>
                <a:gd name="connsiteY3" fmla="*/ 72036 h 91896"/>
                <a:gd name="connsiteX4" fmla="*/ 339 w 194034"/>
                <a:gd name="connsiteY4" fmla="*/ 70 h 9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34" h="91896">
                  <a:moveTo>
                    <a:pt x="339" y="70"/>
                  </a:moveTo>
                  <a:cubicBezTo>
                    <a:pt x="-6011" y="2539"/>
                    <a:pt x="78303" y="73447"/>
                    <a:pt x="110406" y="86853"/>
                  </a:cubicBezTo>
                  <a:cubicBezTo>
                    <a:pt x="142509" y="100259"/>
                    <a:pt x="186606" y="82972"/>
                    <a:pt x="192956" y="80503"/>
                  </a:cubicBezTo>
                  <a:cubicBezTo>
                    <a:pt x="199306" y="78034"/>
                    <a:pt x="176728" y="83325"/>
                    <a:pt x="148506" y="72036"/>
                  </a:cubicBezTo>
                  <a:cubicBezTo>
                    <a:pt x="120284" y="60747"/>
                    <a:pt x="6689" y="-2399"/>
                    <a:pt x="339" y="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D405E7AB-1D30-4F64-8090-0B3DB1E37803}"/>
                </a:ext>
              </a:extLst>
            </p:cNvPr>
            <p:cNvSpPr/>
            <p:nvPr/>
          </p:nvSpPr>
          <p:spPr>
            <a:xfrm>
              <a:off x="4872969" y="3145089"/>
              <a:ext cx="90844" cy="851847"/>
            </a:xfrm>
            <a:custGeom>
              <a:avLst/>
              <a:gdLst>
                <a:gd name="connsiteX0" fmla="*/ 77914 w 90844"/>
                <a:gd name="connsiteY0" fmla="*/ 278 h 851847"/>
                <a:gd name="connsiteX1" fmla="*/ 1714 w 90844"/>
                <a:gd name="connsiteY1" fmla="*/ 84944 h 851847"/>
                <a:gd name="connsiteX2" fmla="*/ 24998 w 90844"/>
                <a:gd name="connsiteY2" fmla="*/ 220411 h 851847"/>
                <a:gd name="connsiteX3" fmla="*/ 27114 w 90844"/>
                <a:gd name="connsiteY3" fmla="*/ 791911 h 851847"/>
                <a:gd name="connsiteX4" fmla="*/ 90614 w 90844"/>
                <a:gd name="connsiteY4" fmla="*/ 832128 h 851847"/>
                <a:gd name="connsiteX5" fmla="*/ 48281 w 90844"/>
                <a:gd name="connsiteY5" fmla="*/ 770744 h 851847"/>
                <a:gd name="connsiteX6" fmla="*/ 44048 w 90844"/>
                <a:gd name="connsiteY6" fmla="*/ 123044 h 851847"/>
                <a:gd name="connsiteX7" fmla="*/ 71564 w 90844"/>
                <a:gd name="connsiteY7" fmla="*/ 59544 h 851847"/>
                <a:gd name="connsiteX8" fmla="*/ 77914 w 90844"/>
                <a:gd name="connsiteY8" fmla="*/ 278 h 85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44" h="851847">
                  <a:moveTo>
                    <a:pt x="77914" y="278"/>
                  </a:moveTo>
                  <a:cubicBezTo>
                    <a:pt x="66272" y="4511"/>
                    <a:pt x="10533" y="48255"/>
                    <a:pt x="1714" y="84944"/>
                  </a:cubicBezTo>
                  <a:cubicBezTo>
                    <a:pt x="-7105" y="121633"/>
                    <a:pt x="20765" y="102583"/>
                    <a:pt x="24998" y="220411"/>
                  </a:cubicBezTo>
                  <a:cubicBezTo>
                    <a:pt x="29231" y="338239"/>
                    <a:pt x="16178" y="689958"/>
                    <a:pt x="27114" y="791911"/>
                  </a:cubicBezTo>
                  <a:cubicBezTo>
                    <a:pt x="38050" y="893864"/>
                    <a:pt x="87086" y="835656"/>
                    <a:pt x="90614" y="832128"/>
                  </a:cubicBezTo>
                  <a:cubicBezTo>
                    <a:pt x="94142" y="828600"/>
                    <a:pt x="56042" y="888925"/>
                    <a:pt x="48281" y="770744"/>
                  </a:cubicBezTo>
                  <a:cubicBezTo>
                    <a:pt x="40520" y="652563"/>
                    <a:pt x="40168" y="241577"/>
                    <a:pt x="44048" y="123044"/>
                  </a:cubicBezTo>
                  <a:cubicBezTo>
                    <a:pt x="47928" y="4511"/>
                    <a:pt x="63450" y="77888"/>
                    <a:pt x="71564" y="59544"/>
                  </a:cubicBezTo>
                  <a:cubicBezTo>
                    <a:pt x="79678" y="41200"/>
                    <a:pt x="89556" y="-3955"/>
                    <a:pt x="77914" y="2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BC482DFD-744D-4380-A44E-F94D5A753764}"/>
                </a:ext>
              </a:extLst>
            </p:cNvPr>
            <p:cNvSpPr/>
            <p:nvPr/>
          </p:nvSpPr>
          <p:spPr>
            <a:xfrm>
              <a:off x="4942241" y="3110849"/>
              <a:ext cx="80282" cy="927820"/>
            </a:xfrm>
            <a:custGeom>
              <a:avLst/>
              <a:gdLst>
                <a:gd name="connsiteX0" fmla="*/ 63676 w 80282"/>
                <a:gd name="connsiteY0" fmla="*/ 42984 h 927820"/>
                <a:gd name="connsiteX1" fmla="*/ 48859 w 80282"/>
                <a:gd name="connsiteY1" fmla="*/ 150934 h 927820"/>
                <a:gd name="connsiteX2" fmla="*/ 55209 w 80282"/>
                <a:gd name="connsiteY2" fmla="*/ 870601 h 927820"/>
                <a:gd name="connsiteX3" fmla="*/ 176 w 80282"/>
                <a:gd name="connsiteY3" fmla="*/ 862134 h 927820"/>
                <a:gd name="connsiteX4" fmla="*/ 76376 w 80282"/>
                <a:gd name="connsiteY4" fmla="*/ 694918 h 927820"/>
                <a:gd name="connsiteX5" fmla="*/ 63676 w 80282"/>
                <a:gd name="connsiteY5" fmla="*/ 42984 h 92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82" h="927820">
                  <a:moveTo>
                    <a:pt x="63676" y="42984"/>
                  </a:moveTo>
                  <a:cubicBezTo>
                    <a:pt x="59090" y="-47680"/>
                    <a:pt x="50270" y="12998"/>
                    <a:pt x="48859" y="150934"/>
                  </a:cubicBezTo>
                  <a:cubicBezTo>
                    <a:pt x="47448" y="288870"/>
                    <a:pt x="63323" y="752068"/>
                    <a:pt x="55209" y="870601"/>
                  </a:cubicBezTo>
                  <a:cubicBezTo>
                    <a:pt x="47095" y="989134"/>
                    <a:pt x="-3352" y="891414"/>
                    <a:pt x="176" y="862134"/>
                  </a:cubicBezTo>
                  <a:cubicBezTo>
                    <a:pt x="3704" y="832854"/>
                    <a:pt x="64029" y="832148"/>
                    <a:pt x="76376" y="694918"/>
                  </a:cubicBezTo>
                  <a:cubicBezTo>
                    <a:pt x="88723" y="557688"/>
                    <a:pt x="68262" y="133648"/>
                    <a:pt x="63676" y="4298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02876743-9E11-4F27-A2D6-06F97A36932E}"/>
                </a:ext>
              </a:extLst>
            </p:cNvPr>
            <p:cNvSpPr/>
            <p:nvPr/>
          </p:nvSpPr>
          <p:spPr>
            <a:xfrm>
              <a:off x="5209576" y="2223107"/>
              <a:ext cx="191951" cy="789394"/>
            </a:xfrm>
            <a:custGeom>
              <a:avLst/>
              <a:gdLst>
                <a:gd name="connsiteX0" fmla="*/ 3774 w 191951"/>
                <a:gd name="connsiteY0" fmla="*/ 9976 h 789394"/>
                <a:gd name="connsiteX1" fmla="*/ 69391 w 191951"/>
                <a:gd name="connsiteY1" fmla="*/ 31143 h 789394"/>
                <a:gd name="connsiteX2" fmla="*/ 137124 w 191951"/>
                <a:gd name="connsiteY2" fmla="*/ 230110 h 789394"/>
                <a:gd name="connsiteX3" fmla="*/ 149824 w 191951"/>
                <a:gd name="connsiteY3" fmla="*/ 788910 h 789394"/>
                <a:gd name="connsiteX4" fmla="*/ 187924 w 191951"/>
                <a:gd name="connsiteY4" fmla="*/ 126393 h 789394"/>
                <a:gd name="connsiteX5" fmla="*/ 3774 w 191951"/>
                <a:gd name="connsiteY5" fmla="*/ 9976 h 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51" h="789394">
                  <a:moveTo>
                    <a:pt x="3774" y="9976"/>
                  </a:moveTo>
                  <a:cubicBezTo>
                    <a:pt x="-15982" y="-5899"/>
                    <a:pt x="47166" y="-5546"/>
                    <a:pt x="69391" y="31143"/>
                  </a:cubicBezTo>
                  <a:cubicBezTo>
                    <a:pt x="91616" y="67832"/>
                    <a:pt x="123719" y="103816"/>
                    <a:pt x="137124" y="230110"/>
                  </a:cubicBezTo>
                  <a:cubicBezTo>
                    <a:pt x="150530" y="356405"/>
                    <a:pt x="141357" y="806196"/>
                    <a:pt x="149824" y="788910"/>
                  </a:cubicBezTo>
                  <a:cubicBezTo>
                    <a:pt x="158291" y="771624"/>
                    <a:pt x="205916" y="256921"/>
                    <a:pt x="187924" y="126393"/>
                  </a:cubicBezTo>
                  <a:cubicBezTo>
                    <a:pt x="169932" y="-4135"/>
                    <a:pt x="23530" y="25851"/>
                    <a:pt x="3774" y="99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C8C4DBF2-C190-43B8-93C1-0B457AE83A54}"/>
                </a:ext>
              </a:extLst>
            </p:cNvPr>
            <p:cNvSpPr/>
            <p:nvPr/>
          </p:nvSpPr>
          <p:spPr>
            <a:xfrm>
              <a:off x="5181260" y="2235790"/>
              <a:ext cx="16063" cy="857187"/>
            </a:xfrm>
            <a:custGeom>
              <a:avLst/>
              <a:gdLst>
                <a:gd name="connsiteX0" fmla="*/ 8807 w 16063"/>
                <a:gd name="connsiteY0" fmla="*/ 7877 h 857187"/>
                <a:gd name="connsiteX1" fmla="*/ 2457 w 16063"/>
                <a:gd name="connsiteY1" fmla="*/ 115827 h 857187"/>
                <a:gd name="connsiteX2" fmla="*/ 4573 w 16063"/>
                <a:gd name="connsiteY2" fmla="*/ 843960 h 857187"/>
                <a:gd name="connsiteX3" fmla="*/ 340 w 16063"/>
                <a:gd name="connsiteY3" fmla="*/ 556093 h 857187"/>
                <a:gd name="connsiteX4" fmla="*/ 15157 w 16063"/>
                <a:gd name="connsiteY4" fmla="*/ 181443 h 857187"/>
                <a:gd name="connsiteX5" fmla="*/ 8807 w 16063"/>
                <a:gd name="connsiteY5" fmla="*/ 7877 h 8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3" h="857187">
                  <a:moveTo>
                    <a:pt x="8807" y="7877"/>
                  </a:moveTo>
                  <a:cubicBezTo>
                    <a:pt x="6690" y="-3059"/>
                    <a:pt x="3163" y="-23520"/>
                    <a:pt x="2457" y="115827"/>
                  </a:cubicBezTo>
                  <a:cubicBezTo>
                    <a:pt x="1751" y="255174"/>
                    <a:pt x="4926" y="770582"/>
                    <a:pt x="4573" y="843960"/>
                  </a:cubicBezTo>
                  <a:cubicBezTo>
                    <a:pt x="4220" y="917338"/>
                    <a:pt x="-1424" y="666512"/>
                    <a:pt x="340" y="556093"/>
                  </a:cubicBezTo>
                  <a:cubicBezTo>
                    <a:pt x="2104" y="445674"/>
                    <a:pt x="11629" y="274929"/>
                    <a:pt x="15157" y="181443"/>
                  </a:cubicBezTo>
                  <a:cubicBezTo>
                    <a:pt x="18685" y="87957"/>
                    <a:pt x="10924" y="18813"/>
                    <a:pt x="8807" y="78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A13C5ACB-FF4B-4B61-B901-A53F4FF6525F}"/>
                </a:ext>
              </a:extLst>
            </p:cNvPr>
            <p:cNvSpPr/>
            <p:nvPr/>
          </p:nvSpPr>
          <p:spPr>
            <a:xfrm>
              <a:off x="5194292" y="2370346"/>
              <a:ext cx="162320" cy="270162"/>
            </a:xfrm>
            <a:custGeom>
              <a:avLst/>
              <a:gdLst>
                <a:gd name="connsiteX0" fmla="*/ 2125 w 162320"/>
                <a:gd name="connsiteY0" fmla="*/ 6671 h 270162"/>
                <a:gd name="connsiteX1" fmla="*/ 55041 w 162320"/>
                <a:gd name="connsiteY1" fmla="*/ 13021 h 270162"/>
                <a:gd name="connsiteX2" fmla="*/ 156641 w 162320"/>
                <a:gd name="connsiteY2" fmla="*/ 19371 h 270162"/>
                <a:gd name="connsiteX3" fmla="*/ 135475 w 162320"/>
                <a:gd name="connsiteY3" fmla="*/ 165421 h 270162"/>
                <a:gd name="connsiteX4" fmla="*/ 19058 w 162320"/>
                <a:gd name="connsiteY4" fmla="*/ 264904 h 270162"/>
                <a:gd name="connsiteX5" fmla="*/ 110075 w 162320"/>
                <a:gd name="connsiteY5" fmla="*/ 241621 h 270162"/>
                <a:gd name="connsiteX6" fmla="*/ 124891 w 162320"/>
                <a:gd name="connsiteY6" fmla="*/ 116737 h 270162"/>
                <a:gd name="connsiteX7" fmla="*/ 2125 w 162320"/>
                <a:gd name="connsiteY7" fmla="*/ 6671 h 27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20" h="270162">
                  <a:moveTo>
                    <a:pt x="2125" y="6671"/>
                  </a:moveTo>
                  <a:cubicBezTo>
                    <a:pt x="-9517" y="-10615"/>
                    <a:pt x="29288" y="10904"/>
                    <a:pt x="55041" y="13021"/>
                  </a:cubicBezTo>
                  <a:cubicBezTo>
                    <a:pt x="80794" y="15138"/>
                    <a:pt x="143235" y="-6029"/>
                    <a:pt x="156641" y="19371"/>
                  </a:cubicBezTo>
                  <a:cubicBezTo>
                    <a:pt x="170047" y="44771"/>
                    <a:pt x="158405" y="124499"/>
                    <a:pt x="135475" y="165421"/>
                  </a:cubicBezTo>
                  <a:cubicBezTo>
                    <a:pt x="112545" y="206343"/>
                    <a:pt x="23291" y="252204"/>
                    <a:pt x="19058" y="264904"/>
                  </a:cubicBezTo>
                  <a:cubicBezTo>
                    <a:pt x="14825" y="277604"/>
                    <a:pt x="92436" y="266315"/>
                    <a:pt x="110075" y="241621"/>
                  </a:cubicBezTo>
                  <a:cubicBezTo>
                    <a:pt x="127714" y="216927"/>
                    <a:pt x="141119" y="151309"/>
                    <a:pt x="124891" y="116737"/>
                  </a:cubicBezTo>
                  <a:cubicBezTo>
                    <a:pt x="108663" y="82165"/>
                    <a:pt x="13767" y="23957"/>
                    <a:pt x="2125" y="66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8308F42F-6811-4A82-9218-D6DA344E7D3F}"/>
                </a:ext>
              </a:extLst>
            </p:cNvPr>
            <p:cNvSpPr/>
            <p:nvPr/>
          </p:nvSpPr>
          <p:spPr>
            <a:xfrm>
              <a:off x="5181580" y="2909436"/>
              <a:ext cx="23797" cy="1158185"/>
            </a:xfrm>
            <a:custGeom>
              <a:avLst/>
              <a:gdLst>
                <a:gd name="connsiteX0" fmla="*/ 19070 w 23797"/>
                <a:gd name="connsiteY0" fmla="*/ 3097 h 1158185"/>
                <a:gd name="connsiteX1" fmla="*/ 20 w 23797"/>
                <a:gd name="connsiteY1" fmla="*/ 1101647 h 1158185"/>
                <a:gd name="connsiteX2" fmla="*/ 23303 w 23797"/>
                <a:gd name="connsiteY2" fmla="*/ 976764 h 1158185"/>
                <a:gd name="connsiteX3" fmla="*/ 14837 w 23797"/>
                <a:gd name="connsiteY3" fmla="*/ 777797 h 1158185"/>
                <a:gd name="connsiteX4" fmla="*/ 19070 w 23797"/>
                <a:gd name="connsiteY4" fmla="*/ 3097 h 11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7" h="1158185">
                  <a:moveTo>
                    <a:pt x="19070" y="3097"/>
                  </a:moveTo>
                  <a:cubicBezTo>
                    <a:pt x="16601" y="57072"/>
                    <a:pt x="-685" y="939369"/>
                    <a:pt x="20" y="1101647"/>
                  </a:cubicBezTo>
                  <a:cubicBezTo>
                    <a:pt x="725" y="1263925"/>
                    <a:pt x="20834" y="1030739"/>
                    <a:pt x="23303" y="976764"/>
                  </a:cubicBezTo>
                  <a:cubicBezTo>
                    <a:pt x="25772" y="922789"/>
                    <a:pt x="18365" y="939369"/>
                    <a:pt x="14837" y="777797"/>
                  </a:cubicBezTo>
                  <a:cubicBezTo>
                    <a:pt x="11309" y="616225"/>
                    <a:pt x="21539" y="-50878"/>
                    <a:pt x="19070" y="309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63A71879-F527-4D06-9864-1394A4204755}"/>
                </a:ext>
              </a:extLst>
            </p:cNvPr>
            <p:cNvSpPr/>
            <p:nvPr/>
          </p:nvSpPr>
          <p:spPr>
            <a:xfrm>
              <a:off x="3919984" y="4001296"/>
              <a:ext cx="1318738" cy="312982"/>
            </a:xfrm>
            <a:custGeom>
              <a:avLst/>
              <a:gdLst>
                <a:gd name="connsiteX0" fmla="*/ 57233 w 1318738"/>
                <a:gd name="connsiteY0" fmla="*/ 301887 h 312982"/>
                <a:gd name="connsiteX1" fmla="*/ 82633 w 1318738"/>
                <a:gd name="connsiteY1" fmla="*/ 251087 h 312982"/>
                <a:gd name="connsiteX2" fmla="*/ 277366 w 1318738"/>
                <a:gd name="connsiteY2" fmla="*/ 153721 h 312982"/>
                <a:gd name="connsiteX3" fmla="*/ 531366 w 1318738"/>
                <a:gd name="connsiteY3" fmla="*/ 96571 h 312982"/>
                <a:gd name="connsiteX4" fmla="*/ 836166 w 1318738"/>
                <a:gd name="connsiteY4" fmla="*/ 62704 h 312982"/>
                <a:gd name="connsiteX5" fmla="*/ 1270083 w 1318738"/>
                <a:gd name="connsiteY5" fmla="*/ 43654 h 312982"/>
                <a:gd name="connsiteX6" fmla="*/ 1259499 w 1318738"/>
                <a:gd name="connsiteY6" fmla="*/ 3437 h 312982"/>
                <a:gd name="connsiteX7" fmla="*/ 834049 w 1318738"/>
                <a:gd name="connsiteY7" fmla="*/ 33071 h 312982"/>
                <a:gd name="connsiteX8" fmla="*/ 57233 w 1318738"/>
                <a:gd name="connsiteY8" fmla="*/ 301887 h 31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738" h="312982">
                  <a:moveTo>
                    <a:pt x="57233" y="301887"/>
                  </a:moveTo>
                  <a:cubicBezTo>
                    <a:pt x="-68003" y="338223"/>
                    <a:pt x="45944" y="275781"/>
                    <a:pt x="82633" y="251087"/>
                  </a:cubicBezTo>
                  <a:cubicBezTo>
                    <a:pt x="119322" y="226393"/>
                    <a:pt x="202577" y="179474"/>
                    <a:pt x="277366" y="153721"/>
                  </a:cubicBezTo>
                  <a:cubicBezTo>
                    <a:pt x="352155" y="127968"/>
                    <a:pt x="438233" y="111740"/>
                    <a:pt x="531366" y="96571"/>
                  </a:cubicBezTo>
                  <a:cubicBezTo>
                    <a:pt x="624499" y="81401"/>
                    <a:pt x="713047" y="71523"/>
                    <a:pt x="836166" y="62704"/>
                  </a:cubicBezTo>
                  <a:cubicBezTo>
                    <a:pt x="959285" y="53885"/>
                    <a:pt x="1199528" y="53532"/>
                    <a:pt x="1270083" y="43654"/>
                  </a:cubicBezTo>
                  <a:cubicBezTo>
                    <a:pt x="1340638" y="33776"/>
                    <a:pt x="1332171" y="5201"/>
                    <a:pt x="1259499" y="3437"/>
                  </a:cubicBezTo>
                  <a:cubicBezTo>
                    <a:pt x="1186827" y="1673"/>
                    <a:pt x="1035485" y="-12437"/>
                    <a:pt x="834049" y="33071"/>
                  </a:cubicBezTo>
                  <a:cubicBezTo>
                    <a:pt x="632613" y="78579"/>
                    <a:pt x="182469" y="265551"/>
                    <a:pt x="57233" y="30188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608541DC-D13E-4322-BCC1-113376EE0DE6}"/>
                </a:ext>
              </a:extLst>
            </p:cNvPr>
            <p:cNvSpPr/>
            <p:nvPr/>
          </p:nvSpPr>
          <p:spPr>
            <a:xfrm>
              <a:off x="3982402" y="4044322"/>
              <a:ext cx="359436" cy="195465"/>
            </a:xfrm>
            <a:custGeom>
              <a:avLst/>
              <a:gdLst>
                <a:gd name="connsiteX0" fmla="*/ 1165 w 359436"/>
                <a:gd name="connsiteY0" fmla="*/ 195361 h 195465"/>
                <a:gd name="connsiteX1" fmla="*/ 98531 w 359436"/>
                <a:gd name="connsiteY1" fmla="*/ 64128 h 195465"/>
                <a:gd name="connsiteX2" fmla="*/ 316548 w 359436"/>
                <a:gd name="connsiteY2" fmla="*/ 19678 h 195465"/>
                <a:gd name="connsiteX3" fmla="*/ 346181 w 359436"/>
                <a:gd name="connsiteY3" fmla="*/ 628 h 195465"/>
                <a:gd name="connsiteX4" fmla="*/ 157798 w 359436"/>
                <a:gd name="connsiteY4" fmla="*/ 40845 h 195465"/>
                <a:gd name="connsiteX5" fmla="*/ 1165 w 359436"/>
                <a:gd name="connsiteY5" fmla="*/ 195361 h 1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436" h="195465">
                  <a:moveTo>
                    <a:pt x="1165" y="195361"/>
                  </a:moveTo>
                  <a:cubicBezTo>
                    <a:pt x="-8713" y="199242"/>
                    <a:pt x="45967" y="93409"/>
                    <a:pt x="98531" y="64128"/>
                  </a:cubicBezTo>
                  <a:cubicBezTo>
                    <a:pt x="151095" y="34847"/>
                    <a:pt x="275273" y="30261"/>
                    <a:pt x="316548" y="19678"/>
                  </a:cubicBezTo>
                  <a:cubicBezTo>
                    <a:pt x="357823" y="9095"/>
                    <a:pt x="372639" y="-2900"/>
                    <a:pt x="346181" y="628"/>
                  </a:cubicBezTo>
                  <a:cubicBezTo>
                    <a:pt x="319723" y="4156"/>
                    <a:pt x="214242" y="15092"/>
                    <a:pt x="157798" y="40845"/>
                  </a:cubicBezTo>
                  <a:cubicBezTo>
                    <a:pt x="101354" y="66598"/>
                    <a:pt x="11043" y="191480"/>
                    <a:pt x="1165" y="19536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16F6262B-2ED6-4875-800D-7072314642F2}"/>
                </a:ext>
              </a:extLst>
            </p:cNvPr>
            <p:cNvSpPr/>
            <p:nvPr/>
          </p:nvSpPr>
          <p:spPr>
            <a:xfrm>
              <a:off x="4413726" y="3980582"/>
              <a:ext cx="820791" cy="82746"/>
            </a:xfrm>
            <a:custGeom>
              <a:avLst/>
              <a:gdLst>
                <a:gd name="connsiteX0" fmla="*/ 3757 w 820791"/>
                <a:gd name="connsiteY0" fmla="*/ 68601 h 82746"/>
                <a:gd name="connsiteX1" fmla="*/ 79957 w 820791"/>
                <a:gd name="connsiteY1" fmla="*/ 70718 h 82746"/>
                <a:gd name="connsiteX2" fmla="*/ 215424 w 820791"/>
                <a:gd name="connsiteY2" fmla="*/ 81301 h 82746"/>
                <a:gd name="connsiteX3" fmla="*/ 374174 w 820791"/>
                <a:gd name="connsiteY3" fmla="*/ 34735 h 82746"/>
                <a:gd name="connsiteX4" fmla="*/ 441907 w 820791"/>
                <a:gd name="connsiteY4" fmla="*/ 7218 h 82746"/>
                <a:gd name="connsiteX5" fmla="*/ 556207 w 820791"/>
                <a:gd name="connsiteY5" fmla="*/ 2985 h 82746"/>
                <a:gd name="connsiteX6" fmla="*/ 763641 w 820791"/>
                <a:gd name="connsiteY6" fmla="*/ 13568 h 82746"/>
                <a:gd name="connsiteX7" fmla="*/ 820791 w 820791"/>
                <a:gd name="connsiteY7" fmla="*/ 15685 h 82746"/>
                <a:gd name="connsiteX8" fmla="*/ 454607 w 820791"/>
                <a:gd name="connsiteY8" fmla="*/ 868 h 82746"/>
                <a:gd name="connsiteX9" fmla="*/ 196374 w 820791"/>
                <a:gd name="connsiteY9" fmla="*/ 45318 h 82746"/>
                <a:gd name="connsiteX10" fmla="*/ 3757 w 820791"/>
                <a:gd name="connsiteY10" fmla="*/ 68601 h 8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791" h="82746">
                  <a:moveTo>
                    <a:pt x="3757" y="68601"/>
                  </a:moveTo>
                  <a:cubicBezTo>
                    <a:pt x="-15646" y="72834"/>
                    <a:pt x="44679" y="68601"/>
                    <a:pt x="79957" y="70718"/>
                  </a:cubicBezTo>
                  <a:cubicBezTo>
                    <a:pt x="115235" y="72835"/>
                    <a:pt x="166388" y="87298"/>
                    <a:pt x="215424" y="81301"/>
                  </a:cubicBezTo>
                  <a:cubicBezTo>
                    <a:pt x="264460" y="75304"/>
                    <a:pt x="336427" y="47082"/>
                    <a:pt x="374174" y="34735"/>
                  </a:cubicBezTo>
                  <a:cubicBezTo>
                    <a:pt x="411921" y="22388"/>
                    <a:pt x="411568" y="12510"/>
                    <a:pt x="441907" y="7218"/>
                  </a:cubicBezTo>
                  <a:cubicBezTo>
                    <a:pt x="472246" y="1926"/>
                    <a:pt x="502585" y="1927"/>
                    <a:pt x="556207" y="2985"/>
                  </a:cubicBezTo>
                  <a:cubicBezTo>
                    <a:pt x="609829" y="4043"/>
                    <a:pt x="719544" y="11451"/>
                    <a:pt x="763641" y="13568"/>
                  </a:cubicBezTo>
                  <a:cubicBezTo>
                    <a:pt x="807738" y="15685"/>
                    <a:pt x="820791" y="15685"/>
                    <a:pt x="820791" y="15685"/>
                  </a:cubicBezTo>
                  <a:cubicBezTo>
                    <a:pt x="769286" y="13568"/>
                    <a:pt x="558676" y="-4071"/>
                    <a:pt x="454607" y="868"/>
                  </a:cubicBezTo>
                  <a:cubicBezTo>
                    <a:pt x="350538" y="5807"/>
                    <a:pt x="271163" y="35440"/>
                    <a:pt x="196374" y="45318"/>
                  </a:cubicBezTo>
                  <a:cubicBezTo>
                    <a:pt x="121585" y="55196"/>
                    <a:pt x="23160" y="64368"/>
                    <a:pt x="3757" y="686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9F2BABA5-A0CF-4D6E-ADEE-96955FFE4F1F}"/>
                </a:ext>
              </a:extLst>
            </p:cNvPr>
            <p:cNvSpPr/>
            <p:nvPr/>
          </p:nvSpPr>
          <p:spPr>
            <a:xfrm>
              <a:off x="4448174" y="2213623"/>
              <a:ext cx="732136" cy="64451"/>
            </a:xfrm>
            <a:custGeom>
              <a:avLst/>
              <a:gdLst>
                <a:gd name="connsiteX0" fmla="*/ 1 w 732136"/>
                <a:gd name="connsiteY0" fmla="*/ 64440 h 64451"/>
                <a:gd name="connsiteX1" fmla="*/ 58739 w 732136"/>
                <a:gd name="connsiteY1" fmla="*/ 53327 h 64451"/>
                <a:gd name="connsiteX2" fmla="*/ 61914 w 732136"/>
                <a:gd name="connsiteY2" fmla="*/ 21577 h 64451"/>
                <a:gd name="connsiteX3" fmla="*/ 403226 w 732136"/>
                <a:gd name="connsiteY3" fmla="*/ 13640 h 64451"/>
                <a:gd name="connsiteX4" fmla="*/ 731839 w 732136"/>
                <a:gd name="connsiteY4" fmla="*/ 940 h 64451"/>
                <a:gd name="connsiteX5" fmla="*/ 466726 w 732136"/>
                <a:gd name="connsiteY5" fmla="*/ 940 h 64451"/>
                <a:gd name="connsiteX6" fmla="*/ 88901 w 732136"/>
                <a:gd name="connsiteY6" fmla="*/ 7290 h 64451"/>
                <a:gd name="connsiteX7" fmla="*/ 60326 w 732136"/>
                <a:gd name="connsiteY7" fmla="*/ 51740 h 64451"/>
                <a:gd name="connsiteX8" fmla="*/ 1 w 732136"/>
                <a:gd name="connsiteY8" fmla="*/ 64440 h 6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136" h="64451">
                  <a:moveTo>
                    <a:pt x="1" y="64440"/>
                  </a:moveTo>
                  <a:cubicBezTo>
                    <a:pt x="-263" y="64704"/>
                    <a:pt x="48420" y="60471"/>
                    <a:pt x="58739" y="53327"/>
                  </a:cubicBezTo>
                  <a:cubicBezTo>
                    <a:pt x="69058" y="46183"/>
                    <a:pt x="4500" y="28191"/>
                    <a:pt x="61914" y="21577"/>
                  </a:cubicBezTo>
                  <a:cubicBezTo>
                    <a:pt x="119328" y="14963"/>
                    <a:pt x="403226" y="13640"/>
                    <a:pt x="403226" y="13640"/>
                  </a:cubicBezTo>
                  <a:lnTo>
                    <a:pt x="731839" y="940"/>
                  </a:lnTo>
                  <a:cubicBezTo>
                    <a:pt x="742422" y="-1177"/>
                    <a:pt x="466726" y="940"/>
                    <a:pt x="466726" y="940"/>
                  </a:cubicBezTo>
                  <a:lnTo>
                    <a:pt x="88901" y="7290"/>
                  </a:lnTo>
                  <a:cubicBezTo>
                    <a:pt x="21168" y="15757"/>
                    <a:pt x="72497" y="42480"/>
                    <a:pt x="60326" y="51740"/>
                  </a:cubicBezTo>
                  <a:cubicBezTo>
                    <a:pt x="48155" y="61000"/>
                    <a:pt x="265" y="64176"/>
                    <a:pt x="1" y="6444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EAB9B4BC-7488-42FB-9CF4-A813B29095C7}"/>
                </a:ext>
              </a:extLst>
            </p:cNvPr>
            <p:cNvSpPr/>
            <p:nvPr/>
          </p:nvSpPr>
          <p:spPr>
            <a:xfrm>
              <a:off x="4502369" y="1990426"/>
              <a:ext cx="184675" cy="240238"/>
            </a:xfrm>
            <a:custGeom>
              <a:avLst/>
              <a:gdLst>
                <a:gd name="connsiteX0" fmla="*/ 6131 w 184675"/>
                <a:gd name="connsiteY0" fmla="*/ 6649 h 240238"/>
                <a:gd name="connsiteX1" fmla="*/ 107731 w 184675"/>
                <a:gd name="connsiteY1" fmla="*/ 14587 h 240238"/>
                <a:gd name="connsiteX2" fmla="*/ 164881 w 184675"/>
                <a:gd name="connsiteY2" fmla="*/ 76499 h 240238"/>
                <a:gd name="connsiteX3" fmla="*/ 179169 w 184675"/>
                <a:gd name="connsiteY3" fmla="*/ 173337 h 240238"/>
                <a:gd name="connsiteX4" fmla="*/ 79156 w 184675"/>
                <a:gd name="connsiteY4" fmla="*/ 220962 h 240238"/>
                <a:gd name="connsiteX5" fmla="*/ 1369 w 184675"/>
                <a:gd name="connsiteY5" fmla="*/ 240012 h 240238"/>
                <a:gd name="connsiteX6" fmla="*/ 145831 w 184675"/>
                <a:gd name="connsiteY6" fmla="*/ 209849 h 240238"/>
                <a:gd name="connsiteX7" fmla="*/ 158531 w 184675"/>
                <a:gd name="connsiteY7" fmla="*/ 151112 h 240238"/>
                <a:gd name="connsiteX8" fmla="*/ 144244 w 184675"/>
                <a:gd name="connsiteY8" fmla="*/ 97137 h 240238"/>
                <a:gd name="connsiteX9" fmla="*/ 6131 w 184675"/>
                <a:gd name="connsiteY9" fmla="*/ 6649 h 2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675" h="240238">
                  <a:moveTo>
                    <a:pt x="6131" y="6649"/>
                  </a:moveTo>
                  <a:cubicBezTo>
                    <a:pt x="46" y="-7109"/>
                    <a:pt x="81273" y="2945"/>
                    <a:pt x="107731" y="14587"/>
                  </a:cubicBezTo>
                  <a:cubicBezTo>
                    <a:pt x="134189" y="26229"/>
                    <a:pt x="152975" y="50041"/>
                    <a:pt x="164881" y="76499"/>
                  </a:cubicBezTo>
                  <a:cubicBezTo>
                    <a:pt x="176787" y="102957"/>
                    <a:pt x="193456" y="149260"/>
                    <a:pt x="179169" y="173337"/>
                  </a:cubicBezTo>
                  <a:cubicBezTo>
                    <a:pt x="164882" y="197414"/>
                    <a:pt x="108789" y="209850"/>
                    <a:pt x="79156" y="220962"/>
                  </a:cubicBezTo>
                  <a:cubicBezTo>
                    <a:pt x="49523" y="232074"/>
                    <a:pt x="-9743" y="241864"/>
                    <a:pt x="1369" y="240012"/>
                  </a:cubicBezTo>
                  <a:cubicBezTo>
                    <a:pt x="12481" y="238160"/>
                    <a:pt x="119637" y="224666"/>
                    <a:pt x="145831" y="209849"/>
                  </a:cubicBezTo>
                  <a:cubicBezTo>
                    <a:pt x="172025" y="195032"/>
                    <a:pt x="158795" y="169897"/>
                    <a:pt x="158531" y="151112"/>
                  </a:cubicBezTo>
                  <a:cubicBezTo>
                    <a:pt x="158267" y="132327"/>
                    <a:pt x="165411" y="119098"/>
                    <a:pt x="144244" y="97137"/>
                  </a:cubicBezTo>
                  <a:cubicBezTo>
                    <a:pt x="123077" y="75177"/>
                    <a:pt x="12216" y="20407"/>
                    <a:pt x="6131" y="66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B1B32C88-1B7B-440F-BEF6-7B2F03136CAF}"/>
                </a:ext>
              </a:extLst>
            </p:cNvPr>
            <p:cNvSpPr/>
            <p:nvPr/>
          </p:nvSpPr>
          <p:spPr>
            <a:xfrm>
              <a:off x="4442979" y="1980929"/>
              <a:ext cx="70308" cy="242265"/>
            </a:xfrm>
            <a:custGeom>
              <a:avLst/>
              <a:gdLst>
                <a:gd name="connsiteX0" fmla="*/ 70284 w 70308"/>
                <a:gd name="connsiteY0" fmla="*/ 3446 h 242265"/>
                <a:gd name="connsiteX1" fmla="*/ 8371 w 70308"/>
                <a:gd name="connsiteY1" fmla="*/ 59009 h 242265"/>
                <a:gd name="connsiteX2" fmla="*/ 5196 w 70308"/>
                <a:gd name="connsiteY2" fmla="*/ 186009 h 242265"/>
                <a:gd name="connsiteX3" fmla="*/ 51234 w 70308"/>
                <a:gd name="connsiteY3" fmla="*/ 241571 h 242265"/>
                <a:gd name="connsiteX4" fmla="*/ 35359 w 70308"/>
                <a:gd name="connsiteY4" fmla="*/ 212996 h 242265"/>
                <a:gd name="connsiteX5" fmla="*/ 16309 w 70308"/>
                <a:gd name="connsiteY5" fmla="*/ 152671 h 242265"/>
                <a:gd name="connsiteX6" fmla="*/ 70284 w 70308"/>
                <a:gd name="connsiteY6" fmla="*/ 3446 h 24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08" h="242265">
                  <a:moveTo>
                    <a:pt x="70284" y="3446"/>
                  </a:moveTo>
                  <a:cubicBezTo>
                    <a:pt x="68961" y="-12164"/>
                    <a:pt x="19219" y="28582"/>
                    <a:pt x="8371" y="59009"/>
                  </a:cubicBezTo>
                  <a:cubicBezTo>
                    <a:pt x="-2477" y="89436"/>
                    <a:pt x="-1948" y="155582"/>
                    <a:pt x="5196" y="186009"/>
                  </a:cubicBezTo>
                  <a:cubicBezTo>
                    <a:pt x="12340" y="216436"/>
                    <a:pt x="46207" y="237073"/>
                    <a:pt x="51234" y="241571"/>
                  </a:cubicBezTo>
                  <a:cubicBezTo>
                    <a:pt x="56261" y="246069"/>
                    <a:pt x="41180" y="227813"/>
                    <a:pt x="35359" y="212996"/>
                  </a:cubicBezTo>
                  <a:cubicBezTo>
                    <a:pt x="29538" y="198179"/>
                    <a:pt x="14457" y="183098"/>
                    <a:pt x="16309" y="152671"/>
                  </a:cubicBezTo>
                  <a:cubicBezTo>
                    <a:pt x="18161" y="122244"/>
                    <a:pt x="71607" y="19056"/>
                    <a:pt x="70284" y="344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53B3CF20-447C-4921-860E-18C65188BBCA}"/>
                </a:ext>
              </a:extLst>
            </p:cNvPr>
            <p:cNvSpPr/>
            <p:nvPr/>
          </p:nvSpPr>
          <p:spPr>
            <a:xfrm>
              <a:off x="4514281" y="1966809"/>
              <a:ext cx="752179" cy="252516"/>
            </a:xfrm>
            <a:custGeom>
              <a:avLst/>
              <a:gdLst>
                <a:gd name="connsiteX0" fmla="*/ 10094 w 752179"/>
                <a:gd name="connsiteY0" fmla="*/ 3279 h 252516"/>
                <a:gd name="connsiteX1" fmla="*/ 210119 w 752179"/>
                <a:gd name="connsiteY1" fmla="*/ 15979 h 252516"/>
                <a:gd name="connsiteX2" fmla="*/ 580007 w 752179"/>
                <a:gd name="connsiteY2" fmla="*/ 104 h 252516"/>
                <a:gd name="connsiteX3" fmla="*/ 675257 w 752179"/>
                <a:gd name="connsiteY3" fmla="*/ 25504 h 252516"/>
                <a:gd name="connsiteX4" fmla="*/ 733994 w 752179"/>
                <a:gd name="connsiteY4" fmla="*/ 66779 h 252516"/>
                <a:gd name="connsiteX5" fmla="*/ 749869 w 752179"/>
                <a:gd name="connsiteY5" fmla="*/ 141391 h 252516"/>
                <a:gd name="connsiteX6" fmla="*/ 691132 w 752179"/>
                <a:gd name="connsiteY6" fmla="*/ 231879 h 252516"/>
                <a:gd name="connsiteX7" fmla="*/ 614932 w 752179"/>
                <a:gd name="connsiteY7" fmla="*/ 252516 h 252516"/>
                <a:gd name="connsiteX8" fmla="*/ 721294 w 752179"/>
                <a:gd name="connsiteY8" fmla="*/ 231879 h 252516"/>
                <a:gd name="connsiteX9" fmla="*/ 749869 w 752179"/>
                <a:gd name="connsiteY9" fmla="*/ 130279 h 252516"/>
                <a:gd name="connsiteX10" fmla="*/ 678432 w 752179"/>
                <a:gd name="connsiteY10" fmla="*/ 39791 h 252516"/>
                <a:gd name="connsiteX11" fmla="*/ 518094 w 752179"/>
                <a:gd name="connsiteY11" fmla="*/ 8041 h 252516"/>
                <a:gd name="connsiteX12" fmla="*/ 10094 w 752179"/>
                <a:gd name="connsiteY12" fmla="*/ 3279 h 25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179" h="252516">
                  <a:moveTo>
                    <a:pt x="10094" y="3279"/>
                  </a:moveTo>
                  <a:cubicBezTo>
                    <a:pt x="-41235" y="4602"/>
                    <a:pt x="115134" y="16508"/>
                    <a:pt x="210119" y="15979"/>
                  </a:cubicBezTo>
                  <a:cubicBezTo>
                    <a:pt x="305105" y="15450"/>
                    <a:pt x="502484" y="-1483"/>
                    <a:pt x="580007" y="104"/>
                  </a:cubicBezTo>
                  <a:cubicBezTo>
                    <a:pt x="657530" y="1691"/>
                    <a:pt x="649593" y="14392"/>
                    <a:pt x="675257" y="25504"/>
                  </a:cubicBezTo>
                  <a:cubicBezTo>
                    <a:pt x="700921" y="36616"/>
                    <a:pt x="721559" y="47465"/>
                    <a:pt x="733994" y="66779"/>
                  </a:cubicBezTo>
                  <a:cubicBezTo>
                    <a:pt x="746429" y="86093"/>
                    <a:pt x="757013" y="113874"/>
                    <a:pt x="749869" y="141391"/>
                  </a:cubicBezTo>
                  <a:cubicBezTo>
                    <a:pt x="742725" y="168908"/>
                    <a:pt x="713622" y="213358"/>
                    <a:pt x="691132" y="231879"/>
                  </a:cubicBezTo>
                  <a:cubicBezTo>
                    <a:pt x="668643" y="250400"/>
                    <a:pt x="609905" y="252516"/>
                    <a:pt x="614932" y="252516"/>
                  </a:cubicBezTo>
                  <a:cubicBezTo>
                    <a:pt x="619959" y="252516"/>
                    <a:pt x="698805" y="252252"/>
                    <a:pt x="721294" y="231879"/>
                  </a:cubicBezTo>
                  <a:cubicBezTo>
                    <a:pt x="743783" y="211506"/>
                    <a:pt x="757013" y="162294"/>
                    <a:pt x="749869" y="130279"/>
                  </a:cubicBezTo>
                  <a:cubicBezTo>
                    <a:pt x="742725" y="98264"/>
                    <a:pt x="717061" y="60164"/>
                    <a:pt x="678432" y="39791"/>
                  </a:cubicBezTo>
                  <a:cubicBezTo>
                    <a:pt x="639803" y="19418"/>
                    <a:pt x="627896" y="9099"/>
                    <a:pt x="518094" y="8041"/>
                  </a:cubicBezTo>
                  <a:lnTo>
                    <a:pt x="10094" y="3279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50FD2839-4621-4D6F-9384-7879191A7D4B}"/>
                </a:ext>
              </a:extLst>
            </p:cNvPr>
            <p:cNvSpPr/>
            <p:nvPr/>
          </p:nvSpPr>
          <p:spPr>
            <a:xfrm>
              <a:off x="4454737" y="1179455"/>
              <a:ext cx="65421" cy="745463"/>
            </a:xfrm>
            <a:custGeom>
              <a:avLst/>
              <a:gdLst>
                <a:gd name="connsiteX0" fmla="*/ 4551 w 65421"/>
                <a:gd name="connsiteY0" fmla="*/ 58 h 745463"/>
                <a:gd name="connsiteX1" fmla="*/ 25188 w 65421"/>
                <a:gd name="connsiteY1" fmla="*/ 66733 h 745463"/>
                <a:gd name="connsiteX2" fmla="*/ 45826 w 65421"/>
                <a:gd name="connsiteY2" fmla="*/ 76258 h 745463"/>
                <a:gd name="connsiteX3" fmla="*/ 49001 w 65421"/>
                <a:gd name="connsiteY3" fmla="*/ 489008 h 745463"/>
                <a:gd name="connsiteX4" fmla="*/ 56938 w 65421"/>
                <a:gd name="connsiteY4" fmla="*/ 744595 h 745463"/>
                <a:gd name="connsiteX5" fmla="*/ 63288 w 65421"/>
                <a:gd name="connsiteY5" fmla="*/ 554095 h 745463"/>
                <a:gd name="connsiteX6" fmla="*/ 60113 w 65421"/>
                <a:gd name="connsiteY6" fmla="*/ 90545 h 745463"/>
                <a:gd name="connsiteX7" fmla="*/ 7726 w 65421"/>
                <a:gd name="connsiteY7" fmla="*/ 79433 h 745463"/>
                <a:gd name="connsiteX8" fmla="*/ 4551 w 65421"/>
                <a:gd name="connsiteY8" fmla="*/ 58 h 74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21" h="745463">
                  <a:moveTo>
                    <a:pt x="4551" y="58"/>
                  </a:moveTo>
                  <a:cubicBezTo>
                    <a:pt x="7461" y="-2059"/>
                    <a:pt x="18309" y="54033"/>
                    <a:pt x="25188" y="66733"/>
                  </a:cubicBezTo>
                  <a:cubicBezTo>
                    <a:pt x="32067" y="79433"/>
                    <a:pt x="41857" y="5879"/>
                    <a:pt x="45826" y="76258"/>
                  </a:cubicBezTo>
                  <a:cubicBezTo>
                    <a:pt x="49795" y="146637"/>
                    <a:pt x="47149" y="377619"/>
                    <a:pt x="49001" y="489008"/>
                  </a:cubicBezTo>
                  <a:cubicBezTo>
                    <a:pt x="50853" y="600397"/>
                    <a:pt x="54557" y="733747"/>
                    <a:pt x="56938" y="744595"/>
                  </a:cubicBezTo>
                  <a:cubicBezTo>
                    <a:pt x="59319" y="755443"/>
                    <a:pt x="62759" y="663103"/>
                    <a:pt x="63288" y="554095"/>
                  </a:cubicBezTo>
                  <a:cubicBezTo>
                    <a:pt x="63817" y="445087"/>
                    <a:pt x="69373" y="169655"/>
                    <a:pt x="60113" y="90545"/>
                  </a:cubicBezTo>
                  <a:cubicBezTo>
                    <a:pt x="50853" y="11435"/>
                    <a:pt x="20955" y="90016"/>
                    <a:pt x="7726" y="79433"/>
                  </a:cubicBezTo>
                  <a:cubicBezTo>
                    <a:pt x="-5503" y="68850"/>
                    <a:pt x="1641" y="2175"/>
                    <a:pt x="4551" y="5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F1A5C7C1-8019-4F1B-BF0F-70DBFE653C46}"/>
                </a:ext>
              </a:extLst>
            </p:cNvPr>
            <p:cNvSpPr/>
            <p:nvPr/>
          </p:nvSpPr>
          <p:spPr>
            <a:xfrm>
              <a:off x="4666271" y="1177616"/>
              <a:ext cx="45917" cy="807960"/>
            </a:xfrm>
            <a:custGeom>
              <a:avLst/>
              <a:gdLst>
                <a:gd name="connsiteX0" fmla="*/ 45429 w 45917"/>
                <a:gd name="connsiteY0" fmla="*/ 309 h 807960"/>
                <a:gd name="connsiteX1" fmla="*/ 37492 w 45917"/>
                <a:gd name="connsiteY1" fmla="*/ 68572 h 807960"/>
                <a:gd name="connsiteX2" fmla="*/ 7329 w 45917"/>
                <a:gd name="connsiteY2" fmla="*/ 163822 h 807960"/>
                <a:gd name="connsiteX3" fmla="*/ 979 w 45917"/>
                <a:gd name="connsiteY3" fmla="*/ 775009 h 807960"/>
                <a:gd name="connsiteX4" fmla="*/ 23204 w 45917"/>
                <a:gd name="connsiteY4" fmla="*/ 674997 h 807960"/>
                <a:gd name="connsiteX5" fmla="*/ 5742 w 45917"/>
                <a:gd name="connsiteY5" fmla="*/ 244784 h 807960"/>
                <a:gd name="connsiteX6" fmla="*/ 37492 w 45917"/>
                <a:gd name="connsiteY6" fmla="*/ 95559 h 807960"/>
                <a:gd name="connsiteX7" fmla="*/ 45429 w 45917"/>
                <a:gd name="connsiteY7" fmla="*/ 309 h 80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17" h="807960">
                  <a:moveTo>
                    <a:pt x="45429" y="309"/>
                  </a:moveTo>
                  <a:cubicBezTo>
                    <a:pt x="45429" y="-4189"/>
                    <a:pt x="43842" y="41320"/>
                    <a:pt x="37492" y="68572"/>
                  </a:cubicBezTo>
                  <a:cubicBezTo>
                    <a:pt x="31142" y="95824"/>
                    <a:pt x="13414" y="46083"/>
                    <a:pt x="7329" y="163822"/>
                  </a:cubicBezTo>
                  <a:cubicBezTo>
                    <a:pt x="1244" y="281561"/>
                    <a:pt x="-1667" y="689813"/>
                    <a:pt x="979" y="775009"/>
                  </a:cubicBezTo>
                  <a:cubicBezTo>
                    <a:pt x="3625" y="860205"/>
                    <a:pt x="22410" y="763368"/>
                    <a:pt x="23204" y="674997"/>
                  </a:cubicBezTo>
                  <a:cubicBezTo>
                    <a:pt x="23998" y="586626"/>
                    <a:pt x="3361" y="341357"/>
                    <a:pt x="5742" y="244784"/>
                  </a:cubicBezTo>
                  <a:cubicBezTo>
                    <a:pt x="8123" y="148211"/>
                    <a:pt x="26115" y="135247"/>
                    <a:pt x="37492" y="95559"/>
                  </a:cubicBezTo>
                  <a:cubicBezTo>
                    <a:pt x="48869" y="55872"/>
                    <a:pt x="45429" y="4807"/>
                    <a:pt x="45429" y="3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DAF6DF1D-6DA3-4164-BA37-BE2D8AA34ACD}"/>
                </a:ext>
              </a:extLst>
            </p:cNvPr>
            <p:cNvSpPr/>
            <p:nvPr/>
          </p:nvSpPr>
          <p:spPr>
            <a:xfrm>
              <a:off x="4477548" y="1233451"/>
              <a:ext cx="238206" cy="30318"/>
            </a:xfrm>
            <a:custGeom>
              <a:avLst/>
              <a:gdLst>
                <a:gd name="connsiteX0" fmla="*/ 2377 w 238206"/>
                <a:gd name="connsiteY0" fmla="*/ 1624 h 30318"/>
                <a:gd name="connsiteX1" fmla="*/ 235740 w 238206"/>
                <a:gd name="connsiteY1" fmla="*/ 6387 h 30318"/>
                <a:gd name="connsiteX2" fmla="*/ 119852 w 238206"/>
                <a:gd name="connsiteY2" fmla="*/ 30199 h 30318"/>
                <a:gd name="connsiteX3" fmla="*/ 2377 w 238206"/>
                <a:gd name="connsiteY3" fmla="*/ 1624 h 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06" h="30318">
                  <a:moveTo>
                    <a:pt x="2377" y="1624"/>
                  </a:moveTo>
                  <a:cubicBezTo>
                    <a:pt x="21692" y="-2345"/>
                    <a:pt x="216161" y="1625"/>
                    <a:pt x="235740" y="6387"/>
                  </a:cubicBezTo>
                  <a:cubicBezTo>
                    <a:pt x="255319" y="11149"/>
                    <a:pt x="152925" y="28082"/>
                    <a:pt x="119852" y="30199"/>
                  </a:cubicBezTo>
                  <a:cubicBezTo>
                    <a:pt x="86779" y="32316"/>
                    <a:pt x="-16938" y="5593"/>
                    <a:pt x="2377" y="16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E86C1D2E-D6EE-445E-9F50-2C861C864DB0}"/>
                </a:ext>
              </a:extLst>
            </p:cNvPr>
            <p:cNvSpPr/>
            <p:nvPr/>
          </p:nvSpPr>
          <p:spPr>
            <a:xfrm>
              <a:off x="4964402" y="1172665"/>
              <a:ext cx="298498" cy="108400"/>
            </a:xfrm>
            <a:custGeom>
              <a:avLst/>
              <a:gdLst>
                <a:gd name="connsiteX0" fmla="*/ 6061 w 298498"/>
                <a:gd name="connsiteY0" fmla="*/ 498 h 108400"/>
                <a:gd name="connsiteX1" fmla="*/ 33048 w 298498"/>
                <a:gd name="connsiteY1" fmla="*/ 65585 h 108400"/>
                <a:gd name="connsiteX2" fmla="*/ 153698 w 298498"/>
                <a:gd name="connsiteY2" fmla="*/ 92573 h 108400"/>
                <a:gd name="connsiteX3" fmla="*/ 280698 w 298498"/>
                <a:gd name="connsiteY3" fmla="*/ 40185 h 108400"/>
                <a:gd name="connsiteX4" fmla="*/ 291811 w 298498"/>
                <a:gd name="connsiteY4" fmla="*/ 19548 h 108400"/>
                <a:gd name="connsiteX5" fmla="*/ 283873 w 298498"/>
                <a:gd name="connsiteY5" fmla="*/ 86223 h 108400"/>
                <a:gd name="connsiteX6" fmla="*/ 129886 w 298498"/>
                <a:gd name="connsiteY6" fmla="*/ 103685 h 108400"/>
                <a:gd name="connsiteX7" fmla="*/ 6061 w 298498"/>
                <a:gd name="connsiteY7" fmla="*/ 498 h 1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498" h="108400">
                  <a:moveTo>
                    <a:pt x="6061" y="498"/>
                  </a:moveTo>
                  <a:cubicBezTo>
                    <a:pt x="-10078" y="-5852"/>
                    <a:pt x="8442" y="50239"/>
                    <a:pt x="33048" y="65585"/>
                  </a:cubicBezTo>
                  <a:cubicBezTo>
                    <a:pt x="57654" y="80931"/>
                    <a:pt x="112423" y="96806"/>
                    <a:pt x="153698" y="92573"/>
                  </a:cubicBezTo>
                  <a:cubicBezTo>
                    <a:pt x="194973" y="88340"/>
                    <a:pt x="257679" y="52356"/>
                    <a:pt x="280698" y="40185"/>
                  </a:cubicBezTo>
                  <a:cubicBezTo>
                    <a:pt x="303717" y="28014"/>
                    <a:pt x="291282" y="11875"/>
                    <a:pt x="291811" y="19548"/>
                  </a:cubicBezTo>
                  <a:cubicBezTo>
                    <a:pt x="292340" y="27221"/>
                    <a:pt x="310860" y="72200"/>
                    <a:pt x="283873" y="86223"/>
                  </a:cubicBezTo>
                  <a:cubicBezTo>
                    <a:pt x="256886" y="100246"/>
                    <a:pt x="174865" y="116650"/>
                    <a:pt x="129886" y="103685"/>
                  </a:cubicBezTo>
                  <a:cubicBezTo>
                    <a:pt x="84907" y="90720"/>
                    <a:pt x="22200" y="6848"/>
                    <a:pt x="6061" y="49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5F412C90-1C1A-4943-BCF2-E34C581D9704}"/>
                </a:ext>
              </a:extLst>
            </p:cNvPr>
            <p:cNvSpPr/>
            <p:nvPr/>
          </p:nvSpPr>
          <p:spPr>
            <a:xfrm>
              <a:off x="5011580" y="1260806"/>
              <a:ext cx="44749" cy="699154"/>
            </a:xfrm>
            <a:custGeom>
              <a:avLst/>
              <a:gdLst>
                <a:gd name="connsiteX0" fmla="*/ 158 w 44749"/>
                <a:gd name="connsiteY0" fmla="*/ 1257 h 699154"/>
                <a:gd name="connsiteX1" fmla="*/ 30320 w 44749"/>
                <a:gd name="connsiteY1" fmla="*/ 672769 h 699154"/>
                <a:gd name="connsiteX2" fmla="*/ 44608 w 44749"/>
                <a:gd name="connsiteY2" fmla="*/ 509257 h 699154"/>
                <a:gd name="connsiteX3" fmla="*/ 158 w 44749"/>
                <a:gd name="connsiteY3" fmla="*/ 1257 h 69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49" h="699154">
                  <a:moveTo>
                    <a:pt x="158" y="1257"/>
                  </a:moveTo>
                  <a:cubicBezTo>
                    <a:pt x="-2223" y="28509"/>
                    <a:pt x="22912" y="588102"/>
                    <a:pt x="30320" y="672769"/>
                  </a:cubicBezTo>
                  <a:cubicBezTo>
                    <a:pt x="37728" y="757436"/>
                    <a:pt x="45931" y="620911"/>
                    <a:pt x="44608" y="509257"/>
                  </a:cubicBezTo>
                  <a:cubicBezTo>
                    <a:pt x="43285" y="397603"/>
                    <a:pt x="2539" y="-25995"/>
                    <a:pt x="158" y="125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C9F1AA28-65B9-417A-930E-B43F4DAC81CB}"/>
                </a:ext>
              </a:extLst>
            </p:cNvPr>
            <p:cNvSpPr/>
            <p:nvPr/>
          </p:nvSpPr>
          <p:spPr>
            <a:xfrm>
              <a:off x="5192712" y="1174060"/>
              <a:ext cx="57875" cy="875176"/>
            </a:xfrm>
            <a:custGeom>
              <a:avLst/>
              <a:gdLst>
                <a:gd name="connsiteX0" fmla="*/ 23813 w 57875"/>
                <a:gd name="connsiteY0" fmla="*/ 13390 h 875176"/>
                <a:gd name="connsiteX1" fmla="*/ 15876 w 57875"/>
                <a:gd name="connsiteY1" fmla="*/ 827778 h 875176"/>
                <a:gd name="connsiteX2" fmla="*/ 1588 w 57875"/>
                <a:gd name="connsiteY2" fmla="*/ 757928 h 875176"/>
                <a:gd name="connsiteX3" fmla="*/ 57151 w 57875"/>
                <a:gd name="connsiteY3" fmla="*/ 589653 h 875176"/>
                <a:gd name="connsiteX4" fmla="*/ 31751 w 57875"/>
                <a:gd name="connsiteY4" fmla="*/ 462653 h 875176"/>
                <a:gd name="connsiteX5" fmla="*/ 9526 w 57875"/>
                <a:gd name="connsiteY5" fmla="*/ 329303 h 875176"/>
                <a:gd name="connsiteX6" fmla="*/ 23813 w 57875"/>
                <a:gd name="connsiteY6" fmla="*/ 13390 h 87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75" h="875176">
                  <a:moveTo>
                    <a:pt x="23813" y="13390"/>
                  </a:moveTo>
                  <a:cubicBezTo>
                    <a:pt x="24871" y="96469"/>
                    <a:pt x="19580" y="703688"/>
                    <a:pt x="15876" y="827778"/>
                  </a:cubicBezTo>
                  <a:cubicBezTo>
                    <a:pt x="12172" y="951868"/>
                    <a:pt x="-5291" y="797615"/>
                    <a:pt x="1588" y="757928"/>
                  </a:cubicBezTo>
                  <a:cubicBezTo>
                    <a:pt x="8467" y="718241"/>
                    <a:pt x="52124" y="638866"/>
                    <a:pt x="57151" y="589653"/>
                  </a:cubicBezTo>
                  <a:cubicBezTo>
                    <a:pt x="62178" y="540441"/>
                    <a:pt x="39689" y="506045"/>
                    <a:pt x="31751" y="462653"/>
                  </a:cubicBezTo>
                  <a:cubicBezTo>
                    <a:pt x="23813" y="419261"/>
                    <a:pt x="12436" y="400476"/>
                    <a:pt x="9526" y="329303"/>
                  </a:cubicBezTo>
                  <a:cubicBezTo>
                    <a:pt x="6616" y="258130"/>
                    <a:pt x="22755" y="-69689"/>
                    <a:pt x="23813" y="133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B45DB265-1DF9-41B4-A3B2-56B486E83B1F}"/>
                </a:ext>
              </a:extLst>
            </p:cNvPr>
            <p:cNvSpPr/>
            <p:nvPr/>
          </p:nvSpPr>
          <p:spPr>
            <a:xfrm>
              <a:off x="6811740" y="1153818"/>
              <a:ext cx="76862" cy="39476"/>
            </a:xfrm>
            <a:custGeom>
              <a:avLst/>
              <a:gdLst>
                <a:gd name="connsiteX0" fmla="*/ 223 w 76862"/>
                <a:gd name="connsiteY0" fmla="*/ 1882 h 39476"/>
                <a:gd name="connsiteX1" fmla="*/ 70073 w 76862"/>
                <a:gd name="connsiteY1" fmla="*/ 6645 h 39476"/>
                <a:gd name="connsiteX2" fmla="*/ 71660 w 76862"/>
                <a:gd name="connsiteY2" fmla="*/ 38395 h 39476"/>
                <a:gd name="connsiteX3" fmla="*/ 47848 w 76862"/>
                <a:gd name="connsiteY3" fmla="*/ 30457 h 39476"/>
                <a:gd name="connsiteX4" fmla="*/ 223 w 76862"/>
                <a:gd name="connsiteY4" fmla="*/ 1882 h 3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2" h="39476">
                  <a:moveTo>
                    <a:pt x="223" y="1882"/>
                  </a:moveTo>
                  <a:cubicBezTo>
                    <a:pt x="3927" y="-2087"/>
                    <a:pt x="58167" y="560"/>
                    <a:pt x="70073" y="6645"/>
                  </a:cubicBezTo>
                  <a:cubicBezTo>
                    <a:pt x="81979" y="12730"/>
                    <a:pt x="75364" y="34426"/>
                    <a:pt x="71660" y="38395"/>
                  </a:cubicBezTo>
                  <a:cubicBezTo>
                    <a:pt x="67956" y="42364"/>
                    <a:pt x="55786" y="34426"/>
                    <a:pt x="47848" y="30457"/>
                  </a:cubicBezTo>
                  <a:cubicBezTo>
                    <a:pt x="39911" y="26488"/>
                    <a:pt x="-3481" y="5851"/>
                    <a:pt x="223" y="188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C2423093-ECAA-4667-8E30-21810F9CAAA3}"/>
                </a:ext>
              </a:extLst>
            </p:cNvPr>
            <p:cNvSpPr/>
            <p:nvPr/>
          </p:nvSpPr>
          <p:spPr>
            <a:xfrm>
              <a:off x="7192645" y="1111657"/>
              <a:ext cx="78098" cy="44530"/>
            </a:xfrm>
            <a:custGeom>
              <a:avLst/>
              <a:gdLst>
                <a:gd name="connsiteX0" fmla="*/ 318 w 78098"/>
                <a:gd name="connsiteY0" fmla="*/ 34518 h 44530"/>
                <a:gd name="connsiteX1" fmla="*/ 76518 w 78098"/>
                <a:gd name="connsiteY1" fmla="*/ 42456 h 44530"/>
                <a:gd name="connsiteX2" fmla="*/ 49530 w 78098"/>
                <a:gd name="connsiteY2" fmla="*/ 1181 h 44530"/>
                <a:gd name="connsiteX3" fmla="*/ 318 w 78098"/>
                <a:gd name="connsiteY3" fmla="*/ 34518 h 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98" h="44530">
                  <a:moveTo>
                    <a:pt x="318" y="34518"/>
                  </a:moveTo>
                  <a:cubicBezTo>
                    <a:pt x="4816" y="41397"/>
                    <a:pt x="68316" y="48012"/>
                    <a:pt x="76518" y="42456"/>
                  </a:cubicBezTo>
                  <a:cubicBezTo>
                    <a:pt x="84720" y="36900"/>
                    <a:pt x="58790" y="9118"/>
                    <a:pt x="49530" y="1181"/>
                  </a:cubicBezTo>
                  <a:cubicBezTo>
                    <a:pt x="40270" y="-6756"/>
                    <a:pt x="-4180" y="27639"/>
                    <a:pt x="318" y="345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F8B00A67-780B-4B7B-B0D1-A317E3E0E8D3}"/>
                </a:ext>
              </a:extLst>
            </p:cNvPr>
            <p:cNvSpPr/>
            <p:nvPr/>
          </p:nvSpPr>
          <p:spPr>
            <a:xfrm>
              <a:off x="7590638" y="1126884"/>
              <a:ext cx="77979" cy="48300"/>
            </a:xfrm>
            <a:custGeom>
              <a:avLst/>
              <a:gdLst>
                <a:gd name="connsiteX0" fmla="*/ 787 w 77979"/>
                <a:gd name="connsiteY0" fmla="*/ 12941 h 48300"/>
                <a:gd name="connsiteX1" fmla="*/ 76987 w 77979"/>
                <a:gd name="connsiteY1" fmla="*/ 1829 h 48300"/>
                <a:gd name="connsiteX2" fmla="*/ 40475 w 77979"/>
                <a:gd name="connsiteY2" fmla="*/ 47866 h 48300"/>
                <a:gd name="connsiteX3" fmla="*/ 787 w 77979"/>
                <a:gd name="connsiteY3" fmla="*/ 12941 h 4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79" h="48300">
                  <a:moveTo>
                    <a:pt x="787" y="12941"/>
                  </a:moveTo>
                  <a:cubicBezTo>
                    <a:pt x="6872" y="5268"/>
                    <a:pt x="70372" y="-3992"/>
                    <a:pt x="76987" y="1829"/>
                  </a:cubicBezTo>
                  <a:cubicBezTo>
                    <a:pt x="83602" y="7650"/>
                    <a:pt x="55556" y="43368"/>
                    <a:pt x="40475" y="47866"/>
                  </a:cubicBezTo>
                  <a:cubicBezTo>
                    <a:pt x="25394" y="52364"/>
                    <a:pt x="-5298" y="20614"/>
                    <a:pt x="787" y="129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F52D02CF-FD35-4FD8-AFFB-3890FAFDC0B4}"/>
                </a:ext>
              </a:extLst>
            </p:cNvPr>
            <p:cNvSpPr/>
            <p:nvPr/>
          </p:nvSpPr>
          <p:spPr>
            <a:xfrm>
              <a:off x="7570845" y="1114274"/>
              <a:ext cx="80912" cy="32750"/>
            </a:xfrm>
            <a:custGeom>
              <a:avLst/>
              <a:gdLst>
                <a:gd name="connsiteX0" fmla="*/ 80905 w 80912"/>
                <a:gd name="connsiteY0" fmla="*/ 31901 h 32750"/>
                <a:gd name="connsiteX1" fmla="*/ 9468 w 80912"/>
                <a:gd name="connsiteY1" fmla="*/ 151 h 32750"/>
                <a:gd name="connsiteX2" fmla="*/ 4705 w 80912"/>
                <a:gd name="connsiteY2" fmla="*/ 20789 h 32750"/>
                <a:gd name="connsiteX3" fmla="*/ 80905 w 80912"/>
                <a:gd name="connsiteY3" fmla="*/ 31901 h 3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12" h="32750">
                  <a:moveTo>
                    <a:pt x="80905" y="31901"/>
                  </a:moveTo>
                  <a:cubicBezTo>
                    <a:pt x="81699" y="28461"/>
                    <a:pt x="22168" y="2003"/>
                    <a:pt x="9468" y="151"/>
                  </a:cubicBezTo>
                  <a:cubicBezTo>
                    <a:pt x="-3232" y="-1701"/>
                    <a:pt x="-1380" y="13910"/>
                    <a:pt x="4705" y="20789"/>
                  </a:cubicBezTo>
                  <a:cubicBezTo>
                    <a:pt x="10790" y="27668"/>
                    <a:pt x="80111" y="35341"/>
                    <a:pt x="80905" y="319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A17DBBBE-748A-4CCE-A3BD-5832390F2E07}"/>
                </a:ext>
              </a:extLst>
            </p:cNvPr>
            <p:cNvSpPr/>
            <p:nvPr/>
          </p:nvSpPr>
          <p:spPr>
            <a:xfrm>
              <a:off x="7265771" y="1235857"/>
              <a:ext cx="74600" cy="88529"/>
            </a:xfrm>
            <a:custGeom>
              <a:avLst/>
              <a:gdLst>
                <a:gd name="connsiteX0" fmla="*/ 6567 w 74600"/>
                <a:gd name="connsiteY0" fmla="*/ 806 h 88529"/>
                <a:gd name="connsiteX1" fmla="*/ 73242 w 74600"/>
                <a:gd name="connsiteY1" fmla="*/ 38906 h 88529"/>
                <a:gd name="connsiteX2" fmla="*/ 47842 w 74600"/>
                <a:gd name="connsiteY2" fmla="*/ 86531 h 88529"/>
                <a:gd name="connsiteX3" fmla="*/ 4979 w 74600"/>
                <a:gd name="connsiteY3" fmla="*/ 75418 h 88529"/>
                <a:gd name="connsiteX4" fmla="*/ 6567 w 74600"/>
                <a:gd name="connsiteY4" fmla="*/ 806 h 8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88529">
                  <a:moveTo>
                    <a:pt x="6567" y="806"/>
                  </a:moveTo>
                  <a:cubicBezTo>
                    <a:pt x="17944" y="-5279"/>
                    <a:pt x="66363" y="24619"/>
                    <a:pt x="73242" y="38906"/>
                  </a:cubicBezTo>
                  <a:cubicBezTo>
                    <a:pt x="80121" y="53194"/>
                    <a:pt x="59219" y="80446"/>
                    <a:pt x="47842" y="86531"/>
                  </a:cubicBezTo>
                  <a:cubicBezTo>
                    <a:pt x="36465" y="92616"/>
                    <a:pt x="8683" y="83620"/>
                    <a:pt x="4979" y="75418"/>
                  </a:cubicBezTo>
                  <a:cubicBezTo>
                    <a:pt x="1275" y="67216"/>
                    <a:pt x="-4810" y="6891"/>
                    <a:pt x="6567" y="8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E8411464-49B3-42A7-9C86-DB7BB37ABDF5}"/>
                </a:ext>
              </a:extLst>
            </p:cNvPr>
            <p:cNvSpPr/>
            <p:nvPr/>
          </p:nvSpPr>
          <p:spPr>
            <a:xfrm>
              <a:off x="7626978" y="1215086"/>
              <a:ext cx="52096" cy="91553"/>
            </a:xfrm>
            <a:custGeom>
              <a:avLst/>
              <a:gdLst>
                <a:gd name="connsiteX0" fmla="*/ 960 w 52096"/>
                <a:gd name="connsiteY0" fmla="*/ 939 h 91553"/>
                <a:gd name="connsiteX1" fmla="*/ 51760 w 52096"/>
                <a:gd name="connsiteY1" fmla="*/ 46977 h 91553"/>
                <a:gd name="connsiteX2" fmla="*/ 21597 w 52096"/>
                <a:gd name="connsiteY2" fmla="*/ 91427 h 91553"/>
                <a:gd name="connsiteX3" fmla="*/ 960 w 52096"/>
                <a:gd name="connsiteY3" fmla="*/ 939 h 9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96" h="91553">
                  <a:moveTo>
                    <a:pt x="960" y="939"/>
                  </a:moveTo>
                  <a:cubicBezTo>
                    <a:pt x="5987" y="-6469"/>
                    <a:pt x="48321" y="31896"/>
                    <a:pt x="51760" y="46977"/>
                  </a:cubicBezTo>
                  <a:cubicBezTo>
                    <a:pt x="55199" y="62058"/>
                    <a:pt x="31387" y="93808"/>
                    <a:pt x="21597" y="91427"/>
                  </a:cubicBezTo>
                  <a:cubicBezTo>
                    <a:pt x="11807" y="89046"/>
                    <a:pt x="-4067" y="8347"/>
                    <a:pt x="960" y="9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803ADDC2-78DD-4B0F-A70C-87BF0B35191A}"/>
                </a:ext>
              </a:extLst>
            </p:cNvPr>
            <p:cNvSpPr/>
            <p:nvPr/>
          </p:nvSpPr>
          <p:spPr>
            <a:xfrm>
              <a:off x="7710478" y="1275800"/>
              <a:ext cx="381356" cy="119133"/>
            </a:xfrm>
            <a:custGeom>
              <a:avLst/>
              <a:gdLst>
                <a:gd name="connsiteX0" fmla="*/ 10 w 381356"/>
                <a:gd name="connsiteY0" fmla="*/ 550 h 119133"/>
                <a:gd name="connsiteX1" fmla="*/ 315922 w 381356"/>
                <a:gd name="connsiteY1" fmla="*/ 87862 h 119133"/>
                <a:gd name="connsiteX2" fmla="*/ 381010 w 381356"/>
                <a:gd name="connsiteY2" fmla="*/ 118025 h 119133"/>
                <a:gd name="connsiteX3" fmla="*/ 304810 w 381356"/>
                <a:gd name="connsiteY3" fmla="*/ 54525 h 119133"/>
                <a:gd name="connsiteX4" fmla="*/ 10 w 381356"/>
                <a:gd name="connsiteY4" fmla="*/ 550 h 11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56" h="119133">
                  <a:moveTo>
                    <a:pt x="10" y="550"/>
                  </a:moveTo>
                  <a:cubicBezTo>
                    <a:pt x="1862" y="6106"/>
                    <a:pt x="252422" y="68283"/>
                    <a:pt x="315922" y="87862"/>
                  </a:cubicBezTo>
                  <a:cubicBezTo>
                    <a:pt x="379422" y="107441"/>
                    <a:pt x="382862" y="123581"/>
                    <a:pt x="381010" y="118025"/>
                  </a:cubicBezTo>
                  <a:cubicBezTo>
                    <a:pt x="379158" y="112469"/>
                    <a:pt x="367252" y="76221"/>
                    <a:pt x="304810" y="54525"/>
                  </a:cubicBezTo>
                  <a:cubicBezTo>
                    <a:pt x="242368" y="32829"/>
                    <a:pt x="-1842" y="-5006"/>
                    <a:pt x="10" y="5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5FE32410-0578-4D53-BA12-A55CEF80C474}"/>
                </a:ext>
              </a:extLst>
            </p:cNvPr>
            <p:cNvSpPr/>
            <p:nvPr/>
          </p:nvSpPr>
          <p:spPr>
            <a:xfrm>
              <a:off x="4613597" y="4701039"/>
              <a:ext cx="878302" cy="263848"/>
            </a:xfrm>
            <a:custGeom>
              <a:avLst/>
              <a:gdLst>
                <a:gd name="connsiteX0" fmla="*/ 66353 w 878302"/>
                <a:gd name="connsiteY0" fmla="*/ 101149 h 263848"/>
                <a:gd name="connsiteX1" fmla="*/ 40953 w 878302"/>
                <a:gd name="connsiteY1" fmla="*/ 215449 h 263848"/>
                <a:gd name="connsiteX2" fmla="*/ 61591 w 878302"/>
                <a:gd name="connsiteY2" fmla="*/ 259899 h 263848"/>
                <a:gd name="connsiteX3" fmla="*/ 252091 w 878302"/>
                <a:gd name="connsiteY3" fmla="*/ 251961 h 263848"/>
                <a:gd name="connsiteX4" fmla="*/ 785491 w 878302"/>
                <a:gd name="connsiteY4" fmla="*/ 174174 h 263848"/>
                <a:gd name="connsiteX5" fmla="*/ 785491 w 878302"/>
                <a:gd name="connsiteY5" fmla="*/ 101149 h 263848"/>
                <a:gd name="connsiteX6" fmla="*/ 750566 w 878302"/>
                <a:gd name="connsiteY6" fmla="*/ 5899 h 263848"/>
                <a:gd name="connsiteX7" fmla="*/ 825178 w 878302"/>
                <a:gd name="connsiteY7" fmla="*/ 24949 h 263848"/>
                <a:gd name="connsiteX8" fmla="*/ 817241 w 878302"/>
                <a:gd name="connsiteY8" fmla="*/ 145599 h 263848"/>
                <a:gd name="connsiteX9" fmla="*/ 66353 w 878302"/>
                <a:gd name="connsiteY9" fmla="*/ 255136 h 263848"/>
                <a:gd name="connsiteX10" fmla="*/ 37778 w 878302"/>
                <a:gd name="connsiteY10" fmla="*/ 210686 h 263848"/>
                <a:gd name="connsiteX11" fmla="*/ 66353 w 878302"/>
                <a:gd name="connsiteY11" fmla="*/ 101149 h 26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8302" h="263848">
                  <a:moveTo>
                    <a:pt x="66353" y="101149"/>
                  </a:moveTo>
                  <a:cubicBezTo>
                    <a:pt x="66882" y="101943"/>
                    <a:pt x="41747" y="188991"/>
                    <a:pt x="40953" y="215449"/>
                  </a:cubicBezTo>
                  <a:cubicBezTo>
                    <a:pt x="40159" y="241907"/>
                    <a:pt x="26401" y="253814"/>
                    <a:pt x="61591" y="259899"/>
                  </a:cubicBezTo>
                  <a:cubicBezTo>
                    <a:pt x="96781" y="265984"/>
                    <a:pt x="131441" y="266248"/>
                    <a:pt x="252091" y="251961"/>
                  </a:cubicBezTo>
                  <a:cubicBezTo>
                    <a:pt x="372741" y="237674"/>
                    <a:pt x="696591" y="199309"/>
                    <a:pt x="785491" y="174174"/>
                  </a:cubicBezTo>
                  <a:cubicBezTo>
                    <a:pt x="874391" y="149039"/>
                    <a:pt x="791312" y="129195"/>
                    <a:pt x="785491" y="101149"/>
                  </a:cubicBezTo>
                  <a:cubicBezTo>
                    <a:pt x="779670" y="73103"/>
                    <a:pt x="743952" y="18599"/>
                    <a:pt x="750566" y="5899"/>
                  </a:cubicBezTo>
                  <a:cubicBezTo>
                    <a:pt x="757180" y="-6801"/>
                    <a:pt x="814066" y="1666"/>
                    <a:pt x="825178" y="24949"/>
                  </a:cubicBezTo>
                  <a:cubicBezTo>
                    <a:pt x="836290" y="48232"/>
                    <a:pt x="943712" y="107235"/>
                    <a:pt x="817241" y="145599"/>
                  </a:cubicBezTo>
                  <a:cubicBezTo>
                    <a:pt x="690770" y="183963"/>
                    <a:pt x="196263" y="244288"/>
                    <a:pt x="66353" y="255136"/>
                  </a:cubicBezTo>
                  <a:cubicBezTo>
                    <a:pt x="-63557" y="265984"/>
                    <a:pt x="37249" y="232382"/>
                    <a:pt x="37778" y="210686"/>
                  </a:cubicBezTo>
                  <a:cubicBezTo>
                    <a:pt x="38307" y="188990"/>
                    <a:pt x="65824" y="100355"/>
                    <a:pt x="66353" y="1011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70DBCA4D-4C61-49F7-9F9F-3942890A6422}"/>
                </a:ext>
              </a:extLst>
            </p:cNvPr>
            <p:cNvSpPr/>
            <p:nvPr/>
          </p:nvSpPr>
          <p:spPr>
            <a:xfrm>
              <a:off x="4626721" y="5011357"/>
              <a:ext cx="865837" cy="305474"/>
            </a:xfrm>
            <a:custGeom>
              <a:avLst/>
              <a:gdLst>
                <a:gd name="connsiteX0" fmla="*/ 53229 w 865837"/>
                <a:gd name="connsiteY0" fmla="*/ 114681 h 305474"/>
                <a:gd name="connsiteX1" fmla="*/ 21479 w 865837"/>
                <a:gd name="connsiteY1" fmla="*/ 267081 h 305474"/>
                <a:gd name="connsiteX2" fmla="*/ 43704 w 865837"/>
                <a:gd name="connsiteY2" fmla="*/ 298831 h 305474"/>
                <a:gd name="connsiteX3" fmla="*/ 269129 w 865837"/>
                <a:gd name="connsiteY3" fmla="*/ 281368 h 305474"/>
                <a:gd name="connsiteX4" fmla="*/ 823167 w 865837"/>
                <a:gd name="connsiteY4" fmla="*/ 144843 h 305474"/>
                <a:gd name="connsiteX5" fmla="*/ 824754 w 865837"/>
                <a:gd name="connsiteY5" fmla="*/ 381 h 305474"/>
                <a:gd name="connsiteX6" fmla="*/ 794592 w 865837"/>
                <a:gd name="connsiteY6" fmla="*/ 105156 h 305474"/>
                <a:gd name="connsiteX7" fmla="*/ 751729 w 865837"/>
                <a:gd name="connsiteY7" fmla="*/ 181356 h 305474"/>
                <a:gd name="connsiteX8" fmla="*/ 61167 w 865837"/>
                <a:gd name="connsiteY8" fmla="*/ 300418 h 305474"/>
                <a:gd name="connsiteX9" fmla="*/ 32592 w 865837"/>
                <a:gd name="connsiteY9" fmla="*/ 268668 h 305474"/>
                <a:gd name="connsiteX10" fmla="*/ 53229 w 865837"/>
                <a:gd name="connsiteY10" fmla="*/ 114681 h 30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837" h="305474">
                  <a:moveTo>
                    <a:pt x="53229" y="114681"/>
                  </a:moveTo>
                  <a:cubicBezTo>
                    <a:pt x="51377" y="114417"/>
                    <a:pt x="23066" y="236389"/>
                    <a:pt x="21479" y="267081"/>
                  </a:cubicBezTo>
                  <a:cubicBezTo>
                    <a:pt x="19891" y="297773"/>
                    <a:pt x="2429" y="296450"/>
                    <a:pt x="43704" y="298831"/>
                  </a:cubicBezTo>
                  <a:cubicBezTo>
                    <a:pt x="84979" y="301212"/>
                    <a:pt x="139219" y="307033"/>
                    <a:pt x="269129" y="281368"/>
                  </a:cubicBezTo>
                  <a:cubicBezTo>
                    <a:pt x="399039" y="255703"/>
                    <a:pt x="730563" y="191674"/>
                    <a:pt x="823167" y="144843"/>
                  </a:cubicBezTo>
                  <a:cubicBezTo>
                    <a:pt x="915771" y="98012"/>
                    <a:pt x="829516" y="6995"/>
                    <a:pt x="824754" y="381"/>
                  </a:cubicBezTo>
                  <a:cubicBezTo>
                    <a:pt x="819992" y="-6233"/>
                    <a:pt x="806763" y="74994"/>
                    <a:pt x="794592" y="105156"/>
                  </a:cubicBezTo>
                  <a:cubicBezTo>
                    <a:pt x="782421" y="135318"/>
                    <a:pt x="873967" y="148812"/>
                    <a:pt x="751729" y="181356"/>
                  </a:cubicBezTo>
                  <a:cubicBezTo>
                    <a:pt x="629491" y="213900"/>
                    <a:pt x="181023" y="285866"/>
                    <a:pt x="61167" y="300418"/>
                  </a:cubicBezTo>
                  <a:cubicBezTo>
                    <a:pt x="-58689" y="314970"/>
                    <a:pt x="34973" y="296185"/>
                    <a:pt x="32592" y="268668"/>
                  </a:cubicBezTo>
                  <a:cubicBezTo>
                    <a:pt x="30211" y="241151"/>
                    <a:pt x="55081" y="114945"/>
                    <a:pt x="53229" y="11468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EE6D279B-59B8-4137-8491-50B865828165}"/>
                </a:ext>
              </a:extLst>
            </p:cNvPr>
            <p:cNvSpPr/>
            <p:nvPr/>
          </p:nvSpPr>
          <p:spPr>
            <a:xfrm>
              <a:off x="6398360" y="7056028"/>
              <a:ext cx="202345" cy="465968"/>
            </a:xfrm>
            <a:custGeom>
              <a:avLst/>
              <a:gdLst>
                <a:gd name="connsiteX0" fmla="*/ 323 w 202345"/>
                <a:gd name="connsiteY0" fmla="*/ 5172 h 465968"/>
                <a:gd name="connsiteX1" fmla="*/ 10907 w 202345"/>
                <a:gd name="connsiteY1" fmla="*/ 367122 h 465968"/>
                <a:gd name="connsiteX2" fmla="*/ 63823 w 202345"/>
                <a:gd name="connsiteY2" fmla="*/ 456022 h 465968"/>
                <a:gd name="connsiteX3" fmla="*/ 137907 w 202345"/>
                <a:gd name="connsiteY3" fmla="*/ 458139 h 465968"/>
                <a:gd name="connsiteX4" fmla="*/ 201407 w 202345"/>
                <a:gd name="connsiteY4" fmla="*/ 405222 h 465968"/>
                <a:gd name="connsiteX5" fmla="*/ 173890 w 202345"/>
                <a:gd name="connsiteY5" fmla="*/ 305739 h 465968"/>
                <a:gd name="connsiteX6" fmla="*/ 146373 w 202345"/>
                <a:gd name="connsiteY6" fmla="*/ 223189 h 465968"/>
                <a:gd name="connsiteX7" fmla="*/ 173890 w 202345"/>
                <a:gd name="connsiteY7" fmla="*/ 358655 h 465968"/>
                <a:gd name="connsiteX8" fmla="*/ 156957 w 202345"/>
                <a:gd name="connsiteY8" fmla="*/ 428505 h 465968"/>
                <a:gd name="connsiteX9" fmla="*/ 87107 w 202345"/>
                <a:gd name="connsiteY9" fmla="*/ 447555 h 465968"/>
                <a:gd name="connsiteX10" fmla="*/ 49007 w 202345"/>
                <a:gd name="connsiteY10" fmla="*/ 388289 h 465968"/>
                <a:gd name="connsiteX11" fmla="*/ 17257 w 202345"/>
                <a:gd name="connsiteY11" fmla="*/ 168155 h 465968"/>
                <a:gd name="connsiteX12" fmla="*/ 323 w 202345"/>
                <a:gd name="connsiteY12" fmla="*/ 5172 h 46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45" h="465968">
                  <a:moveTo>
                    <a:pt x="323" y="5172"/>
                  </a:moveTo>
                  <a:cubicBezTo>
                    <a:pt x="-735" y="38333"/>
                    <a:pt x="324" y="291980"/>
                    <a:pt x="10907" y="367122"/>
                  </a:cubicBezTo>
                  <a:cubicBezTo>
                    <a:pt x="21490" y="442264"/>
                    <a:pt x="42656" y="440852"/>
                    <a:pt x="63823" y="456022"/>
                  </a:cubicBezTo>
                  <a:cubicBezTo>
                    <a:pt x="84990" y="471192"/>
                    <a:pt x="114976" y="466606"/>
                    <a:pt x="137907" y="458139"/>
                  </a:cubicBezTo>
                  <a:cubicBezTo>
                    <a:pt x="160838" y="449672"/>
                    <a:pt x="195410" y="430622"/>
                    <a:pt x="201407" y="405222"/>
                  </a:cubicBezTo>
                  <a:cubicBezTo>
                    <a:pt x="207404" y="379822"/>
                    <a:pt x="183062" y="336078"/>
                    <a:pt x="173890" y="305739"/>
                  </a:cubicBezTo>
                  <a:cubicBezTo>
                    <a:pt x="164718" y="275400"/>
                    <a:pt x="146373" y="214370"/>
                    <a:pt x="146373" y="223189"/>
                  </a:cubicBezTo>
                  <a:cubicBezTo>
                    <a:pt x="146373" y="232008"/>
                    <a:pt x="172126" y="324436"/>
                    <a:pt x="173890" y="358655"/>
                  </a:cubicBezTo>
                  <a:cubicBezTo>
                    <a:pt x="175654" y="392874"/>
                    <a:pt x="171421" y="413688"/>
                    <a:pt x="156957" y="428505"/>
                  </a:cubicBezTo>
                  <a:cubicBezTo>
                    <a:pt x="142493" y="443322"/>
                    <a:pt x="105099" y="454258"/>
                    <a:pt x="87107" y="447555"/>
                  </a:cubicBezTo>
                  <a:cubicBezTo>
                    <a:pt x="69115" y="440852"/>
                    <a:pt x="60649" y="434856"/>
                    <a:pt x="49007" y="388289"/>
                  </a:cubicBezTo>
                  <a:cubicBezTo>
                    <a:pt x="37365" y="341722"/>
                    <a:pt x="26782" y="229538"/>
                    <a:pt x="17257" y="168155"/>
                  </a:cubicBezTo>
                  <a:cubicBezTo>
                    <a:pt x="7732" y="106772"/>
                    <a:pt x="1381" y="-27989"/>
                    <a:pt x="323" y="51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10A7B5C8-16E6-43B3-B80C-AF1C3A547552}"/>
                </a:ext>
              </a:extLst>
            </p:cNvPr>
            <p:cNvSpPr/>
            <p:nvPr/>
          </p:nvSpPr>
          <p:spPr>
            <a:xfrm>
              <a:off x="6311659" y="7570997"/>
              <a:ext cx="715808" cy="297464"/>
            </a:xfrm>
            <a:custGeom>
              <a:avLst/>
              <a:gdLst>
                <a:gd name="connsiteX0" fmla="*/ 635241 w 715808"/>
                <a:gd name="connsiteY0" fmla="*/ 320 h 297464"/>
                <a:gd name="connsiteX1" fmla="*/ 194974 w 715808"/>
                <a:gd name="connsiteY1" fmla="*/ 169653 h 297464"/>
                <a:gd name="connsiteX2" fmla="*/ 10824 w 715808"/>
                <a:gd name="connsiteY2" fmla="*/ 250086 h 297464"/>
                <a:gd name="connsiteX3" fmla="*/ 97608 w 715808"/>
                <a:gd name="connsiteY3" fmla="*/ 288186 h 297464"/>
                <a:gd name="connsiteX4" fmla="*/ 715674 w 715808"/>
                <a:gd name="connsiteY4" fmla="*/ 74403 h 297464"/>
                <a:gd name="connsiteX5" fmla="*/ 152641 w 715808"/>
                <a:gd name="connsiteY5" fmla="*/ 256436 h 297464"/>
                <a:gd name="connsiteX6" fmla="*/ 51041 w 715808"/>
                <a:gd name="connsiteY6" fmla="*/ 277603 h 297464"/>
                <a:gd name="connsiteX7" fmla="*/ 123008 w 715808"/>
                <a:gd name="connsiteY7" fmla="*/ 216220 h 297464"/>
                <a:gd name="connsiteX8" fmla="*/ 635241 w 715808"/>
                <a:gd name="connsiteY8" fmla="*/ 320 h 29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808" h="297464">
                  <a:moveTo>
                    <a:pt x="635241" y="320"/>
                  </a:moveTo>
                  <a:cubicBezTo>
                    <a:pt x="647235" y="-7441"/>
                    <a:pt x="299043" y="128025"/>
                    <a:pt x="194974" y="169653"/>
                  </a:cubicBezTo>
                  <a:cubicBezTo>
                    <a:pt x="90905" y="211281"/>
                    <a:pt x="27052" y="230331"/>
                    <a:pt x="10824" y="250086"/>
                  </a:cubicBezTo>
                  <a:cubicBezTo>
                    <a:pt x="-5404" y="269842"/>
                    <a:pt x="-19867" y="317467"/>
                    <a:pt x="97608" y="288186"/>
                  </a:cubicBezTo>
                  <a:cubicBezTo>
                    <a:pt x="215083" y="258905"/>
                    <a:pt x="706502" y="79695"/>
                    <a:pt x="715674" y="74403"/>
                  </a:cubicBezTo>
                  <a:cubicBezTo>
                    <a:pt x="724846" y="69111"/>
                    <a:pt x="263413" y="222569"/>
                    <a:pt x="152641" y="256436"/>
                  </a:cubicBezTo>
                  <a:cubicBezTo>
                    <a:pt x="41869" y="290303"/>
                    <a:pt x="55980" y="284306"/>
                    <a:pt x="51041" y="277603"/>
                  </a:cubicBezTo>
                  <a:cubicBezTo>
                    <a:pt x="46102" y="270900"/>
                    <a:pt x="30227" y="259612"/>
                    <a:pt x="123008" y="216220"/>
                  </a:cubicBezTo>
                  <a:cubicBezTo>
                    <a:pt x="215788" y="172828"/>
                    <a:pt x="623247" y="8081"/>
                    <a:pt x="635241" y="32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27C60CC1-D4D4-46C6-B2C3-ABC35EDF74D6}"/>
                </a:ext>
              </a:extLst>
            </p:cNvPr>
            <p:cNvSpPr/>
            <p:nvPr/>
          </p:nvSpPr>
          <p:spPr>
            <a:xfrm>
              <a:off x="6310838" y="7562831"/>
              <a:ext cx="1020337" cy="421704"/>
            </a:xfrm>
            <a:custGeom>
              <a:avLst/>
              <a:gdLst>
                <a:gd name="connsiteX0" fmla="*/ 636062 w 1020337"/>
                <a:gd name="connsiteY0" fmla="*/ 19 h 421704"/>
                <a:gd name="connsiteX1" fmla="*/ 862545 w 1020337"/>
                <a:gd name="connsiteY1" fmla="*/ 63519 h 421704"/>
                <a:gd name="connsiteX2" fmla="*/ 805395 w 1020337"/>
                <a:gd name="connsiteY2" fmla="*/ 120669 h 421704"/>
                <a:gd name="connsiteX3" fmla="*/ 64562 w 1020337"/>
                <a:gd name="connsiteY3" fmla="*/ 357736 h 421704"/>
                <a:gd name="connsiteX4" fmla="*/ 144995 w 1020337"/>
                <a:gd name="connsiteY4" fmla="*/ 404302 h 421704"/>
                <a:gd name="connsiteX5" fmla="*/ 1008595 w 1020337"/>
                <a:gd name="connsiteY5" fmla="*/ 105852 h 421704"/>
                <a:gd name="connsiteX6" fmla="*/ 608545 w 1020337"/>
                <a:gd name="connsiteY6" fmla="*/ 258252 h 421704"/>
                <a:gd name="connsiteX7" fmla="*/ 85729 w 1020337"/>
                <a:gd name="connsiteY7" fmla="*/ 400069 h 421704"/>
                <a:gd name="connsiteX8" fmla="*/ 187329 w 1020337"/>
                <a:gd name="connsiteY8" fmla="*/ 345036 h 421704"/>
                <a:gd name="connsiteX9" fmla="*/ 883712 w 1020337"/>
                <a:gd name="connsiteY9" fmla="*/ 99502 h 421704"/>
                <a:gd name="connsiteX10" fmla="*/ 862545 w 1020337"/>
                <a:gd name="connsiteY10" fmla="*/ 57169 h 421704"/>
                <a:gd name="connsiteX11" fmla="*/ 636062 w 1020337"/>
                <a:gd name="connsiteY11" fmla="*/ 19 h 42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0337" h="421704">
                  <a:moveTo>
                    <a:pt x="636062" y="19"/>
                  </a:moveTo>
                  <a:cubicBezTo>
                    <a:pt x="636062" y="1077"/>
                    <a:pt x="834323" y="43411"/>
                    <a:pt x="862545" y="63519"/>
                  </a:cubicBezTo>
                  <a:cubicBezTo>
                    <a:pt x="890767" y="83627"/>
                    <a:pt x="938392" y="71633"/>
                    <a:pt x="805395" y="120669"/>
                  </a:cubicBezTo>
                  <a:cubicBezTo>
                    <a:pt x="672398" y="169705"/>
                    <a:pt x="174629" y="310464"/>
                    <a:pt x="64562" y="357736"/>
                  </a:cubicBezTo>
                  <a:cubicBezTo>
                    <a:pt x="-45505" y="405008"/>
                    <a:pt x="-12344" y="446283"/>
                    <a:pt x="144995" y="404302"/>
                  </a:cubicBezTo>
                  <a:cubicBezTo>
                    <a:pt x="302334" y="362321"/>
                    <a:pt x="931337" y="130194"/>
                    <a:pt x="1008595" y="105852"/>
                  </a:cubicBezTo>
                  <a:cubicBezTo>
                    <a:pt x="1085853" y="81510"/>
                    <a:pt x="762356" y="209216"/>
                    <a:pt x="608545" y="258252"/>
                  </a:cubicBezTo>
                  <a:cubicBezTo>
                    <a:pt x="454734" y="307288"/>
                    <a:pt x="155932" y="385605"/>
                    <a:pt x="85729" y="400069"/>
                  </a:cubicBezTo>
                  <a:cubicBezTo>
                    <a:pt x="15526" y="414533"/>
                    <a:pt x="54332" y="395130"/>
                    <a:pt x="187329" y="345036"/>
                  </a:cubicBezTo>
                  <a:cubicBezTo>
                    <a:pt x="320326" y="294942"/>
                    <a:pt x="771176" y="147480"/>
                    <a:pt x="883712" y="99502"/>
                  </a:cubicBezTo>
                  <a:cubicBezTo>
                    <a:pt x="996248" y="51524"/>
                    <a:pt x="899234" y="71986"/>
                    <a:pt x="862545" y="57169"/>
                  </a:cubicBezTo>
                  <a:cubicBezTo>
                    <a:pt x="825856" y="42352"/>
                    <a:pt x="636062" y="-1039"/>
                    <a:pt x="636062" y="1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53F40C9C-2157-43EF-83AF-48322641C940}"/>
                </a:ext>
              </a:extLst>
            </p:cNvPr>
            <p:cNvSpPr/>
            <p:nvPr/>
          </p:nvSpPr>
          <p:spPr>
            <a:xfrm>
              <a:off x="6451600" y="7651300"/>
              <a:ext cx="1066996" cy="390779"/>
            </a:xfrm>
            <a:custGeom>
              <a:avLst/>
              <a:gdLst>
                <a:gd name="connsiteX0" fmla="*/ 897467 w 1066996"/>
                <a:gd name="connsiteY0" fmla="*/ 450 h 390779"/>
                <a:gd name="connsiteX1" fmla="*/ 1016000 w 1066996"/>
                <a:gd name="connsiteY1" fmla="*/ 25850 h 390779"/>
                <a:gd name="connsiteX2" fmla="*/ 986367 w 1066996"/>
                <a:gd name="connsiteY2" fmla="*/ 66067 h 390779"/>
                <a:gd name="connsiteX3" fmla="*/ 461433 w 1066996"/>
                <a:gd name="connsiteY3" fmla="*/ 245983 h 390779"/>
                <a:gd name="connsiteX4" fmla="*/ 198967 w 1066996"/>
                <a:gd name="connsiteY4" fmla="*/ 341233 h 390779"/>
                <a:gd name="connsiteX5" fmla="*/ 127000 w 1066996"/>
                <a:gd name="connsiteY5" fmla="*/ 370867 h 390779"/>
                <a:gd name="connsiteX6" fmla="*/ 0 w 1066996"/>
                <a:gd name="connsiteY6" fmla="*/ 370867 h 390779"/>
                <a:gd name="connsiteX7" fmla="*/ 148167 w 1066996"/>
                <a:gd name="connsiteY7" fmla="*/ 370867 h 390779"/>
                <a:gd name="connsiteX8" fmla="*/ 965200 w 1066996"/>
                <a:gd name="connsiteY8" fmla="*/ 102050 h 390779"/>
                <a:gd name="connsiteX9" fmla="*/ 1051983 w 1066996"/>
                <a:gd name="connsiteY9" fmla="*/ 47017 h 390779"/>
                <a:gd name="connsiteX10" fmla="*/ 897467 w 1066996"/>
                <a:gd name="connsiteY10" fmla="*/ 450 h 39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996" h="390779">
                  <a:moveTo>
                    <a:pt x="897467" y="450"/>
                  </a:moveTo>
                  <a:cubicBezTo>
                    <a:pt x="891470" y="-3078"/>
                    <a:pt x="1001183" y="14914"/>
                    <a:pt x="1016000" y="25850"/>
                  </a:cubicBezTo>
                  <a:cubicBezTo>
                    <a:pt x="1030817" y="36786"/>
                    <a:pt x="1078795" y="29378"/>
                    <a:pt x="986367" y="66067"/>
                  </a:cubicBezTo>
                  <a:cubicBezTo>
                    <a:pt x="893939" y="102756"/>
                    <a:pt x="592666" y="200122"/>
                    <a:pt x="461433" y="245983"/>
                  </a:cubicBezTo>
                  <a:cubicBezTo>
                    <a:pt x="330200" y="291844"/>
                    <a:pt x="254706" y="320419"/>
                    <a:pt x="198967" y="341233"/>
                  </a:cubicBezTo>
                  <a:cubicBezTo>
                    <a:pt x="143228" y="362047"/>
                    <a:pt x="160161" y="365928"/>
                    <a:pt x="127000" y="370867"/>
                  </a:cubicBezTo>
                  <a:cubicBezTo>
                    <a:pt x="93839" y="375806"/>
                    <a:pt x="0" y="370867"/>
                    <a:pt x="0" y="370867"/>
                  </a:cubicBezTo>
                  <a:cubicBezTo>
                    <a:pt x="3528" y="370867"/>
                    <a:pt x="-12700" y="415670"/>
                    <a:pt x="148167" y="370867"/>
                  </a:cubicBezTo>
                  <a:cubicBezTo>
                    <a:pt x="309034" y="326064"/>
                    <a:pt x="814564" y="156025"/>
                    <a:pt x="965200" y="102050"/>
                  </a:cubicBezTo>
                  <a:cubicBezTo>
                    <a:pt x="1115836" y="48075"/>
                    <a:pt x="1055864" y="63598"/>
                    <a:pt x="1051983" y="47017"/>
                  </a:cubicBezTo>
                  <a:cubicBezTo>
                    <a:pt x="1048103" y="30437"/>
                    <a:pt x="903464" y="3978"/>
                    <a:pt x="897467" y="4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03F05810-7C5F-4A87-96B7-9FA7B2764E3A}"/>
                </a:ext>
              </a:extLst>
            </p:cNvPr>
            <p:cNvSpPr/>
            <p:nvPr/>
          </p:nvSpPr>
          <p:spPr>
            <a:xfrm>
              <a:off x="6694448" y="7700374"/>
              <a:ext cx="948835" cy="382086"/>
            </a:xfrm>
            <a:custGeom>
              <a:avLst/>
              <a:gdLst>
                <a:gd name="connsiteX0" fmla="*/ 948835 w 948835"/>
                <a:gd name="connsiteY0" fmla="*/ 59 h 382086"/>
                <a:gd name="connsiteX1" fmla="*/ 593235 w 948835"/>
                <a:gd name="connsiteY1" fmla="*/ 163043 h 382086"/>
                <a:gd name="connsiteX2" fmla="*/ 59835 w 948835"/>
                <a:gd name="connsiteY2" fmla="*/ 321793 h 382086"/>
                <a:gd name="connsiteX3" fmla="*/ 25969 w 948835"/>
                <a:gd name="connsiteY3" fmla="*/ 353543 h 382086"/>
                <a:gd name="connsiteX4" fmla="*/ 178369 w 948835"/>
                <a:gd name="connsiteY4" fmla="*/ 381059 h 382086"/>
                <a:gd name="connsiteX5" fmla="*/ 32319 w 948835"/>
                <a:gd name="connsiteY5" fmla="*/ 370476 h 382086"/>
                <a:gd name="connsiteX6" fmla="*/ 74652 w 948835"/>
                <a:gd name="connsiteY6" fmla="*/ 317559 h 382086"/>
                <a:gd name="connsiteX7" fmla="*/ 595352 w 948835"/>
                <a:gd name="connsiteY7" fmla="*/ 146109 h 382086"/>
                <a:gd name="connsiteX8" fmla="*/ 948835 w 948835"/>
                <a:gd name="connsiteY8" fmla="*/ 59 h 38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835" h="382086">
                  <a:moveTo>
                    <a:pt x="948835" y="59"/>
                  </a:moveTo>
                  <a:cubicBezTo>
                    <a:pt x="948482" y="2881"/>
                    <a:pt x="741402" y="109421"/>
                    <a:pt x="593235" y="163043"/>
                  </a:cubicBezTo>
                  <a:cubicBezTo>
                    <a:pt x="445068" y="216665"/>
                    <a:pt x="154379" y="290043"/>
                    <a:pt x="59835" y="321793"/>
                  </a:cubicBezTo>
                  <a:cubicBezTo>
                    <a:pt x="-34709" y="353543"/>
                    <a:pt x="6213" y="343665"/>
                    <a:pt x="25969" y="353543"/>
                  </a:cubicBezTo>
                  <a:cubicBezTo>
                    <a:pt x="45725" y="363421"/>
                    <a:pt x="177311" y="378237"/>
                    <a:pt x="178369" y="381059"/>
                  </a:cubicBezTo>
                  <a:cubicBezTo>
                    <a:pt x="179427" y="383881"/>
                    <a:pt x="49605" y="381059"/>
                    <a:pt x="32319" y="370476"/>
                  </a:cubicBezTo>
                  <a:cubicBezTo>
                    <a:pt x="15033" y="359893"/>
                    <a:pt x="-19187" y="354953"/>
                    <a:pt x="74652" y="317559"/>
                  </a:cubicBezTo>
                  <a:cubicBezTo>
                    <a:pt x="168491" y="280165"/>
                    <a:pt x="456357" y="196909"/>
                    <a:pt x="595352" y="146109"/>
                  </a:cubicBezTo>
                  <a:cubicBezTo>
                    <a:pt x="734346" y="95309"/>
                    <a:pt x="949188" y="-2763"/>
                    <a:pt x="948835" y="5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1252B8C3-0FC6-4DF5-8780-3BA9ECBF850A}"/>
                </a:ext>
              </a:extLst>
            </p:cNvPr>
            <p:cNvSpPr/>
            <p:nvPr/>
          </p:nvSpPr>
          <p:spPr>
            <a:xfrm>
              <a:off x="6881281" y="7804150"/>
              <a:ext cx="808569" cy="288164"/>
            </a:xfrm>
            <a:custGeom>
              <a:avLst/>
              <a:gdLst>
                <a:gd name="connsiteX0" fmla="*/ 808569 w 808569"/>
                <a:gd name="connsiteY0" fmla="*/ 0 h 288164"/>
                <a:gd name="connsiteX1" fmla="*/ 169336 w 808569"/>
                <a:gd name="connsiteY1" fmla="*/ 258233 h 288164"/>
                <a:gd name="connsiteX2" fmla="*/ 2 w 808569"/>
                <a:gd name="connsiteY2" fmla="*/ 279400 h 288164"/>
                <a:gd name="connsiteX3" fmla="*/ 171452 w 808569"/>
                <a:gd name="connsiteY3" fmla="*/ 260350 h 288164"/>
                <a:gd name="connsiteX4" fmla="*/ 808569 w 808569"/>
                <a:gd name="connsiteY4" fmla="*/ 0 h 28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569" h="288164">
                  <a:moveTo>
                    <a:pt x="808569" y="0"/>
                  </a:moveTo>
                  <a:cubicBezTo>
                    <a:pt x="808216" y="-353"/>
                    <a:pt x="304097" y="211666"/>
                    <a:pt x="169336" y="258233"/>
                  </a:cubicBezTo>
                  <a:cubicBezTo>
                    <a:pt x="34575" y="304800"/>
                    <a:pt x="-351" y="279047"/>
                    <a:pt x="2" y="279400"/>
                  </a:cubicBezTo>
                  <a:cubicBezTo>
                    <a:pt x="355" y="279753"/>
                    <a:pt x="37749" y="308328"/>
                    <a:pt x="171452" y="260350"/>
                  </a:cubicBezTo>
                  <a:cubicBezTo>
                    <a:pt x="305155" y="212372"/>
                    <a:pt x="808922" y="353"/>
                    <a:pt x="808569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340349E7-E967-4B3F-85B2-332B23D3E64B}"/>
                </a:ext>
              </a:extLst>
            </p:cNvPr>
            <p:cNvSpPr/>
            <p:nvPr/>
          </p:nvSpPr>
          <p:spPr>
            <a:xfrm>
              <a:off x="6860861" y="7770283"/>
              <a:ext cx="845922" cy="287249"/>
            </a:xfrm>
            <a:custGeom>
              <a:avLst/>
              <a:gdLst>
                <a:gd name="connsiteX0" fmla="*/ 845922 w 845922"/>
                <a:gd name="connsiteY0" fmla="*/ 0 h 287249"/>
                <a:gd name="connsiteX1" fmla="*/ 568639 w 845922"/>
                <a:gd name="connsiteY1" fmla="*/ 101600 h 287249"/>
                <a:gd name="connsiteX2" fmla="*/ 160122 w 845922"/>
                <a:gd name="connsiteY2" fmla="*/ 245534 h 287249"/>
                <a:gd name="connsiteX3" fmla="*/ 45822 w 845922"/>
                <a:gd name="connsiteY3" fmla="*/ 281517 h 287249"/>
                <a:gd name="connsiteX4" fmla="*/ 69106 w 845922"/>
                <a:gd name="connsiteY4" fmla="*/ 258234 h 287249"/>
                <a:gd name="connsiteX5" fmla="*/ 845922 w 845922"/>
                <a:gd name="connsiteY5" fmla="*/ 0 h 28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922" h="287249">
                  <a:moveTo>
                    <a:pt x="845922" y="0"/>
                  </a:moveTo>
                  <a:lnTo>
                    <a:pt x="568639" y="101600"/>
                  </a:lnTo>
                  <a:lnTo>
                    <a:pt x="160122" y="245534"/>
                  </a:lnTo>
                  <a:cubicBezTo>
                    <a:pt x="72986" y="275520"/>
                    <a:pt x="60991" y="279400"/>
                    <a:pt x="45822" y="281517"/>
                  </a:cubicBezTo>
                  <a:cubicBezTo>
                    <a:pt x="30653" y="283634"/>
                    <a:pt x="-61775" y="302331"/>
                    <a:pt x="69106" y="258234"/>
                  </a:cubicBezTo>
                  <a:cubicBezTo>
                    <a:pt x="199987" y="214137"/>
                    <a:pt x="515546" y="115535"/>
                    <a:pt x="845922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64E22CFA-2573-4B77-B7F9-7121408AE516}"/>
                </a:ext>
              </a:extLst>
            </p:cNvPr>
            <p:cNvSpPr/>
            <p:nvPr/>
          </p:nvSpPr>
          <p:spPr>
            <a:xfrm>
              <a:off x="2560638" y="5749925"/>
              <a:ext cx="59108" cy="47675"/>
            </a:xfrm>
            <a:custGeom>
              <a:avLst/>
              <a:gdLst>
                <a:gd name="connsiteX0" fmla="*/ 0 w 59108"/>
                <a:gd name="connsiteY0" fmla="*/ 0 h 47675"/>
                <a:gd name="connsiteX1" fmla="*/ 58737 w 59108"/>
                <a:gd name="connsiteY1" fmla="*/ 47625 h 47675"/>
                <a:gd name="connsiteX2" fmla="*/ 0 w 59108"/>
                <a:gd name="connsiteY2" fmla="*/ 0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08" h="47675">
                  <a:moveTo>
                    <a:pt x="0" y="0"/>
                  </a:moveTo>
                  <a:cubicBezTo>
                    <a:pt x="0" y="0"/>
                    <a:pt x="52916" y="45773"/>
                    <a:pt x="58737" y="47625"/>
                  </a:cubicBezTo>
                  <a:cubicBezTo>
                    <a:pt x="64558" y="4947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B8E91731-D428-42CE-9F39-B82FE4A13003}"/>
                </a:ext>
              </a:extLst>
            </p:cNvPr>
            <p:cNvSpPr/>
            <p:nvPr/>
          </p:nvSpPr>
          <p:spPr>
            <a:xfrm>
              <a:off x="2638929" y="5835593"/>
              <a:ext cx="89702" cy="200453"/>
            </a:xfrm>
            <a:custGeom>
              <a:avLst/>
              <a:gdLst>
                <a:gd name="connsiteX0" fmla="*/ 86809 w 89702"/>
                <a:gd name="connsiteY0" fmla="*/ 57 h 200453"/>
                <a:gd name="connsiteX1" fmla="*/ 78871 w 89702"/>
                <a:gd name="connsiteY1" fmla="*/ 81020 h 200453"/>
                <a:gd name="connsiteX2" fmla="*/ 53471 w 89702"/>
                <a:gd name="connsiteY2" fmla="*/ 114357 h 200453"/>
                <a:gd name="connsiteX3" fmla="*/ 45534 w 89702"/>
                <a:gd name="connsiteY3" fmla="*/ 195320 h 200453"/>
                <a:gd name="connsiteX4" fmla="*/ 2671 w 89702"/>
                <a:gd name="connsiteY4" fmla="*/ 182620 h 200453"/>
                <a:gd name="connsiteX5" fmla="*/ 7434 w 89702"/>
                <a:gd name="connsiteY5" fmla="*/ 104832 h 200453"/>
                <a:gd name="connsiteX6" fmla="*/ 31246 w 89702"/>
                <a:gd name="connsiteY6" fmla="*/ 68320 h 200453"/>
                <a:gd name="connsiteX7" fmla="*/ 86809 w 89702"/>
                <a:gd name="connsiteY7" fmla="*/ 57 h 20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2" h="200453">
                  <a:moveTo>
                    <a:pt x="86809" y="57"/>
                  </a:moveTo>
                  <a:cubicBezTo>
                    <a:pt x="94746" y="2174"/>
                    <a:pt x="84427" y="61970"/>
                    <a:pt x="78871" y="81020"/>
                  </a:cubicBezTo>
                  <a:cubicBezTo>
                    <a:pt x="73315" y="100070"/>
                    <a:pt x="59027" y="95307"/>
                    <a:pt x="53471" y="114357"/>
                  </a:cubicBezTo>
                  <a:cubicBezTo>
                    <a:pt x="47915" y="133407"/>
                    <a:pt x="54001" y="183943"/>
                    <a:pt x="45534" y="195320"/>
                  </a:cubicBezTo>
                  <a:cubicBezTo>
                    <a:pt x="37067" y="206697"/>
                    <a:pt x="9021" y="197701"/>
                    <a:pt x="2671" y="182620"/>
                  </a:cubicBezTo>
                  <a:cubicBezTo>
                    <a:pt x="-3679" y="167539"/>
                    <a:pt x="2672" y="123882"/>
                    <a:pt x="7434" y="104832"/>
                  </a:cubicBezTo>
                  <a:cubicBezTo>
                    <a:pt x="12196" y="85782"/>
                    <a:pt x="21192" y="81814"/>
                    <a:pt x="31246" y="68320"/>
                  </a:cubicBezTo>
                  <a:cubicBezTo>
                    <a:pt x="41300" y="54826"/>
                    <a:pt x="78872" y="-2060"/>
                    <a:pt x="86809" y="5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B5B6A205-9B2D-48C8-907E-821B7799FF72}"/>
                </a:ext>
              </a:extLst>
            </p:cNvPr>
            <p:cNvSpPr/>
            <p:nvPr/>
          </p:nvSpPr>
          <p:spPr>
            <a:xfrm>
              <a:off x="3468675" y="6013197"/>
              <a:ext cx="88602" cy="197682"/>
            </a:xfrm>
            <a:custGeom>
              <a:avLst/>
              <a:gdLst>
                <a:gd name="connsiteX0" fmla="*/ 85738 w 88602"/>
                <a:gd name="connsiteY0" fmla="*/ 253 h 197682"/>
                <a:gd name="connsiteX1" fmla="*/ 73038 w 88602"/>
                <a:gd name="connsiteY1" fmla="*/ 58991 h 197682"/>
                <a:gd name="connsiteX2" fmla="*/ 47638 w 88602"/>
                <a:gd name="connsiteY2" fmla="*/ 114553 h 197682"/>
                <a:gd name="connsiteX3" fmla="*/ 50813 w 88602"/>
                <a:gd name="connsiteY3" fmla="*/ 197103 h 197682"/>
                <a:gd name="connsiteX4" fmla="*/ 1600 w 88602"/>
                <a:gd name="connsiteY4" fmla="*/ 147891 h 197682"/>
                <a:gd name="connsiteX5" fmla="*/ 17475 w 88602"/>
                <a:gd name="connsiteY5" fmla="*/ 82803 h 197682"/>
                <a:gd name="connsiteX6" fmla="*/ 85738 w 88602"/>
                <a:gd name="connsiteY6" fmla="*/ 253 h 1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02" h="197682">
                  <a:moveTo>
                    <a:pt x="85738" y="253"/>
                  </a:moveTo>
                  <a:cubicBezTo>
                    <a:pt x="94999" y="-3716"/>
                    <a:pt x="79388" y="39941"/>
                    <a:pt x="73038" y="58991"/>
                  </a:cubicBezTo>
                  <a:cubicBezTo>
                    <a:pt x="66688" y="78041"/>
                    <a:pt x="51342" y="91534"/>
                    <a:pt x="47638" y="114553"/>
                  </a:cubicBezTo>
                  <a:cubicBezTo>
                    <a:pt x="43934" y="137572"/>
                    <a:pt x="58486" y="191547"/>
                    <a:pt x="50813" y="197103"/>
                  </a:cubicBezTo>
                  <a:cubicBezTo>
                    <a:pt x="43140" y="202659"/>
                    <a:pt x="7156" y="166941"/>
                    <a:pt x="1600" y="147891"/>
                  </a:cubicBezTo>
                  <a:cubicBezTo>
                    <a:pt x="-3956" y="128841"/>
                    <a:pt x="5833" y="105293"/>
                    <a:pt x="17475" y="82803"/>
                  </a:cubicBezTo>
                  <a:cubicBezTo>
                    <a:pt x="29117" y="60313"/>
                    <a:pt x="76477" y="4222"/>
                    <a:pt x="85738" y="25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30AC784E-09C0-48C1-9C85-2BE356CD47B0}"/>
                </a:ext>
              </a:extLst>
            </p:cNvPr>
            <p:cNvSpPr/>
            <p:nvPr/>
          </p:nvSpPr>
          <p:spPr>
            <a:xfrm>
              <a:off x="2797756" y="6000748"/>
              <a:ext cx="420310" cy="214315"/>
            </a:xfrm>
            <a:custGeom>
              <a:avLst/>
              <a:gdLst>
                <a:gd name="connsiteX0" fmla="*/ 116894 w 420310"/>
                <a:gd name="connsiteY0" fmla="*/ 2 h 214315"/>
                <a:gd name="connsiteX1" fmla="*/ 18469 w 420310"/>
                <a:gd name="connsiteY1" fmla="*/ 100015 h 214315"/>
                <a:gd name="connsiteX2" fmla="*/ 86732 w 420310"/>
                <a:gd name="connsiteY2" fmla="*/ 142877 h 214315"/>
                <a:gd name="connsiteX3" fmla="*/ 420107 w 420310"/>
                <a:gd name="connsiteY3" fmla="*/ 214315 h 214315"/>
                <a:gd name="connsiteX4" fmla="*/ 34344 w 420310"/>
                <a:gd name="connsiteY4" fmla="*/ 142877 h 214315"/>
                <a:gd name="connsiteX5" fmla="*/ 26407 w 420310"/>
                <a:gd name="connsiteY5" fmla="*/ 103190 h 214315"/>
                <a:gd name="connsiteX6" fmla="*/ 116894 w 420310"/>
                <a:gd name="connsiteY6" fmla="*/ 2 h 21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310" h="214315">
                  <a:moveTo>
                    <a:pt x="116894" y="2"/>
                  </a:moveTo>
                  <a:cubicBezTo>
                    <a:pt x="115571" y="-527"/>
                    <a:pt x="23496" y="76203"/>
                    <a:pt x="18469" y="100015"/>
                  </a:cubicBezTo>
                  <a:cubicBezTo>
                    <a:pt x="13442" y="123827"/>
                    <a:pt x="19792" y="123827"/>
                    <a:pt x="86732" y="142877"/>
                  </a:cubicBezTo>
                  <a:cubicBezTo>
                    <a:pt x="153672" y="161927"/>
                    <a:pt x="428838" y="214315"/>
                    <a:pt x="420107" y="214315"/>
                  </a:cubicBezTo>
                  <a:cubicBezTo>
                    <a:pt x="411376" y="214315"/>
                    <a:pt x="99961" y="161398"/>
                    <a:pt x="34344" y="142877"/>
                  </a:cubicBezTo>
                  <a:cubicBezTo>
                    <a:pt x="-31273" y="124356"/>
                    <a:pt x="15295" y="125944"/>
                    <a:pt x="26407" y="103190"/>
                  </a:cubicBezTo>
                  <a:cubicBezTo>
                    <a:pt x="37519" y="80436"/>
                    <a:pt x="118217" y="531"/>
                    <a:pt x="116894" y="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57FB68FE-ADAB-4E8F-A118-5410800B9837}"/>
                </a:ext>
              </a:extLst>
            </p:cNvPr>
            <p:cNvSpPr/>
            <p:nvPr/>
          </p:nvSpPr>
          <p:spPr>
            <a:xfrm>
              <a:off x="2908675" y="6003764"/>
              <a:ext cx="429889" cy="190661"/>
            </a:xfrm>
            <a:custGeom>
              <a:avLst/>
              <a:gdLst>
                <a:gd name="connsiteX0" fmla="*/ 12325 w 429889"/>
                <a:gd name="connsiteY0" fmla="*/ 1749 h 190661"/>
                <a:gd name="connsiteX1" fmla="*/ 72650 w 429889"/>
                <a:gd name="connsiteY1" fmla="*/ 12861 h 190661"/>
                <a:gd name="connsiteX2" fmla="*/ 404438 w 429889"/>
                <a:gd name="connsiteY2" fmla="*/ 81124 h 190661"/>
                <a:gd name="connsiteX3" fmla="*/ 396500 w 429889"/>
                <a:gd name="connsiteY3" fmla="*/ 122399 h 190661"/>
                <a:gd name="connsiteX4" fmla="*/ 317125 w 429889"/>
                <a:gd name="connsiteY4" fmla="*/ 154149 h 190661"/>
                <a:gd name="connsiteX5" fmla="*/ 331413 w 429889"/>
                <a:gd name="connsiteY5" fmla="*/ 190661 h 190661"/>
                <a:gd name="connsiteX6" fmla="*/ 359988 w 429889"/>
                <a:gd name="connsiteY6" fmla="*/ 154149 h 190661"/>
                <a:gd name="connsiteX7" fmla="*/ 429838 w 429889"/>
                <a:gd name="connsiteY7" fmla="*/ 108111 h 190661"/>
                <a:gd name="connsiteX8" fmla="*/ 361575 w 429889"/>
                <a:gd name="connsiteY8" fmla="*/ 57311 h 190661"/>
                <a:gd name="connsiteX9" fmla="*/ 12325 w 429889"/>
                <a:gd name="connsiteY9" fmla="*/ 1749 h 19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889" h="190661">
                  <a:moveTo>
                    <a:pt x="12325" y="1749"/>
                  </a:moveTo>
                  <a:cubicBezTo>
                    <a:pt x="-35829" y="-5659"/>
                    <a:pt x="72650" y="12861"/>
                    <a:pt x="72650" y="12861"/>
                  </a:cubicBezTo>
                  <a:cubicBezTo>
                    <a:pt x="138002" y="26090"/>
                    <a:pt x="350463" y="62868"/>
                    <a:pt x="404438" y="81124"/>
                  </a:cubicBezTo>
                  <a:cubicBezTo>
                    <a:pt x="458413" y="99380"/>
                    <a:pt x="411052" y="110228"/>
                    <a:pt x="396500" y="122399"/>
                  </a:cubicBezTo>
                  <a:cubicBezTo>
                    <a:pt x="381948" y="134570"/>
                    <a:pt x="327973" y="142772"/>
                    <a:pt x="317125" y="154149"/>
                  </a:cubicBezTo>
                  <a:cubicBezTo>
                    <a:pt x="306277" y="165526"/>
                    <a:pt x="324269" y="190661"/>
                    <a:pt x="331413" y="190661"/>
                  </a:cubicBezTo>
                  <a:cubicBezTo>
                    <a:pt x="338557" y="190661"/>
                    <a:pt x="343584" y="167907"/>
                    <a:pt x="359988" y="154149"/>
                  </a:cubicBezTo>
                  <a:cubicBezTo>
                    <a:pt x="376392" y="140391"/>
                    <a:pt x="429574" y="124251"/>
                    <a:pt x="429838" y="108111"/>
                  </a:cubicBezTo>
                  <a:cubicBezTo>
                    <a:pt x="430102" y="91971"/>
                    <a:pt x="431690" y="76361"/>
                    <a:pt x="361575" y="57311"/>
                  </a:cubicBezTo>
                  <a:cubicBezTo>
                    <a:pt x="291460" y="38261"/>
                    <a:pt x="60479" y="9157"/>
                    <a:pt x="12325" y="17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9653AD3A-872A-482C-897E-53BD6118CB8C}"/>
                </a:ext>
              </a:extLst>
            </p:cNvPr>
            <p:cNvSpPr/>
            <p:nvPr/>
          </p:nvSpPr>
          <p:spPr>
            <a:xfrm>
              <a:off x="3206846" y="6111585"/>
              <a:ext cx="171649" cy="117858"/>
            </a:xfrm>
            <a:custGeom>
              <a:avLst/>
              <a:gdLst>
                <a:gd name="connsiteX0" fmla="*/ 131667 w 171649"/>
                <a:gd name="connsiteY0" fmla="*/ 290 h 117858"/>
                <a:gd name="connsiteX1" fmla="*/ 171354 w 171649"/>
                <a:gd name="connsiteY1" fmla="*/ 74903 h 117858"/>
                <a:gd name="connsiteX2" fmla="*/ 106267 w 171649"/>
                <a:gd name="connsiteY2" fmla="*/ 108240 h 117858"/>
                <a:gd name="connsiteX3" fmla="*/ 14192 w 171649"/>
                <a:gd name="connsiteY3" fmla="*/ 84428 h 117858"/>
                <a:gd name="connsiteX4" fmla="*/ 9429 w 171649"/>
                <a:gd name="connsiteY4" fmla="*/ 68553 h 117858"/>
                <a:gd name="connsiteX5" fmla="*/ 103092 w 171649"/>
                <a:gd name="connsiteY5" fmla="*/ 113003 h 117858"/>
                <a:gd name="connsiteX6" fmla="*/ 163417 w 171649"/>
                <a:gd name="connsiteY6" fmla="*/ 105065 h 117858"/>
                <a:gd name="connsiteX7" fmla="*/ 131667 w 171649"/>
                <a:gd name="connsiteY7" fmla="*/ 290 h 11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49" h="117858">
                  <a:moveTo>
                    <a:pt x="131667" y="290"/>
                  </a:moveTo>
                  <a:cubicBezTo>
                    <a:pt x="132990" y="-4737"/>
                    <a:pt x="175587" y="56911"/>
                    <a:pt x="171354" y="74903"/>
                  </a:cubicBezTo>
                  <a:cubicBezTo>
                    <a:pt x="167121" y="92895"/>
                    <a:pt x="132461" y="106653"/>
                    <a:pt x="106267" y="108240"/>
                  </a:cubicBezTo>
                  <a:cubicBezTo>
                    <a:pt x="80073" y="109828"/>
                    <a:pt x="30332" y="91043"/>
                    <a:pt x="14192" y="84428"/>
                  </a:cubicBezTo>
                  <a:cubicBezTo>
                    <a:pt x="-1948" y="77814"/>
                    <a:pt x="-5388" y="63790"/>
                    <a:pt x="9429" y="68553"/>
                  </a:cubicBezTo>
                  <a:cubicBezTo>
                    <a:pt x="24246" y="73316"/>
                    <a:pt x="77427" y="106918"/>
                    <a:pt x="103092" y="113003"/>
                  </a:cubicBezTo>
                  <a:cubicBezTo>
                    <a:pt x="128757" y="119088"/>
                    <a:pt x="156273" y="122263"/>
                    <a:pt x="163417" y="105065"/>
                  </a:cubicBezTo>
                  <a:cubicBezTo>
                    <a:pt x="170561" y="87867"/>
                    <a:pt x="130344" y="5317"/>
                    <a:pt x="131667" y="2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楕円 501">
              <a:extLst>
                <a:ext uri="{FF2B5EF4-FFF2-40B4-BE49-F238E27FC236}">
                  <a16:creationId xmlns:a16="http://schemas.microsoft.com/office/drawing/2014/main" id="{B1191D52-0664-42E4-AEB8-EA3AA02F0096}"/>
                </a:ext>
              </a:extLst>
            </p:cNvPr>
            <p:cNvSpPr/>
            <p:nvPr/>
          </p:nvSpPr>
          <p:spPr>
            <a:xfrm>
              <a:off x="2887662" y="6110288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楕円 502">
              <a:extLst>
                <a:ext uri="{FF2B5EF4-FFF2-40B4-BE49-F238E27FC236}">
                  <a16:creationId xmlns:a16="http://schemas.microsoft.com/office/drawing/2014/main" id="{66BCEAAA-9431-4F98-9AFB-CDA405525C08}"/>
                </a:ext>
              </a:extLst>
            </p:cNvPr>
            <p:cNvSpPr/>
            <p:nvPr/>
          </p:nvSpPr>
          <p:spPr>
            <a:xfrm>
              <a:off x="3138487" y="6148388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46A30A91-1376-45FC-8818-B20DA44C1885}"/>
                </a:ext>
              </a:extLst>
            </p:cNvPr>
            <p:cNvSpPr/>
            <p:nvPr/>
          </p:nvSpPr>
          <p:spPr>
            <a:xfrm>
              <a:off x="3626871" y="6205220"/>
              <a:ext cx="510154" cy="105538"/>
            </a:xfrm>
            <a:custGeom>
              <a:avLst/>
              <a:gdLst>
                <a:gd name="connsiteX0" fmla="*/ 87879 w 510154"/>
                <a:gd name="connsiteY0" fmla="*/ 318 h 105538"/>
                <a:gd name="connsiteX1" fmla="*/ 567 w 510154"/>
                <a:gd name="connsiteY1" fmla="*/ 19368 h 105538"/>
                <a:gd name="connsiteX2" fmla="*/ 54542 w 510154"/>
                <a:gd name="connsiteY2" fmla="*/ 59055 h 105538"/>
                <a:gd name="connsiteX3" fmla="*/ 138679 w 510154"/>
                <a:gd name="connsiteY3" fmla="*/ 17780 h 105538"/>
                <a:gd name="connsiteX4" fmla="*/ 152967 w 510154"/>
                <a:gd name="connsiteY4" fmla="*/ 63818 h 105538"/>
                <a:gd name="connsiteX5" fmla="*/ 208529 w 510154"/>
                <a:gd name="connsiteY5" fmla="*/ 40005 h 105538"/>
                <a:gd name="connsiteX6" fmla="*/ 264092 w 510154"/>
                <a:gd name="connsiteY6" fmla="*/ 70168 h 105538"/>
                <a:gd name="connsiteX7" fmla="*/ 241867 w 510154"/>
                <a:gd name="connsiteY7" fmla="*/ 68580 h 105538"/>
                <a:gd name="connsiteX8" fmla="*/ 365692 w 510154"/>
                <a:gd name="connsiteY8" fmla="*/ 105093 h 105538"/>
                <a:gd name="connsiteX9" fmla="*/ 279967 w 510154"/>
                <a:gd name="connsiteY9" fmla="*/ 86043 h 105538"/>
                <a:gd name="connsiteX10" fmla="*/ 426017 w 510154"/>
                <a:gd name="connsiteY10" fmla="*/ 44768 h 105538"/>
                <a:gd name="connsiteX11" fmla="*/ 457767 w 510154"/>
                <a:gd name="connsiteY11" fmla="*/ 318 h 105538"/>
                <a:gd name="connsiteX12" fmla="*/ 373629 w 510154"/>
                <a:gd name="connsiteY12" fmla="*/ 68580 h 105538"/>
                <a:gd name="connsiteX13" fmla="*/ 472054 w 510154"/>
                <a:gd name="connsiteY13" fmla="*/ 81280 h 105538"/>
                <a:gd name="connsiteX14" fmla="*/ 510154 w 510154"/>
                <a:gd name="connsiteY14" fmla="*/ 84455 h 105538"/>
                <a:gd name="connsiteX15" fmla="*/ 87879 w 510154"/>
                <a:gd name="connsiteY15" fmla="*/ 318 h 10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0154" h="105538">
                  <a:moveTo>
                    <a:pt x="87879" y="318"/>
                  </a:moveTo>
                  <a:cubicBezTo>
                    <a:pt x="47001" y="4948"/>
                    <a:pt x="6123" y="9579"/>
                    <a:pt x="567" y="19368"/>
                  </a:cubicBezTo>
                  <a:cubicBezTo>
                    <a:pt x="-4989" y="29158"/>
                    <a:pt x="31523" y="59320"/>
                    <a:pt x="54542" y="59055"/>
                  </a:cubicBezTo>
                  <a:cubicBezTo>
                    <a:pt x="77561" y="58790"/>
                    <a:pt x="122275" y="16986"/>
                    <a:pt x="138679" y="17780"/>
                  </a:cubicBezTo>
                  <a:cubicBezTo>
                    <a:pt x="155083" y="18574"/>
                    <a:pt x="141325" y="60114"/>
                    <a:pt x="152967" y="63818"/>
                  </a:cubicBezTo>
                  <a:cubicBezTo>
                    <a:pt x="164609" y="67522"/>
                    <a:pt x="190008" y="38947"/>
                    <a:pt x="208529" y="40005"/>
                  </a:cubicBezTo>
                  <a:cubicBezTo>
                    <a:pt x="227050" y="41063"/>
                    <a:pt x="258536" y="65406"/>
                    <a:pt x="264092" y="70168"/>
                  </a:cubicBezTo>
                  <a:cubicBezTo>
                    <a:pt x="269648" y="74931"/>
                    <a:pt x="224934" y="62759"/>
                    <a:pt x="241867" y="68580"/>
                  </a:cubicBezTo>
                  <a:cubicBezTo>
                    <a:pt x="258800" y="74401"/>
                    <a:pt x="359342" y="102183"/>
                    <a:pt x="365692" y="105093"/>
                  </a:cubicBezTo>
                  <a:cubicBezTo>
                    <a:pt x="372042" y="108003"/>
                    <a:pt x="269913" y="96097"/>
                    <a:pt x="279967" y="86043"/>
                  </a:cubicBezTo>
                  <a:cubicBezTo>
                    <a:pt x="290021" y="75989"/>
                    <a:pt x="396384" y="59056"/>
                    <a:pt x="426017" y="44768"/>
                  </a:cubicBezTo>
                  <a:cubicBezTo>
                    <a:pt x="455650" y="30480"/>
                    <a:pt x="466498" y="-3651"/>
                    <a:pt x="457767" y="318"/>
                  </a:cubicBezTo>
                  <a:cubicBezTo>
                    <a:pt x="449036" y="4287"/>
                    <a:pt x="371248" y="55086"/>
                    <a:pt x="373629" y="68580"/>
                  </a:cubicBezTo>
                  <a:cubicBezTo>
                    <a:pt x="376010" y="82074"/>
                    <a:pt x="449300" y="78634"/>
                    <a:pt x="472054" y="81280"/>
                  </a:cubicBezTo>
                  <a:cubicBezTo>
                    <a:pt x="494808" y="83926"/>
                    <a:pt x="510154" y="84455"/>
                    <a:pt x="510154" y="84455"/>
                  </a:cubicBezTo>
                  <a:lnTo>
                    <a:pt x="87879" y="318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DCC4E677-6032-4C89-99B2-CFE96940EF7B}"/>
                </a:ext>
              </a:extLst>
            </p:cNvPr>
            <p:cNvSpPr/>
            <p:nvPr/>
          </p:nvSpPr>
          <p:spPr>
            <a:xfrm>
              <a:off x="9518627" y="5248266"/>
              <a:ext cx="160639" cy="643822"/>
            </a:xfrm>
            <a:custGeom>
              <a:avLst/>
              <a:gdLst>
                <a:gd name="connsiteX0" fmla="*/ 160361 w 160639"/>
                <a:gd name="connsiteY0" fmla="*/ 1597 h 643822"/>
                <a:gd name="connsiteX1" fmla="*/ 100036 w 160639"/>
                <a:gd name="connsiteY1" fmla="*/ 114309 h 643822"/>
                <a:gd name="connsiteX2" fmla="*/ 1611 w 160639"/>
                <a:gd name="connsiteY2" fmla="*/ 620722 h 643822"/>
                <a:gd name="connsiteX3" fmla="*/ 39711 w 160639"/>
                <a:gd name="connsiteY3" fmla="*/ 549284 h 643822"/>
                <a:gd name="connsiteX4" fmla="*/ 50823 w 160639"/>
                <a:gd name="connsiteY4" fmla="*/ 471497 h 643822"/>
                <a:gd name="connsiteX5" fmla="*/ 34948 w 160639"/>
                <a:gd name="connsiteY5" fmla="*/ 350847 h 643822"/>
                <a:gd name="connsiteX6" fmla="*/ 119086 w 160639"/>
                <a:gd name="connsiteY6" fmla="*/ 160347 h 643822"/>
                <a:gd name="connsiteX7" fmla="*/ 160361 w 160639"/>
                <a:gd name="connsiteY7" fmla="*/ 1597 h 64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639" h="643822">
                  <a:moveTo>
                    <a:pt x="160361" y="1597"/>
                  </a:moveTo>
                  <a:cubicBezTo>
                    <a:pt x="157186" y="-6076"/>
                    <a:pt x="126494" y="11121"/>
                    <a:pt x="100036" y="114309"/>
                  </a:cubicBezTo>
                  <a:cubicBezTo>
                    <a:pt x="73578" y="217497"/>
                    <a:pt x="11665" y="548226"/>
                    <a:pt x="1611" y="620722"/>
                  </a:cubicBezTo>
                  <a:cubicBezTo>
                    <a:pt x="-8443" y="693218"/>
                    <a:pt x="31509" y="574155"/>
                    <a:pt x="39711" y="549284"/>
                  </a:cubicBezTo>
                  <a:cubicBezTo>
                    <a:pt x="47913" y="524413"/>
                    <a:pt x="51617" y="504570"/>
                    <a:pt x="50823" y="471497"/>
                  </a:cubicBezTo>
                  <a:cubicBezTo>
                    <a:pt x="50029" y="438424"/>
                    <a:pt x="23571" y="402705"/>
                    <a:pt x="34948" y="350847"/>
                  </a:cubicBezTo>
                  <a:cubicBezTo>
                    <a:pt x="46325" y="298989"/>
                    <a:pt x="99242" y="217497"/>
                    <a:pt x="119086" y="160347"/>
                  </a:cubicBezTo>
                  <a:cubicBezTo>
                    <a:pt x="138930" y="103197"/>
                    <a:pt x="163536" y="9270"/>
                    <a:pt x="160361" y="159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7F934C3C-7DCD-48EB-9A67-1879057C4152}"/>
                </a:ext>
              </a:extLst>
            </p:cNvPr>
            <p:cNvSpPr/>
            <p:nvPr/>
          </p:nvSpPr>
          <p:spPr>
            <a:xfrm>
              <a:off x="9682251" y="5256030"/>
              <a:ext cx="175479" cy="929762"/>
            </a:xfrm>
            <a:custGeom>
              <a:avLst/>
              <a:gdLst>
                <a:gd name="connsiteX0" fmla="*/ 4674 w 175479"/>
                <a:gd name="connsiteY0" fmla="*/ 3358 h 929762"/>
                <a:gd name="connsiteX1" fmla="*/ 38012 w 175479"/>
                <a:gd name="connsiteY1" fmla="*/ 55745 h 929762"/>
                <a:gd name="connsiteX2" fmla="*/ 144374 w 175479"/>
                <a:gd name="connsiteY2" fmla="*/ 216083 h 929762"/>
                <a:gd name="connsiteX3" fmla="*/ 53887 w 175479"/>
                <a:gd name="connsiteY3" fmla="*/ 874895 h 929762"/>
                <a:gd name="connsiteX4" fmla="*/ 42774 w 175479"/>
                <a:gd name="connsiteY4" fmla="*/ 819333 h 929762"/>
                <a:gd name="connsiteX5" fmla="*/ 171362 w 175479"/>
                <a:gd name="connsiteY5" fmla="*/ 231958 h 929762"/>
                <a:gd name="connsiteX6" fmla="*/ 130087 w 175479"/>
                <a:gd name="connsiteY6" fmla="*/ 138295 h 929762"/>
                <a:gd name="connsiteX7" fmla="*/ 4674 w 175479"/>
                <a:gd name="connsiteY7" fmla="*/ 3358 h 92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79" h="929762">
                  <a:moveTo>
                    <a:pt x="4674" y="3358"/>
                  </a:moveTo>
                  <a:cubicBezTo>
                    <a:pt x="-10672" y="-10400"/>
                    <a:pt x="14729" y="20291"/>
                    <a:pt x="38012" y="55745"/>
                  </a:cubicBezTo>
                  <a:cubicBezTo>
                    <a:pt x="61295" y="91199"/>
                    <a:pt x="141728" y="79558"/>
                    <a:pt x="144374" y="216083"/>
                  </a:cubicBezTo>
                  <a:cubicBezTo>
                    <a:pt x="147020" y="352608"/>
                    <a:pt x="70820" y="774353"/>
                    <a:pt x="53887" y="874895"/>
                  </a:cubicBezTo>
                  <a:cubicBezTo>
                    <a:pt x="36954" y="975437"/>
                    <a:pt x="23195" y="926489"/>
                    <a:pt x="42774" y="819333"/>
                  </a:cubicBezTo>
                  <a:cubicBezTo>
                    <a:pt x="62353" y="712177"/>
                    <a:pt x="156810" y="345464"/>
                    <a:pt x="171362" y="231958"/>
                  </a:cubicBezTo>
                  <a:cubicBezTo>
                    <a:pt x="185914" y="118452"/>
                    <a:pt x="159456" y="175072"/>
                    <a:pt x="130087" y="138295"/>
                  </a:cubicBezTo>
                  <a:cubicBezTo>
                    <a:pt x="100718" y="101518"/>
                    <a:pt x="20020" y="17116"/>
                    <a:pt x="4674" y="335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A986F246-FFAA-48AD-A0B5-506BEF3EA3CD}"/>
                </a:ext>
              </a:extLst>
            </p:cNvPr>
            <p:cNvSpPr/>
            <p:nvPr/>
          </p:nvSpPr>
          <p:spPr>
            <a:xfrm>
              <a:off x="9523489" y="5848849"/>
              <a:ext cx="212833" cy="282137"/>
            </a:xfrm>
            <a:custGeom>
              <a:avLst/>
              <a:gdLst>
                <a:gd name="connsiteX0" fmla="*/ 1511 w 212833"/>
                <a:gd name="connsiteY0" fmla="*/ 1089 h 282137"/>
                <a:gd name="connsiteX1" fmla="*/ 209474 w 212833"/>
                <a:gd name="connsiteY1" fmla="*/ 275726 h 282137"/>
                <a:gd name="connsiteX2" fmla="*/ 120574 w 212833"/>
                <a:gd name="connsiteY2" fmla="*/ 182064 h 282137"/>
                <a:gd name="connsiteX3" fmla="*/ 1511 w 212833"/>
                <a:gd name="connsiteY3" fmla="*/ 1089 h 2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833" h="282137">
                  <a:moveTo>
                    <a:pt x="1511" y="1089"/>
                  </a:moveTo>
                  <a:cubicBezTo>
                    <a:pt x="16328" y="16699"/>
                    <a:pt x="189630" y="245564"/>
                    <a:pt x="209474" y="275726"/>
                  </a:cubicBezTo>
                  <a:cubicBezTo>
                    <a:pt x="229318" y="305889"/>
                    <a:pt x="156293" y="222016"/>
                    <a:pt x="120574" y="182064"/>
                  </a:cubicBezTo>
                  <a:cubicBezTo>
                    <a:pt x="84855" y="142112"/>
                    <a:pt x="-13306" y="-14521"/>
                    <a:pt x="1511" y="10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B7B869E1-C629-4D64-A630-1E319C361343}"/>
                </a:ext>
              </a:extLst>
            </p:cNvPr>
            <p:cNvSpPr/>
            <p:nvPr/>
          </p:nvSpPr>
          <p:spPr>
            <a:xfrm>
              <a:off x="9592219" y="5511375"/>
              <a:ext cx="204844" cy="286557"/>
            </a:xfrm>
            <a:custGeom>
              <a:avLst/>
              <a:gdLst>
                <a:gd name="connsiteX0" fmla="*/ 2631 w 204844"/>
                <a:gd name="connsiteY0" fmla="*/ 425 h 286557"/>
                <a:gd name="connsiteX1" fmla="*/ 174081 w 204844"/>
                <a:gd name="connsiteY1" fmla="*/ 205213 h 286557"/>
                <a:gd name="connsiteX2" fmla="*/ 204244 w 204844"/>
                <a:gd name="connsiteY2" fmla="*/ 286175 h 286557"/>
                <a:gd name="connsiteX3" fmla="*/ 166144 w 204844"/>
                <a:gd name="connsiteY3" fmla="*/ 232200 h 286557"/>
                <a:gd name="connsiteX4" fmla="*/ 78831 w 204844"/>
                <a:gd name="connsiteY4" fmla="*/ 152825 h 286557"/>
                <a:gd name="connsiteX5" fmla="*/ 2631 w 204844"/>
                <a:gd name="connsiteY5" fmla="*/ 425 h 28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844" h="286557">
                  <a:moveTo>
                    <a:pt x="2631" y="425"/>
                  </a:moveTo>
                  <a:cubicBezTo>
                    <a:pt x="18506" y="9156"/>
                    <a:pt x="140479" y="157588"/>
                    <a:pt x="174081" y="205213"/>
                  </a:cubicBezTo>
                  <a:cubicBezTo>
                    <a:pt x="207683" y="252838"/>
                    <a:pt x="205567" y="281677"/>
                    <a:pt x="204244" y="286175"/>
                  </a:cubicBezTo>
                  <a:cubicBezTo>
                    <a:pt x="202921" y="290673"/>
                    <a:pt x="187046" y="254425"/>
                    <a:pt x="166144" y="232200"/>
                  </a:cubicBezTo>
                  <a:cubicBezTo>
                    <a:pt x="145242" y="209975"/>
                    <a:pt x="111110" y="185898"/>
                    <a:pt x="78831" y="152825"/>
                  </a:cubicBezTo>
                  <a:cubicBezTo>
                    <a:pt x="46552" y="119752"/>
                    <a:pt x="-13244" y="-8306"/>
                    <a:pt x="2631" y="4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5DDAD86A-2877-4E82-9422-B828FB66D3C9}"/>
                </a:ext>
              </a:extLst>
            </p:cNvPr>
            <p:cNvSpPr/>
            <p:nvPr/>
          </p:nvSpPr>
          <p:spPr>
            <a:xfrm>
              <a:off x="9709087" y="5436225"/>
              <a:ext cx="75319" cy="126500"/>
            </a:xfrm>
            <a:custGeom>
              <a:avLst/>
              <a:gdLst>
                <a:gd name="connsiteX0" fmla="*/ 63 w 75319"/>
                <a:gd name="connsiteY0" fmla="*/ 963 h 126500"/>
                <a:gd name="connsiteX1" fmla="*/ 60388 w 75319"/>
                <a:gd name="connsiteY1" fmla="*/ 108913 h 126500"/>
                <a:gd name="connsiteX2" fmla="*/ 65151 w 75319"/>
                <a:gd name="connsiteY2" fmla="*/ 121613 h 126500"/>
                <a:gd name="connsiteX3" fmla="*/ 73088 w 75319"/>
                <a:gd name="connsiteY3" fmla="*/ 59700 h 126500"/>
                <a:gd name="connsiteX4" fmla="*/ 63 w 75319"/>
                <a:gd name="connsiteY4" fmla="*/ 963 h 12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9" h="126500">
                  <a:moveTo>
                    <a:pt x="63" y="963"/>
                  </a:moveTo>
                  <a:cubicBezTo>
                    <a:pt x="-2054" y="9165"/>
                    <a:pt x="49540" y="88805"/>
                    <a:pt x="60388" y="108913"/>
                  </a:cubicBezTo>
                  <a:cubicBezTo>
                    <a:pt x="71236" y="129021"/>
                    <a:pt x="63034" y="129815"/>
                    <a:pt x="65151" y="121613"/>
                  </a:cubicBezTo>
                  <a:cubicBezTo>
                    <a:pt x="67268" y="113411"/>
                    <a:pt x="80496" y="80337"/>
                    <a:pt x="73088" y="59700"/>
                  </a:cubicBezTo>
                  <a:cubicBezTo>
                    <a:pt x="65680" y="39063"/>
                    <a:pt x="2180" y="-7239"/>
                    <a:pt x="63" y="9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121F4FC4-0D59-4746-9B9A-AE27783BEBA5}"/>
                </a:ext>
              </a:extLst>
            </p:cNvPr>
            <p:cNvSpPr/>
            <p:nvPr/>
          </p:nvSpPr>
          <p:spPr>
            <a:xfrm>
              <a:off x="9686523" y="5441948"/>
              <a:ext cx="79828" cy="130811"/>
            </a:xfrm>
            <a:custGeom>
              <a:avLst/>
              <a:gdLst>
                <a:gd name="connsiteX0" fmla="*/ 21040 w 79828"/>
                <a:gd name="connsiteY0" fmla="*/ 2 h 130811"/>
                <a:gd name="connsiteX1" fmla="*/ 8340 w 79828"/>
                <a:gd name="connsiteY1" fmla="*/ 92077 h 130811"/>
                <a:gd name="connsiteX2" fmla="*/ 79777 w 79828"/>
                <a:gd name="connsiteY2" fmla="*/ 115890 h 130811"/>
                <a:gd name="connsiteX3" fmla="*/ 19452 w 79828"/>
                <a:gd name="connsiteY3" fmla="*/ 130177 h 130811"/>
                <a:gd name="connsiteX4" fmla="*/ 402 w 79828"/>
                <a:gd name="connsiteY4" fmla="*/ 95252 h 130811"/>
                <a:gd name="connsiteX5" fmla="*/ 21040 w 79828"/>
                <a:gd name="connsiteY5" fmla="*/ 2 h 1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28" h="130811">
                  <a:moveTo>
                    <a:pt x="21040" y="2"/>
                  </a:moveTo>
                  <a:cubicBezTo>
                    <a:pt x="22363" y="-527"/>
                    <a:pt x="-1449" y="72762"/>
                    <a:pt x="8340" y="92077"/>
                  </a:cubicBezTo>
                  <a:cubicBezTo>
                    <a:pt x="18129" y="111392"/>
                    <a:pt x="77925" y="109540"/>
                    <a:pt x="79777" y="115890"/>
                  </a:cubicBezTo>
                  <a:cubicBezTo>
                    <a:pt x="81629" y="122240"/>
                    <a:pt x="32681" y="133617"/>
                    <a:pt x="19452" y="130177"/>
                  </a:cubicBezTo>
                  <a:cubicBezTo>
                    <a:pt x="6223" y="126737"/>
                    <a:pt x="4106" y="113773"/>
                    <a:pt x="402" y="95252"/>
                  </a:cubicBezTo>
                  <a:cubicBezTo>
                    <a:pt x="-3302" y="76731"/>
                    <a:pt x="19717" y="531"/>
                    <a:pt x="21040" y="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AC2BAAC6-7823-4F13-9FE4-31C9D72D04B6}"/>
                </a:ext>
              </a:extLst>
            </p:cNvPr>
            <p:cNvSpPr/>
            <p:nvPr/>
          </p:nvSpPr>
          <p:spPr>
            <a:xfrm>
              <a:off x="9712079" y="5758976"/>
              <a:ext cx="60237" cy="89476"/>
            </a:xfrm>
            <a:custGeom>
              <a:avLst/>
              <a:gdLst>
                <a:gd name="connsiteX0" fmla="*/ 246 w 60237"/>
                <a:gd name="connsiteY0" fmla="*/ 474 h 89476"/>
                <a:gd name="connsiteX1" fmla="*/ 38346 w 60237"/>
                <a:gd name="connsiteY1" fmla="*/ 79849 h 89476"/>
                <a:gd name="connsiteX2" fmla="*/ 47871 w 60237"/>
                <a:gd name="connsiteY2" fmla="*/ 84612 h 89476"/>
                <a:gd name="connsiteX3" fmla="*/ 58984 w 60237"/>
                <a:gd name="connsiteY3" fmla="*/ 48099 h 89476"/>
                <a:gd name="connsiteX4" fmla="*/ 246 w 60237"/>
                <a:gd name="connsiteY4" fmla="*/ 474 h 8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37" h="89476">
                  <a:moveTo>
                    <a:pt x="246" y="474"/>
                  </a:moveTo>
                  <a:cubicBezTo>
                    <a:pt x="-3194" y="5766"/>
                    <a:pt x="30409" y="65826"/>
                    <a:pt x="38346" y="79849"/>
                  </a:cubicBezTo>
                  <a:cubicBezTo>
                    <a:pt x="46283" y="93872"/>
                    <a:pt x="44431" y="89904"/>
                    <a:pt x="47871" y="84612"/>
                  </a:cubicBezTo>
                  <a:cubicBezTo>
                    <a:pt x="51311" y="79320"/>
                    <a:pt x="64276" y="60534"/>
                    <a:pt x="58984" y="48099"/>
                  </a:cubicBezTo>
                  <a:cubicBezTo>
                    <a:pt x="53692" y="35664"/>
                    <a:pt x="3686" y="-4818"/>
                    <a:pt x="246" y="47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F0F80E30-8257-44C8-B611-44D992ACA66F}"/>
                </a:ext>
              </a:extLst>
            </p:cNvPr>
            <p:cNvSpPr/>
            <p:nvPr/>
          </p:nvSpPr>
          <p:spPr>
            <a:xfrm>
              <a:off x="9665132" y="5770563"/>
              <a:ext cx="91946" cy="111496"/>
            </a:xfrm>
            <a:custGeom>
              <a:avLst/>
              <a:gdLst>
                <a:gd name="connsiteX0" fmla="*/ 55131 w 91946"/>
                <a:gd name="connsiteY0" fmla="*/ 0 h 111496"/>
                <a:gd name="connsiteX1" fmla="*/ 18618 w 91946"/>
                <a:gd name="connsiteY1" fmla="*/ 42862 h 111496"/>
                <a:gd name="connsiteX2" fmla="*/ 51956 w 91946"/>
                <a:gd name="connsiteY2" fmla="*/ 111125 h 111496"/>
                <a:gd name="connsiteX3" fmla="*/ 91643 w 91946"/>
                <a:gd name="connsiteY3" fmla="*/ 71437 h 111496"/>
                <a:gd name="connsiteX4" fmla="*/ 29731 w 91946"/>
                <a:gd name="connsiteY4" fmla="*/ 100012 h 111496"/>
                <a:gd name="connsiteX5" fmla="*/ 9093 w 91946"/>
                <a:gd name="connsiteY5" fmla="*/ 74612 h 111496"/>
                <a:gd name="connsiteX6" fmla="*/ 1156 w 91946"/>
                <a:gd name="connsiteY6" fmla="*/ 42862 h 111496"/>
                <a:gd name="connsiteX7" fmla="*/ 55131 w 91946"/>
                <a:gd name="connsiteY7" fmla="*/ 0 h 11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46" h="111496">
                  <a:moveTo>
                    <a:pt x="55131" y="0"/>
                  </a:moveTo>
                  <a:cubicBezTo>
                    <a:pt x="58041" y="0"/>
                    <a:pt x="19147" y="24341"/>
                    <a:pt x="18618" y="42862"/>
                  </a:cubicBezTo>
                  <a:cubicBezTo>
                    <a:pt x="18089" y="61383"/>
                    <a:pt x="39785" y="106363"/>
                    <a:pt x="51956" y="111125"/>
                  </a:cubicBezTo>
                  <a:cubicBezTo>
                    <a:pt x="64127" y="115887"/>
                    <a:pt x="95347" y="73289"/>
                    <a:pt x="91643" y="71437"/>
                  </a:cubicBezTo>
                  <a:cubicBezTo>
                    <a:pt x="87939" y="69585"/>
                    <a:pt x="43489" y="99483"/>
                    <a:pt x="29731" y="100012"/>
                  </a:cubicBezTo>
                  <a:cubicBezTo>
                    <a:pt x="15973" y="100541"/>
                    <a:pt x="13856" y="84137"/>
                    <a:pt x="9093" y="74612"/>
                  </a:cubicBezTo>
                  <a:cubicBezTo>
                    <a:pt x="4330" y="65087"/>
                    <a:pt x="-2813" y="56620"/>
                    <a:pt x="1156" y="42862"/>
                  </a:cubicBezTo>
                  <a:cubicBezTo>
                    <a:pt x="5125" y="29104"/>
                    <a:pt x="52221" y="0"/>
                    <a:pt x="55131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0EB1A255-530C-4A3C-8253-3104041CE075}"/>
                </a:ext>
              </a:extLst>
            </p:cNvPr>
            <p:cNvSpPr/>
            <p:nvPr/>
          </p:nvSpPr>
          <p:spPr>
            <a:xfrm>
              <a:off x="9612308" y="5791943"/>
              <a:ext cx="47633" cy="109534"/>
            </a:xfrm>
            <a:custGeom>
              <a:avLst/>
              <a:gdLst>
                <a:gd name="connsiteX0" fmla="*/ 5 w 47633"/>
                <a:gd name="connsiteY0" fmla="*/ 845 h 109534"/>
                <a:gd name="connsiteX1" fmla="*/ 41280 w 47633"/>
                <a:gd name="connsiteY1" fmla="*/ 57995 h 109534"/>
                <a:gd name="connsiteX2" fmla="*/ 39692 w 47633"/>
                <a:gd name="connsiteY2" fmla="*/ 83395 h 109534"/>
                <a:gd name="connsiteX3" fmla="*/ 17467 w 47633"/>
                <a:gd name="connsiteY3" fmla="*/ 108795 h 109534"/>
                <a:gd name="connsiteX4" fmla="*/ 44455 w 47633"/>
                <a:gd name="connsiteY4" fmla="*/ 53232 h 109534"/>
                <a:gd name="connsiteX5" fmla="*/ 44455 w 47633"/>
                <a:gd name="connsiteY5" fmla="*/ 26245 h 109534"/>
                <a:gd name="connsiteX6" fmla="*/ 5 w 47633"/>
                <a:gd name="connsiteY6" fmla="*/ 845 h 10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33" h="109534">
                  <a:moveTo>
                    <a:pt x="5" y="845"/>
                  </a:moveTo>
                  <a:cubicBezTo>
                    <a:pt x="-524" y="6137"/>
                    <a:pt x="34666" y="44237"/>
                    <a:pt x="41280" y="57995"/>
                  </a:cubicBezTo>
                  <a:cubicBezTo>
                    <a:pt x="47894" y="71753"/>
                    <a:pt x="43661" y="74928"/>
                    <a:pt x="39692" y="83395"/>
                  </a:cubicBezTo>
                  <a:cubicBezTo>
                    <a:pt x="35723" y="91862"/>
                    <a:pt x="16673" y="113822"/>
                    <a:pt x="17467" y="108795"/>
                  </a:cubicBezTo>
                  <a:cubicBezTo>
                    <a:pt x="18261" y="103768"/>
                    <a:pt x="39957" y="66990"/>
                    <a:pt x="44455" y="53232"/>
                  </a:cubicBezTo>
                  <a:cubicBezTo>
                    <a:pt x="48953" y="39474"/>
                    <a:pt x="48424" y="36034"/>
                    <a:pt x="44455" y="26245"/>
                  </a:cubicBezTo>
                  <a:cubicBezTo>
                    <a:pt x="40486" y="16456"/>
                    <a:pt x="534" y="-4447"/>
                    <a:pt x="5" y="8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AC266505-75C0-48A4-90CB-D2F4A80FD0D0}"/>
                </a:ext>
              </a:extLst>
            </p:cNvPr>
            <p:cNvSpPr/>
            <p:nvPr/>
          </p:nvSpPr>
          <p:spPr>
            <a:xfrm>
              <a:off x="9577309" y="5781672"/>
              <a:ext cx="46967" cy="124035"/>
            </a:xfrm>
            <a:custGeom>
              <a:avLst/>
              <a:gdLst>
                <a:gd name="connsiteX0" fmla="*/ 35004 w 46967"/>
                <a:gd name="connsiteY0" fmla="*/ 3 h 124035"/>
                <a:gd name="connsiteX1" fmla="*/ 79 w 46967"/>
                <a:gd name="connsiteY1" fmla="*/ 71441 h 124035"/>
                <a:gd name="connsiteX2" fmla="*/ 46116 w 46967"/>
                <a:gd name="connsiteY2" fmla="*/ 123828 h 124035"/>
                <a:gd name="connsiteX3" fmla="*/ 30241 w 46967"/>
                <a:gd name="connsiteY3" fmla="*/ 88903 h 124035"/>
                <a:gd name="connsiteX4" fmla="*/ 33416 w 46967"/>
                <a:gd name="connsiteY4" fmla="*/ 68266 h 124035"/>
                <a:gd name="connsiteX5" fmla="*/ 35004 w 46967"/>
                <a:gd name="connsiteY5" fmla="*/ 3 h 1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67" h="124035">
                  <a:moveTo>
                    <a:pt x="35004" y="3"/>
                  </a:moveTo>
                  <a:cubicBezTo>
                    <a:pt x="29448" y="532"/>
                    <a:pt x="-1773" y="50804"/>
                    <a:pt x="79" y="71441"/>
                  </a:cubicBezTo>
                  <a:cubicBezTo>
                    <a:pt x="1931" y="92079"/>
                    <a:pt x="41089" y="120918"/>
                    <a:pt x="46116" y="123828"/>
                  </a:cubicBezTo>
                  <a:cubicBezTo>
                    <a:pt x="51143" y="126738"/>
                    <a:pt x="32358" y="98163"/>
                    <a:pt x="30241" y="88903"/>
                  </a:cubicBezTo>
                  <a:cubicBezTo>
                    <a:pt x="28124" y="79643"/>
                    <a:pt x="32887" y="80172"/>
                    <a:pt x="33416" y="68266"/>
                  </a:cubicBezTo>
                  <a:cubicBezTo>
                    <a:pt x="33945" y="56360"/>
                    <a:pt x="40560" y="-526"/>
                    <a:pt x="35004" y="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F364DCE2-164A-4AAA-A23C-2C4633CE3C2E}"/>
                </a:ext>
              </a:extLst>
            </p:cNvPr>
            <p:cNvSpPr/>
            <p:nvPr/>
          </p:nvSpPr>
          <p:spPr>
            <a:xfrm>
              <a:off x="2460618" y="4898245"/>
              <a:ext cx="29882" cy="261522"/>
            </a:xfrm>
            <a:custGeom>
              <a:avLst/>
              <a:gdLst>
                <a:gd name="connsiteX0" fmla="*/ 25407 w 29882"/>
                <a:gd name="connsiteY0" fmla="*/ 780 h 261522"/>
                <a:gd name="connsiteX1" fmla="*/ 28582 w 29882"/>
                <a:gd name="connsiteY1" fmla="*/ 250018 h 261522"/>
                <a:gd name="connsiteX2" fmla="*/ 11120 w 29882"/>
                <a:gd name="connsiteY2" fmla="*/ 215093 h 261522"/>
                <a:gd name="connsiteX3" fmla="*/ 7 w 29882"/>
                <a:gd name="connsiteY3" fmla="*/ 172230 h 261522"/>
                <a:gd name="connsiteX4" fmla="*/ 25407 w 29882"/>
                <a:gd name="connsiteY4" fmla="*/ 780 h 26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2" h="261522">
                  <a:moveTo>
                    <a:pt x="25407" y="780"/>
                  </a:moveTo>
                  <a:cubicBezTo>
                    <a:pt x="30170" y="13745"/>
                    <a:pt x="30963" y="214299"/>
                    <a:pt x="28582" y="250018"/>
                  </a:cubicBezTo>
                  <a:cubicBezTo>
                    <a:pt x="26201" y="285737"/>
                    <a:pt x="15882" y="228058"/>
                    <a:pt x="11120" y="215093"/>
                  </a:cubicBezTo>
                  <a:cubicBezTo>
                    <a:pt x="6357" y="202128"/>
                    <a:pt x="-258" y="204245"/>
                    <a:pt x="7" y="172230"/>
                  </a:cubicBezTo>
                  <a:cubicBezTo>
                    <a:pt x="271" y="140215"/>
                    <a:pt x="20644" y="-12185"/>
                    <a:pt x="25407" y="78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5D9A5252-547D-4B27-A998-35D606D0556B}"/>
                </a:ext>
              </a:extLst>
            </p:cNvPr>
            <p:cNvSpPr/>
            <p:nvPr/>
          </p:nvSpPr>
          <p:spPr>
            <a:xfrm>
              <a:off x="2487463" y="4903721"/>
              <a:ext cx="184887" cy="263254"/>
            </a:xfrm>
            <a:custGeom>
              <a:avLst/>
              <a:gdLst>
                <a:gd name="connsiteX0" fmla="*/ 150 w 184887"/>
                <a:gd name="connsiteY0" fmla="*/ 67 h 263254"/>
                <a:gd name="connsiteX1" fmla="*/ 133500 w 184887"/>
                <a:gd name="connsiteY1" fmla="*/ 28642 h 263254"/>
                <a:gd name="connsiteX2" fmla="*/ 170012 w 184887"/>
                <a:gd name="connsiteY2" fmla="*/ 109604 h 263254"/>
                <a:gd name="connsiteX3" fmla="*/ 170012 w 184887"/>
                <a:gd name="connsiteY3" fmla="*/ 201679 h 263254"/>
                <a:gd name="connsiteX4" fmla="*/ 122387 w 184887"/>
                <a:gd name="connsiteY4" fmla="*/ 250892 h 263254"/>
                <a:gd name="connsiteX5" fmla="*/ 20787 w 184887"/>
                <a:gd name="connsiteY5" fmla="*/ 262004 h 263254"/>
                <a:gd name="connsiteX6" fmla="*/ 135087 w 184887"/>
                <a:gd name="connsiteY6" fmla="*/ 228667 h 263254"/>
                <a:gd name="connsiteX7" fmla="*/ 165250 w 184887"/>
                <a:gd name="connsiteY7" fmla="*/ 185804 h 263254"/>
                <a:gd name="connsiteX8" fmla="*/ 184300 w 184887"/>
                <a:gd name="connsiteY8" fmla="*/ 108017 h 263254"/>
                <a:gd name="connsiteX9" fmla="*/ 162075 w 184887"/>
                <a:gd name="connsiteY9" fmla="*/ 34992 h 263254"/>
                <a:gd name="connsiteX10" fmla="*/ 150 w 184887"/>
                <a:gd name="connsiteY10" fmla="*/ 67 h 26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887" h="263254">
                  <a:moveTo>
                    <a:pt x="150" y="67"/>
                  </a:moveTo>
                  <a:cubicBezTo>
                    <a:pt x="-4612" y="-991"/>
                    <a:pt x="105190" y="10386"/>
                    <a:pt x="133500" y="28642"/>
                  </a:cubicBezTo>
                  <a:cubicBezTo>
                    <a:pt x="161810" y="46898"/>
                    <a:pt x="163927" y="80765"/>
                    <a:pt x="170012" y="109604"/>
                  </a:cubicBezTo>
                  <a:cubicBezTo>
                    <a:pt x="176097" y="138444"/>
                    <a:pt x="177949" y="178131"/>
                    <a:pt x="170012" y="201679"/>
                  </a:cubicBezTo>
                  <a:cubicBezTo>
                    <a:pt x="162075" y="225227"/>
                    <a:pt x="147258" y="240838"/>
                    <a:pt x="122387" y="250892"/>
                  </a:cubicBezTo>
                  <a:cubicBezTo>
                    <a:pt x="97516" y="260946"/>
                    <a:pt x="18670" y="265708"/>
                    <a:pt x="20787" y="262004"/>
                  </a:cubicBezTo>
                  <a:cubicBezTo>
                    <a:pt x="22904" y="258300"/>
                    <a:pt x="111010" y="241367"/>
                    <a:pt x="135087" y="228667"/>
                  </a:cubicBezTo>
                  <a:cubicBezTo>
                    <a:pt x="159164" y="215967"/>
                    <a:pt x="157048" y="205912"/>
                    <a:pt x="165250" y="185804"/>
                  </a:cubicBezTo>
                  <a:cubicBezTo>
                    <a:pt x="173452" y="165696"/>
                    <a:pt x="184829" y="133152"/>
                    <a:pt x="184300" y="108017"/>
                  </a:cubicBezTo>
                  <a:cubicBezTo>
                    <a:pt x="183771" y="82882"/>
                    <a:pt x="191708" y="54042"/>
                    <a:pt x="162075" y="34992"/>
                  </a:cubicBezTo>
                  <a:cubicBezTo>
                    <a:pt x="132442" y="15942"/>
                    <a:pt x="4912" y="1125"/>
                    <a:pt x="150" y="6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8EF86440-4EBA-46C4-B75A-8FA0BB9A1706}"/>
                </a:ext>
              </a:extLst>
            </p:cNvPr>
            <p:cNvSpPr/>
            <p:nvPr/>
          </p:nvSpPr>
          <p:spPr>
            <a:xfrm>
              <a:off x="2534722" y="4962520"/>
              <a:ext cx="71928" cy="135650"/>
            </a:xfrm>
            <a:custGeom>
              <a:avLst/>
              <a:gdLst>
                <a:gd name="connsiteX0" fmla="*/ 2103 w 71928"/>
                <a:gd name="connsiteY0" fmla="*/ 5 h 135650"/>
                <a:gd name="connsiteX1" fmla="*/ 13216 w 71928"/>
                <a:gd name="connsiteY1" fmla="*/ 103193 h 135650"/>
                <a:gd name="connsiteX2" fmla="*/ 16391 w 71928"/>
                <a:gd name="connsiteY2" fmla="*/ 127005 h 135650"/>
                <a:gd name="connsiteX3" fmla="*/ 60841 w 71928"/>
                <a:gd name="connsiteY3" fmla="*/ 111130 h 135650"/>
                <a:gd name="connsiteX4" fmla="*/ 70366 w 71928"/>
                <a:gd name="connsiteY4" fmla="*/ 84143 h 135650"/>
                <a:gd name="connsiteX5" fmla="*/ 35441 w 71928"/>
                <a:gd name="connsiteY5" fmla="*/ 134943 h 135650"/>
                <a:gd name="connsiteX6" fmla="*/ 3691 w 71928"/>
                <a:gd name="connsiteY6" fmla="*/ 107955 h 135650"/>
                <a:gd name="connsiteX7" fmla="*/ 2103 w 71928"/>
                <a:gd name="connsiteY7" fmla="*/ 5 h 1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28" h="135650">
                  <a:moveTo>
                    <a:pt x="2103" y="5"/>
                  </a:moveTo>
                  <a:cubicBezTo>
                    <a:pt x="3691" y="-789"/>
                    <a:pt x="10835" y="82026"/>
                    <a:pt x="13216" y="103193"/>
                  </a:cubicBezTo>
                  <a:cubicBezTo>
                    <a:pt x="15597" y="124360"/>
                    <a:pt x="8454" y="125682"/>
                    <a:pt x="16391" y="127005"/>
                  </a:cubicBezTo>
                  <a:cubicBezTo>
                    <a:pt x="24329" y="128328"/>
                    <a:pt x="51845" y="118274"/>
                    <a:pt x="60841" y="111130"/>
                  </a:cubicBezTo>
                  <a:cubicBezTo>
                    <a:pt x="69837" y="103986"/>
                    <a:pt x="74599" y="80174"/>
                    <a:pt x="70366" y="84143"/>
                  </a:cubicBezTo>
                  <a:cubicBezTo>
                    <a:pt x="66133" y="88112"/>
                    <a:pt x="46553" y="130974"/>
                    <a:pt x="35441" y="134943"/>
                  </a:cubicBezTo>
                  <a:cubicBezTo>
                    <a:pt x="24329" y="138912"/>
                    <a:pt x="9776" y="125682"/>
                    <a:pt x="3691" y="107955"/>
                  </a:cubicBezTo>
                  <a:cubicBezTo>
                    <a:pt x="-2394" y="90228"/>
                    <a:pt x="515" y="799"/>
                    <a:pt x="2103" y="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0E666BDC-6523-4258-B3FB-5FDF251B6D3B}"/>
                </a:ext>
              </a:extLst>
            </p:cNvPr>
            <p:cNvSpPr/>
            <p:nvPr/>
          </p:nvSpPr>
          <p:spPr>
            <a:xfrm>
              <a:off x="2535214" y="4961615"/>
              <a:ext cx="74750" cy="100987"/>
            </a:xfrm>
            <a:custGeom>
              <a:avLst/>
              <a:gdLst>
                <a:gd name="connsiteX0" fmla="*/ 24 w 74750"/>
                <a:gd name="connsiteY0" fmla="*/ 910 h 100987"/>
                <a:gd name="connsiteX1" fmla="*/ 69874 w 74750"/>
                <a:gd name="connsiteY1" fmla="*/ 39010 h 100987"/>
                <a:gd name="connsiteX2" fmla="*/ 68286 w 74750"/>
                <a:gd name="connsiteY2" fmla="*/ 100923 h 100987"/>
                <a:gd name="connsiteX3" fmla="*/ 74636 w 74750"/>
                <a:gd name="connsiteY3" fmla="*/ 50123 h 100987"/>
                <a:gd name="connsiteX4" fmla="*/ 61936 w 74750"/>
                <a:gd name="connsiteY4" fmla="*/ 15198 h 100987"/>
                <a:gd name="connsiteX5" fmla="*/ 24 w 74750"/>
                <a:gd name="connsiteY5" fmla="*/ 910 h 10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50" h="100987">
                  <a:moveTo>
                    <a:pt x="24" y="910"/>
                  </a:moveTo>
                  <a:cubicBezTo>
                    <a:pt x="1347" y="4879"/>
                    <a:pt x="58497" y="22341"/>
                    <a:pt x="69874" y="39010"/>
                  </a:cubicBezTo>
                  <a:cubicBezTo>
                    <a:pt x="81251" y="55679"/>
                    <a:pt x="67492" y="99071"/>
                    <a:pt x="68286" y="100923"/>
                  </a:cubicBezTo>
                  <a:cubicBezTo>
                    <a:pt x="69080" y="102775"/>
                    <a:pt x="75694" y="64410"/>
                    <a:pt x="74636" y="50123"/>
                  </a:cubicBezTo>
                  <a:cubicBezTo>
                    <a:pt x="73578" y="35836"/>
                    <a:pt x="73313" y="23665"/>
                    <a:pt x="61936" y="15198"/>
                  </a:cubicBezTo>
                  <a:cubicBezTo>
                    <a:pt x="50559" y="6731"/>
                    <a:pt x="-1299" y="-3059"/>
                    <a:pt x="24" y="91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B8E84A05-3FE9-43F2-9FC6-9A03FAF54AF4}"/>
                </a:ext>
              </a:extLst>
            </p:cNvPr>
            <p:cNvSpPr/>
            <p:nvPr/>
          </p:nvSpPr>
          <p:spPr>
            <a:xfrm>
              <a:off x="2673326" y="4975198"/>
              <a:ext cx="79415" cy="190255"/>
            </a:xfrm>
            <a:custGeom>
              <a:avLst/>
              <a:gdLst>
                <a:gd name="connsiteX0" fmla="*/ 50824 w 79415"/>
                <a:gd name="connsiteY0" fmla="*/ 27 h 190255"/>
                <a:gd name="connsiteX1" fmla="*/ 9549 w 79415"/>
                <a:gd name="connsiteY1" fmla="*/ 98452 h 190255"/>
                <a:gd name="connsiteX2" fmla="*/ 79399 w 79415"/>
                <a:gd name="connsiteY2" fmla="*/ 188940 h 190255"/>
                <a:gd name="connsiteX3" fmla="*/ 15899 w 79415"/>
                <a:gd name="connsiteY3" fmla="*/ 149252 h 190255"/>
                <a:gd name="connsiteX4" fmla="*/ 1612 w 79415"/>
                <a:gd name="connsiteY4" fmla="*/ 107977 h 190255"/>
                <a:gd name="connsiteX5" fmla="*/ 50824 w 79415"/>
                <a:gd name="connsiteY5" fmla="*/ 27 h 19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15" h="190255">
                  <a:moveTo>
                    <a:pt x="50824" y="27"/>
                  </a:moveTo>
                  <a:cubicBezTo>
                    <a:pt x="52147" y="-1560"/>
                    <a:pt x="4787" y="66967"/>
                    <a:pt x="9549" y="98452"/>
                  </a:cubicBezTo>
                  <a:cubicBezTo>
                    <a:pt x="14311" y="129937"/>
                    <a:pt x="78341" y="180473"/>
                    <a:pt x="79399" y="188940"/>
                  </a:cubicBezTo>
                  <a:cubicBezTo>
                    <a:pt x="80457" y="197407"/>
                    <a:pt x="28863" y="162746"/>
                    <a:pt x="15899" y="149252"/>
                  </a:cubicBezTo>
                  <a:cubicBezTo>
                    <a:pt x="2935" y="135758"/>
                    <a:pt x="-3150" y="131525"/>
                    <a:pt x="1612" y="107977"/>
                  </a:cubicBezTo>
                  <a:cubicBezTo>
                    <a:pt x="6374" y="84429"/>
                    <a:pt x="49501" y="1614"/>
                    <a:pt x="50824" y="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9E7F6884-5AD1-4B16-A7F5-ABE65D0D8678}"/>
                </a:ext>
              </a:extLst>
            </p:cNvPr>
            <p:cNvSpPr/>
            <p:nvPr/>
          </p:nvSpPr>
          <p:spPr>
            <a:xfrm>
              <a:off x="2699083" y="4961729"/>
              <a:ext cx="139563" cy="196060"/>
            </a:xfrm>
            <a:custGeom>
              <a:avLst/>
              <a:gdLst>
                <a:gd name="connsiteX0" fmla="*/ 2842 w 139563"/>
                <a:gd name="connsiteY0" fmla="*/ 67471 h 196060"/>
                <a:gd name="connsiteX1" fmla="*/ 72692 w 139563"/>
                <a:gd name="connsiteY1" fmla="*/ 13496 h 196060"/>
                <a:gd name="connsiteX2" fmla="*/ 104442 w 139563"/>
                <a:gd name="connsiteY2" fmla="*/ 45246 h 196060"/>
                <a:gd name="connsiteX3" fmla="*/ 117142 w 139563"/>
                <a:gd name="connsiteY3" fmla="*/ 146846 h 196060"/>
                <a:gd name="connsiteX4" fmla="*/ 88567 w 139563"/>
                <a:gd name="connsiteY4" fmla="*/ 196059 h 196060"/>
                <a:gd name="connsiteX5" fmla="*/ 126667 w 139563"/>
                <a:gd name="connsiteY5" fmla="*/ 148434 h 196060"/>
                <a:gd name="connsiteX6" fmla="*/ 137780 w 139563"/>
                <a:gd name="connsiteY6" fmla="*/ 86521 h 196060"/>
                <a:gd name="connsiteX7" fmla="*/ 93330 w 139563"/>
                <a:gd name="connsiteY7" fmla="*/ 3971 h 196060"/>
                <a:gd name="connsiteX8" fmla="*/ 20305 w 139563"/>
                <a:gd name="connsiteY8" fmla="*/ 16671 h 196060"/>
                <a:gd name="connsiteX9" fmla="*/ 2842 w 139563"/>
                <a:gd name="connsiteY9" fmla="*/ 67471 h 1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563" h="196060">
                  <a:moveTo>
                    <a:pt x="2842" y="67471"/>
                  </a:moveTo>
                  <a:cubicBezTo>
                    <a:pt x="11573" y="66942"/>
                    <a:pt x="55759" y="17200"/>
                    <a:pt x="72692" y="13496"/>
                  </a:cubicBezTo>
                  <a:cubicBezTo>
                    <a:pt x="89625" y="9792"/>
                    <a:pt x="97034" y="23021"/>
                    <a:pt x="104442" y="45246"/>
                  </a:cubicBezTo>
                  <a:cubicBezTo>
                    <a:pt x="111850" y="67471"/>
                    <a:pt x="119788" y="121711"/>
                    <a:pt x="117142" y="146846"/>
                  </a:cubicBezTo>
                  <a:cubicBezTo>
                    <a:pt x="114496" y="171982"/>
                    <a:pt x="86980" y="195794"/>
                    <a:pt x="88567" y="196059"/>
                  </a:cubicBezTo>
                  <a:cubicBezTo>
                    <a:pt x="90155" y="196324"/>
                    <a:pt x="118465" y="166690"/>
                    <a:pt x="126667" y="148434"/>
                  </a:cubicBezTo>
                  <a:cubicBezTo>
                    <a:pt x="134869" y="130178"/>
                    <a:pt x="143336" y="110598"/>
                    <a:pt x="137780" y="86521"/>
                  </a:cubicBezTo>
                  <a:cubicBezTo>
                    <a:pt x="132224" y="62444"/>
                    <a:pt x="112909" y="15613"/>
                    <a:pt x="93330" y="3971"/>
                  </a:cubicBezTo>
                  <a:cubicBezTo>
                    <a:pt x="73751" y="-7671"/>
                    <a:pt x="33534" y="9263"/>
                    <a:pt x="20305" y="16671"/>
                  </a:cubicBezTo>
                  <a:cubicBezTo>
                    <a:pt x="7076" y="24079"/>
                    <a:pt x="-5889" y="68000"/>
                    <a:pt x="2842" y="674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B7784FD5-F638-4379-886A-76767D33BAA7}"/>
                </a:ext>
              </a:extLst>
            </p:cNvPr>
            <p:cNvSpPr/>
            <p:nvPr/>
          </p:nvSpPr>
          <p:spPr>
            <a:xfrm>
              <a:off x="2739740" y="5038705"/>
              <a:ext cx="64404" cy="55042"/>
            </a:xfrm>
            <a:custGeom>
              <a:avLst/>
              <a:gdLst>
                <a:gd name="connsiteX0" fmla="*/ 285 w 64404"/>
                <a:gd name="connsiteY0" fmla="*/ 20 h 55042"/>
                <a:gd name="connsiteX1" fmla="*/ 63785 w 64404"/>
                <a:gd name="connsiteY1" fmla="*/ 30183 h 55042"/>
                <a:gd name="connsiteX2" fmla="*/ 32035 w 64404"/>
                <a:gd name="connsiteY2" fmla="*/ 53995 h 55042"/>
                <a:gd name="connsiteX3" fmla="*/ 22510 w 64404"/>
                <a:gd name="connsiteY3" fmla="*/ 49233 h 55042"/>
                <a:gd name="connsiteX4" fmla="*/ 38385 w 64404"/>
                <a:gd name="connsiteY4" fmla="*/ 34945 h 55042"/>
                <a:gd name="connsiteX5" fmla="*/ 285 w 64404"/>
                <a:gd name="connsiteY5" fmla="*/ 20 h 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404" h="55042">
                  <a:moveTo>
                    <a:pt x="285" y="20"/>
                  </a:moveTo>
                  <a:cubicBezTo>
                    <a:pt x="4518" y="-774"/>
                    <a:pt x="58493" y="21187"/>
                    <a:pt x="63785" y="30183"/>
                  </a:cubicBezTo>
                  <a:cubicBezTo>
                    <a:pt x="69077" y="39179"/>
                    <a:pt x="38914" y="50820"/>
                    <a:pt x="32035" y="53995"/>
                  </a:cubicBezTo>
                  <a:cubicBezTo>
                    <a:pt x="25156" y="57170"/>
                    <a:pt x="21452" y="52408"/>
                    <a:pt x="22510" y="49233"/>
                  </a:cubicBezTo>
                  <a:cubicBezTo>
                    <a:pt x="23568" y="46058"/>
                    <a:pt x="36533" y="42353"/>
                    <a:pt x="38385" y="34945"/>
                  </a:cubicBezTo>
                  <a:cubicBezTo>
                    <a:pt x="40237" y="27537"/>
                    <a:pt x="-3948" y="814"/>
                    <a:pt x="285" y="2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A4F57641-D714-4C17-A875-6EA5B727F6A9}"/>
                </a:ext>
              </a:extLst>
            </p:cNvPr>
            <p:cNvSpPr/>
            <p:nvPr/>
          </p:nvSpPr>
          <p:spPr>
            <a:xfrm>
              <a:off x="2841448" y="4978262"/>
              <a:ext cx="49516" cy="187992"/>
            </a:xfrm>
            <a:custGeom>
              <a:avLst/>
              <a:gdLst>
                <a:gd name="connsiteX0" fmla="*/ 9702 w 49516"/>
                <a:gd name="connsiteY0" fmla="*/ 138 h 187992"/>
                <a:gd name="connsiteX1" fmla="*/ 9702 w 49516"/>
                <a:gd name="connsiteY1" fmla="*/ 157301 h 187992"/>
                <a:gd name="connsiteX2" fmla="*/ 46215 w 49516"/>
                <a:gd name="connsiteY2" fmla="*/ 185876 h 187992"/>
                <a:gd name="connsiteX3" fmla="*/ 47802 w 49516"/>
                <a:gd name="connsiteY3" fmla="*/ 185876 h 187992"/>
                <a:gd name="connsiteX4" fmla="*/ 9702 w 49516"/>
                <a:gd name="connsiteY4" fmla="*/ 176351 h 187992"/>
                <a:gd name="connsiteX5" fmla="*/ 177 w 49516"/>
                <a:gd name="connsiteY5" fmla="*/ 130313 h 187992"/>
                <a:gd name="connsiteX6" fmla="*/ 9702 w 49516"/>
                <a:gd name="connsiteY6" fmla="*/ 138 h 18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16" h="187992">
                  <a:moveTo>
                    <a:pt x="9702" y="138"/>
                  </a:moveTo>
                  <a:cubicBezTo>
                    <a:pt x="11290" y="4636"/>
                    <a:pt x="3617" y="126345"/>
                    <a:pt x="9702" y="157301"/>
                  </a:cubicBezTo>
                  <a:cubicBezTo>
                    <a:pt x="15787" y="188257"/>
                    <a:pt x="39865" y="181114"/>
                    <a:pt x="46215" y="185876"/>
                  </a:cubicBezTo>
                  <a:cubicBezTo>
                    <a:pt x="52565" y="190638"/>
                    <a:pt x="47802" y="185876"/>
                    <a:pt x="47802" y="185876"/>
                  </a:cubicBezTo>
                  <a:cubicBezTo>
                    <a:pt x="41717" y="184289"/>
                    <a:pt x="17639" y="185611"/>
                    <a:pt x="9702" y="176351"/>
                  </a:cubicBezTo>
                  <a:cubicBezTo>
                    <a:pt x="1765" y="167091"/>
                    <a:pt x="1764" y="158888"/>
                    <a:pt x="177" y="130313"/>
                  </a:cubicBezTo>
                  <a:cubicBezTo>
                    <a:pt x="-1411" y="101738"/>
                    <a:pt x="8114" y="-4360"/>
                    <a:pt x="9702" y="1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6B72CA02-FECB-4E76-ABCF-209EA2E05629}"/>
                </a:ext>
              </a:extLst>
            </p:cNvPr>
            <p:cNvSpPr/>
            <p:nvPr/>
          </p:nvSpPr>
          <p:spPr>
            <a:xfrm>
              <a:off x="2848493" y="4975166"/>
              <a:ext cx="233489" cy="198271"/>
            </a:xfrm>
            <a:custGeom>
              <a:avLst/>
              <a:gdLst>
                <a:gd name="connsiteX0" fmla="*/ 1070 w 233489"/>
                <a:gd name="connsiteY0" fmla="*/ 59 h 198271"/>
                <a:gd name="connsiteX1" fmla="*/ 59807 w 233489"/>
                <a:gd name="connsiteY1" fmla="*/ 14347 h 198271"/>
                <a:gd name="connsiteX2" fmla="*/ 88382 w 233489"/>
                <a:gd name="connsiteY2" fmla="*/ 59 h 198271"/>
                <a:gd name="connsiteX3" fmla="*/ 134420 w 233489"/>
                <a:gd name="connsiteY3" fmla="*/ 9584 h 198271"/>
                <a:gd name="connsiteX4" fmla="*/ 166170 w 233489"/>
                <a:gd name="connsiteY4" fmla="*/ 17522 h 198271"/>
                <a:gd name="connsiteX5" fmla="*/ 194745 w 233489"/>
                <a:gd name="connsiteY5" fmla="*/ 4822 h 198271"/>
                <a:gd name="connsiteX6" fmla="*/ 221732 w 233489"/>
                <a:gd name="connsiteY6" fmla="*/ 20697 h 198271"/>
                <a:gd name="connsiteX7" fmla="*/ 231257 w 233489"/>
                <a:gd name="connsiteY7" fmla="*/ 100072 h 198271"/>
                <a:gd name="connsiteX8" fmla="*/ 229670 w 233489"/>
                <a:gd name="connsiteY8" fmla="*/ 182622 h 198271"/>
                <a:gd name="connsiteX9" fmla="*/ 191570 w 233489"/>
                <a:gd name="connsiteY9" fmla="*/ 195322 h 198271"/>
                <a:gd name="connsiteX10" fmla="*/ 223320 w 233489"/>
                <a:gd name="connsiteY10" fmla="*/ 146109 h 198271"/>
                <a:gd name="connsiteX11" fmla="*/ 228082 w 233489"/>
                <a:gd name="connsiteY11" fmla="*/ 71497 h 198271"/>
                <a:gd name="connsiteX12" fmla="*/ 201095 w 233489"/>
                <a:gd name="connsiteY12" fmla="*/ 12759 h 198271"/>
                <a:gd name="connsiteX13" fmla="*/ 185220 w 233489"/>
                <a:gd name="connsiteY13" fmla="*/ 3234 h 198271"/>
                <a:gd name="connsiteX14" fmla="*/ 115370 w 233489"/>
                <a:gd name="connsiteY14" fmla="*/ 20697 h 198271"/>
                <a:gd name="connsiteX15" fmla="*/ 1070 w 233489"/>
                <a:gd name="connsiteY15" fmla="*/ 59 h 19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3489" h="198271">
                  <a:moveTo>
                    <a:pt x="1070" y="59"/>
                  </a:moveTo>
                  <a:cubicBezTo>
                    <a:pt x="-8190" y="-999"/>
                    <a:pt x="45255" y="14347"/>
                    <a:pt x="59807" y="14347"/>
                  </a:cubicBezTo>
                  <a:cubicBezTo>
                    <a:pt x="74359" y="14347"/>
                    <a:pt x="75947" y="853"/>
                    <a:pt x="88382" y="59"/>
                  </a:cubicBezTo>
                  <a:cubicBezTo>
                    <a:pt x="100817" y="-735"/>
                    <a:pt x="121455" y="6674"/>
                    <a:pt x="134420" y="9584"/>
                  </a:cubicBezTo>
                  <a:cubicBezTo>
                    <a:pt x="147385" y="12495"/>
                    <a:pt x="156116" y="18316"/>
                    <a:pt x="166170" y="17522"/>
                  </a:cubicBezTo>
                  <a:cubicBezTo>
                    <a:pt x="176224" y="16728"/>
                    <a:pt x="185485" y="4293"/>
                    <a:pt x="194745" y="4822"/>
                  </a:cubicBezTo>
                  <a:cubicBezTo>
                    <a:pt x="204005" y="5351"/>
                    <a:pt x="215647" y="4822"/>
                    <a:pt x="221732" y="20697"/>
                  </a:cubicBezTo>
                  <a:cubicBezTo>
                    <a:pt x="227817" y="36572"/>
                    <a:pt x="229934" y="73085"/>
                    <a:pt x="231257" y="100072"/>
                  </a:cubicBezTo>
                  <a:cubicBezTo>
                    <a:pt x="232580" y="127059"/>
                    <a:pt x="236284" y="166747"/>
                    <a:pt x="229670" y="182622"/>
                  </a:cubicBezTo>
                  <a:cubicBezTo>
                    <a:pt x="223056" y="198497"/>
                    <a:pt x="192628" y="201408"/>
                    <a:pt x="191570" y="195322"/>
                  </a:cubicBezTo>
                  <a:cubicBezTo>
                    <a:pt x="190512" y="189237"/>
                    <a:pt x="217235" y="166746"/>
                    <a:pt x="223320" y="146109"/>
                  </a:cubicBezTo>
                  <a:cubicBezTo>
                    <a:pt x="229405" y="125472"/>
                    <a:pt x="231786" y="93722"/>
                    <a:pt x="228082" y="71497"/>
                  </a:cubicBezTo>
                  <a:cubicBezTo>
                    <a:pt x="224378" y="49272"/>
                    <a:pt x="208239" y="24136"/>
                    <a:pt x="201095" y="12759"/>
                  </a:cubicBezTo>
                  <a:cubicBezTo>
                    <a:pt x="193951" y="1382"/>
                    <a:pt x="199507" y="1911"/>
                    <a:pt x="185220" y="3234"/>
                  </a:cubicBezTo>
                  <a:cubicBezTo>
                    <a:pt x="170933" y="4557"/>
                    <a:pt x="143680" y="18845"/>
                    <a:pt x="115370" y="20697"/>
                  </a:cubicBezTo>
                  <a:cubicBezTo>
                    <a:pt x="87060" y="22549"/>
                    <a:pt x="10330" y="1117"/>
                    <a:pt x="1070" y="5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F5EA4665-BF52-403B-A5E7-A00C3F93AF2D}"/>
                </a:ext>
              </a:extLst>
            </p:cNvPr>
            <p:cNvSpPr/>
            <p:nvPr/>
          </p:nvSpPr>
          <p:spPr>
            <a:xfrm>
              <a:off x="2892322" y="5049838"/>
              <a:ext cx="6453" cy="93688"/>
            </a:xfrm>
            <a:custGeom>
              <a:avLst/>
              <a:gdLst>
                <a:gd name="connsiteX0" fmla="*/ 6453 w 6453"/>
                <a:gd name="connsiteY0" fmla="*/ 0 h 93688"/>
                <a:gd name="connsiteX1" fmla="*/ 103 w 6453"/>
                <a:gd name="connsiteY1" fmla="*/ 93662 h 93688"/>
                <a:gd name="connsiteX2" fmla="*/ 6453 w 6453"/>
                <a:gd name="connsiteY2" fmla="*/ 0 h 9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93688">
                  <a:moveTo>
                    <a:pt x="6453" y="0"/>
                  </a:moveTo>
                  <a:cubicBezTo>
                    <a:pt x="6453" y="0"/>
                    <a:pt x="1161" y="91810"/>
                    <a:pt x="103" y="93662"/>
                  </a:cubicBezTo>
                  <a:cubicBezTo>
                    <a:pt x="-955" y="95514"/>
                    <a:pt x="6453" y="0"/>
                    <a:pt x="6453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FFB87278-54E0-4A37-AF3A-79E295EF35CA}"/>
                </a:ext>
              </a:extLst>
            </p:cNvPr>
            <p:cNvSpPr/>
            <p:nvPr/>
          </p:nvSpPr>
          <p:spPr>
            <a:xfrm>
              <a:off x="2914780" y="5041671"/>
              <a:ext cx="48959" cy="119570"/>
            </a:xfrm>
            <a:custGeom>
              <a:avLst/>
              <a:gdLst>
                <a:gd name="connsiteX0" fmla="*/ 1458 w 48959"/>
                <a:gd name="connsiteY0" fmla="*/ 229 h 119570"/>
                <a:gd name="connsiteX1" fmla="*/ 14158 w 48959"/>
                <a:gd name="connsiteY1" fmla="*/ 52617 h 119570"/>
                <a:gd name="connsiteX2" fmla="*/ 41145 w 48959"/>
                <a:gd name="connsiteY2" fmla="*/ 119292 h 119570"/>
                <a:gd name="connsiteX3" fmla="*/ 47495 w 48959"/>
                <a:gd name="connsiteY3" fmla="*/ 73254 h 119570"/>
                <a:gd name="connsiteX4" fmla="*/ 1458 w 48959"/>
                <a:gd name="connsiteY4" fmla="*/ 229 h 1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9" h="119570">
                  <a:moveTo>
                    <a:pt x="1458" y="229"/>
                  </a:moveTo>
                  <a:cubicBezTo>
                    <a:pt x="-4098" y="-3210"/>
                    <a:pt x="7543" y="32773"/>
                    <a:pt x="14158" y="52617"/>
                  </a:cubicBezTo>
                  <a:cubicBezTo>
                    <a:pt x="20773" y="72461"/>
                    <a:pt x="35589" y="115853"/>
                    <a:pt x="41145" y="119292"/>
                  </a:cubicBezTo>
                  <a:cubicBezTo>
                    <a:pt x="46701" y="122731"/>
                    <a:pt x="51464" y="93627"/>
                    <a:pt x="47495" y="73254"/>
                  </a:cubicBezTo>
                  <a:cubicBezTo>
                    <a:pt x="43526" y="52881"/>
                    <a:pt x="7014" y="3668"/>
                    <a:pt x="1458" y="2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71504297-A152-4C00-B9F5-CE3D5F0EB47D}"/>
                </a:ext>
              </a:extLst>
            </p:cNvPr>
            <p:cNvSpPr/>
            <p:nvPr/>
          </p:nvSpPr>
          <p:spPr>
            <a:xfrm>
              <a:off x="2986083" y="5038584"/>
              <a:ext cx="9537" cy="136117"/>
            </a:xfrm>
            <a:custGeom>
              <a:avLst/>
              <a:gdLst>
                <a:gd name="connsiteX0" fmla="*/ 9530 w 9537"/>
                <a:gd name="connsiteY0" fmla="*/ 141 h 136117"/>
                <a:gd name="connsiteX1" fmla="*/ 1592 w 9537"/>
                <a:gd name="connsiteY1" fmla="*/ 130316 h 136117"/>
                <a:gd name="connsiteX2" fmla="*/ 5 w 9537"/>
                <a:gd name="connsiteY2" fmla="*/ 104916 h 136117"/>
                <a:gd name="connsiteX3" fmla="*/ 9530 w 9537"/>
                <a:gd name="connsiteY3" fmla="*/ 141 h 13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7" h="136117">
                  <a:moveTo>
                    <a:pt x="9530" y="141"/>
                  </a:moveTo>
                  <a:cubicBezTo>
                    <a:pt x="9794" y="4374"/>
                    <a:pt x="3179" y="112854"/>
                    <a:pt x="1592" y="130316"/>
                  </a:cubicBezTo>
                  <a:cubicBezTo>
                    <a:pt x="5" y="147778"/>
                    <a:pt x="269" y="121849"/>
                    <a:pt x="5" y="104916"/>
                  </a:cubicBezTo>
                  <a:cubicBezTo>
                    <a:pt x="-260" y="87983"/>
                    <a:pt x="9266" y="-4092"/>
                    <a:pt x="9530" y="1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CDA0B6AD-01DF-4E48-A4B4-3A1C241C2C96}"/>
                </a:ext>
              </a:extLst>
            </p:cNvPr>
            <p:cNvSpPr/>
            <p:nvPr/>
          </p:nvSpPr>
          <p:spPr>
            <a:xfrm>
              <a:off x="2883298" y="5038624"/>
              <a:ext cx="36115" cy="130021"/>
            </a:xfrm>
            <a:custGeom>
              <a:avLst/>
              <a:gdLst>
                <a:gd name="connsiteX0" fmla="*/ 36115 w 36115"/>
                <a:gd name="connsiteY0" fmla="*/ 1689 h 130021"/>
                <a:gd name="connsiteX1" fmla="*/ 10715 w 36115"/>
                <a:gd name="connsiteY1" fmla="*/ 117576 h 130021"/>
                <a:gd name="connsiteX2" fmla="*/ 1190 w 36115"/>
                <a:gd name="connsiteY2" fmla="*/ 123926 h 130021"/>
                <a:gd name="connsiteX3" fmla="*/ 1190 w 36115"/>
                <a:gd name="connsiteY3" fmla="*/ 92176 h 130021"/>
                <a:gd name="connsiteX4" fmla="*/ 10715 w 36115"/>
                <a:gd name="connsiteY4" fmla="*/ 50901 h 130021"/>
                <a:gd name="connsiteX5" fmla="*/ 36115 w 36115"/>
                <a:gd name="connsiteY5" fmla="*/ 1689 h 1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5" h="130021">
                  <a:moveTo>
                    <a:pt x="36115" y="1689"/>
                  </a:moveTo>
                  <a:cubicBezTo>
                    <a:pt x="36115" y="12801"/>
                    <a:pt x="16536" y="97203"/>
                    <a:pt x="10715" y="117576"/>
                  </a:cubicBezTo>
                  <a:cubicBezTo>
                    <a:pt x="4894" y="137949"/>
                    <a:pt x="2777" y="128159"/>
                    <a:pt x="1190" y="123926"/>
                  </a:cubicBezTo>
                  <a:cubicBezTo>
                    <a:pt x="-397" y="119693"/>
                    <a:pt x="-397" y="104347"/>
                    <a:pt x="1190" y="92176"/>
                  </a:cubicBezTo>
                  <a:cubicBezTo>
                    <a:pt x="2777" y="80005"/>
                    <a:pt x="7540" y="64395"/>
                    <a:pt x="10715" y="50901"/>
                  </a:cubicBezTo>
                  <a:cubicBezTo>
                    <a:pt x="13890" y="37407"/>
                    <a:pt x="36115" y="-9423"/>
                    <a:pt x="36115" y="16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3444827F-26ED-4FC8-90A7-F308F1FF4E61}"/>
                </a:ext>
              </a:extLst>
            </p:cNvPr>
            <p:cNvSpPr/>
            <p:nvPr/>
          </p:nvSpPr>
          <p:spPr>
            <a:xfrm>
              <a:off x="3006624" y="5041900"/>
              <a:ext cx="32216" cy="96838"/>
            </a:xfrm>
            <a:custGeom>
              <a:avLst/>
              <a:gdLst>
                <a:gd name="connsiteX0" fmla="*/ 101 w 32216"/>
                <a:gd name="connsiteY0" fmla="*/ 0 h 96838"/>
                <a:gd name="connsiteX1" fmla="*/ 31851 w 32216"/>
                <a:gd name="connsiteY1" fmla="*/ 65088 h 96838"/>
                <a:gd name="connsiteX2" fmla="*/ 17564 w 32216"/>
                <a:gd name="connsiteY2" fmla="*/ 96838 h 96838"/>
                <a:gd name="connsiteX3" fmla="*/ 20739 w 32216"/>
                <a:gd name="connsiteY3" fmla="*/ 65088 h 96838"/>
                <a:gd name="connsiteX4" fmla="*/ 101 w 32216"/>
                <a:gd name="connsiteY4" fmla="*/ 0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16" h="96838">
                  <a:moveTo>
                    <a:pt x="101" y="0"/>
                  </a:moveTo>
                  <a:cubicBezTo>
                    <a:pt x="1953" y="0"/>
                    <a:pt x="28941" y="48948"/>
                    <a:pt x="31851" y="65088"/>
                  </a:cubicBezTo>
                  <a:cubicBezTo>
                    <a:pt x="34761" y="81228"/>
                    <a:pt x="19416" y="96838"/>
                    <a:pt x="17564" y="96838"/>
                  </a:cubicBezTo>
                  <a:cubicBezTo>
                    <a:pt x="15712" y="96838"/>
                    <a:pt x="19152" y="76730"/>
                    <a:pt x="20739" y="65088"/>
                  </a:cubicBezTo>
                  <a:cubicBezTo>
                    <a:pt x="22326" y="53446"/>
                    <a:pt x="-1751" y="0"/>
                    <a:pt x="101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CA98F6F0-0C75-4D5A-827E-C94C3184F36F}"/>
                </a:ext>
              </a:extLst>
            </p:cNvPr>
            <p:cNvSpPr/>
            <p:nvPr/>
          </p:nvSpPr>
          <p:spPr>
            <a:xfrm>
              <a:off x="3095273" y="4984524"/>
              <a:ext cx="53312" cy="201467"/>
            </a:xfrm>
            <a:custGeom>
              <a:avLst/>
              <a:gdLst>
                <a:gd name="connsiteX0" fmla="*/ 6702 w 53312"/>
                <a:gd name="connsiteY0" fmla="*/ 226 h 201467"/>
                <a:gd name="connsiteX1" fmla="*/ 3527 w 53312"/>
                <a:gd name="connsiteY1" fmla="*/ 189139 h 201467"/>
                <a:gd name="connsiteX2" fmla="*/ 52740 w 53312"/>
                <a:gd name="connsiteY2" fmla="*/ 179614 h 201467"/>
                <a:gd name="connsiteX3" fmla="*/ 28927 w 53312"/>
                <a:gd name="connsiteY3" fmla="*/ 151039 h 201467"/>
                <a:gd name="connsiteX4" fmla="*/ 6702 w 53312"/>
                <a:gd name="connsiteY4" fmla="*/ 226 h 20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12" h="201467">
                  <a:moveTo>
                    <a:pt x="6702" y="226"/>
                  </a:moveTo>
                  <a:cubicBezTo>
                    <a:pt x="2469" y="6576"/>
                    <a:pt x="-4146" y="159241"/>
                    <a:pt x="3527" y="189139"/>
                  </a:cubicBezTo>
                  <a:cubicBezTo>
                    <a:pt x="11200" y="219037"/>
                    <a:pt x="48507" y="185964"/>
                    <a:pt x="52740" y="179614"/>
                  </a:cubicBezTo>
                  <a:cubicBezTo>
                    <a:pt x="56973" y="173264"/>
                    <a:pt x="36600" y="179350"/>
                    <a:pt x="28927" y="151039"/>
                  </a:cubicBezTo>
                  <a:cubicBezTo>
                    <a:pt x="21254" y="122728"/>
                    <a:pt x="10935" y="-6124"/>
                    <a:pt x="6702" y="2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5F09CF19-3CC6-4B19-B1C9-BFF984A8B1AE}"/>
                </a:ext>
              </a:extLst>
            </p:cNvPr>
            <p:cNvSpPr/>
            <p:nvPr/>
          </p:nvSpPr>
          <p:spPr>
            <a:xfrm>
              <a:off x="3105150" y="4982795"/>
              <a:ext cx="61130" cy="161771"/>
            </a:xfrm>
            <a:custGeom>
              <a:avLst/>
              <a:gdLst>
                <a:gd name="connsiteX0" fmla="*/ 0 w 61130"/>
                <a:gd name="connsiteY0" fmla="*/ 6718 h 161771"/>
                <a:gd name="connsiteX1" fmla="*/ 60325 w 61130"/>
                <a:gd name="connsiteY1" fmla="*/ 14655 h 161771"/>
                <a:gd name="connsiteX2" fmla="*/ 34925 w 61130"/>
                <a:gd name="connsiteY2" fmla="*/ 160705 h 161771"/>
                <a:gd name="connsiteX3" fmla="*/ 38100 w 61130"/>
                <a:gd name="connsiteY3" fmla="*/ 78155 h 161771"/>
                <a:gd name="connsiteX4" fmla="*/ 58738 w 61130"/>
                <a:gd name="connsiteY4" fmla="*/ 28943 h 161771"/>
                <a:gd name="connsiteX5" fmla="*/ 0 w 61130"/>
                <a:gd name="connsiteY5" fmla="*/ 6718 h 1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30" h="161771">
                  <a:moveTo>
                    <a:pt x="0" y="6718"/>
                  </a:moveTo>
                  <a:cubicBezTo>
                    <a:pt x="264" y="4337"/>
                    <a:pt x="54504" y="-11009"/>
                    <a:pt x="60325" y="14655"/>
                  </a:cubicBezTo>
                  <a:cubicBezTo>
                    <a:pt x="66146" y="40319"/>
                    <a:pt x="38629" y="150122"/>
                    <a:pt x="34925" y="160705"/>
                  </a:cubicBezTo>
                  <a:cubicBezTo>
                    <a:pt x="31221" y="171288"/>
                    <a:pt x="34131" y="100115"/>
                    <a:pt x="38100" y="78155"/>
                  </a:cubicBezTo>
                  <a:cubicBezTo>
                    <a:pt x="42069" y="56195"/>
                    <a:pt x="61648" y="39791"/>
                    <a:pt x="58738" y="28943"/>
                  </a:cubicBezTo>
                  <a:cubicBezTo>
                    <a:pt x="55828" y="18095"/>
                    <a:pt x="-264" y="9099"/>
                    <a:pt x="0" y="67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12A56847-FFEF-455D-AB0E-743D9F8A1B1B}"/>
                </a:ext>
              </a:extLst>
            </p:cNvPr>
            <p:cNvSpPr/>
            <p:nvPr/>
          </p:nvSpPr>
          <p:spPr>
            <a:xfrm>
              <a:off x="3096255" y="4902017"/>
              <a:ext cx="74081" cy="65979"/>
            </a:xfrm>
            <a:custGeom>
              <a:avLst/>
              <a:gdLst>
                <a:gd name="connsiteX0" fmla="*/ 8895 w 74081"/>
                <a:gd name="connsiteY0" fmla="*/ 183 h 65979"/>
                <a:gd name="connsiteX1" fmla="*/ 73983 w 74081"/>
                <a:gd name="connsiteY1" fmla="*/ 35108 h 65979"/>
                <a:gd name="connsiteX2" fmla="*/ 23183 w 74081"/>
                <a:gd name="connsiteY2" fmla="*/ 65271 h 65979"/>
                <a:gd name="connsiteX3" fmla="*/ 4133 w 74081"/>
                <a:gd name="connsiteY3" fmla="*/ 50983 h 65979"/>
                <a:gd name="connsiteX4" fmla="*/ 8895 w 74081"/>
                <a:gd name="connsiteY4" fmla="*/ 183 h 6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81" h="65979">
                  <a:moveTo>
                    <a:pt x="8895" y="183"/>
                  </a:moveTo>
                  <a:cubicBezTo>
                    <a:pt x="20537" y="-2463"/>
                    <a:pt x="71602" y="24260"/>
                    <a:pt x="73983" y="35108"/>
                  </a:cubicBezTo>
                  <a:cubicBezTo>
                    <a:pt x="76364" y="45956"/>
                    <a:pt x="34825" y="62625"/>
                    <a:pt x="23183" y="65271"/>
                  </a:cubicBezTo>
                  <a:cubicBezTo>
                    <a:pt x="11541" y="67917"/>
                    <a:pt x="9689" y="63154"/>
                    <a:pt x="4133" y="50983"/>
                  </a:cubicBezTo>
                  <a:cubicBezTo>
                    <a:pt x="-1423" y="38812"/>
                    <a:pt x="-2747" y="2829"/>
                    <a:pt x="8895" y="1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DA71FAA0-1687-4392-98FC-922513535825}"/>
                </a:ext>
              </a:extLst>
            </p:cNvPr>
            <p:cNvSpPr/>
            <p:nvPr/>
          </p:nvSpPr>
          <p:spPr>
            <a:xfrm>
              <a:off x="3167580" y="4988638"/>
              <a:ext cx="70929" cy="190691"/>
            </a:xfrm>
            <a:custGeom>
              <a:avLst/>
              <a:gdLst>
                <a:gd name="connsiteX0" fmla="*/ 2658 w 70929"/>
                <a:gd name="connsiteY0" fmla="*/ 875 h 190691"/>
                <a:gd name="connsiteX1" fmla="*/ 5833 w 70929"/>
                <a:gd name="connsiteY1" fmla="*/ 178675 h 190691"/>
                <a:gd name="connsiteX2" fmla="*/ 64570 w 70929"/>
                <a:gd name="connsiteY2" fmla="*/ 164387 h 190691"/>
                <a:gd name="connsiteX3" fmla="*/ 69333 w 70929"/>
                <a:gd name="connsiteY3" fmla="*/ 81837 h 190691"/>
                <a:gd name="connsiteX4" fmla="*/ 64570 w 70929"/>
                <a:gd name="connsiteY4" fmla="*/ 167562 h 190691"/>
                <a:gd name="connsiteX5" fmla="*/ 45520 w 70929"/>
                <a:gd name="connsiteY5" fmla="*/ 165975 h 190691"/>
                <a:gd name="connsiteX6" fmla="*/ 10595 w 70929"/>
                <a:gd name="connsiteY6" fmla="*/ 112000 h 190691"/>
                <a:gd name="connsiteX7" fmla="*/ 2658 w 70929"/>
                <a:gd name="connsiteY7" fmla="*/ 875 h 19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929" h="190691">
                  <a:moveTo>
                    <a:pt x="2658" y="875"/>
                  </a:moveTo>
                  <a:cubicBezTo>
                    <a:pt x="1864" y="11987"/>
                    <a:pt x="-4486" y="151423"/>
                    <a:pt x="5833" y="178675"/>
                  </a:cubicBezTo>
                  <a:cubicBezTo>
                    <a:pt x="16152" y="205927"/>
                    <a:pt x="53987" y="180527"/>
                    <a:pt x="64570" y="164387"/>
                  </a:cubicBezTo>
                  <a:cubicBezTo>
                    <a:pt x="75153" y="148247"/>
                    <a:pt x="69333" y="81308"/>
                    <a:pt x="69333" y="81837"/>
                  </a:cubicBezTo>
                  <a:cubicBezTo>
                    <a:pt x="69333" y="82366"/>
                    <a:pt x="68539" y="153539"/>
                    <a:pt x="64570" y="167562"/>
                  </a:cubicBezTo>
                  <a:cubicBezTo>
                    <a:pt x="60601" y="181585"/>
                    <a:pt x="54516" y="175235"/>
                    <a:pt x="45520" y="165975"/>
                  </a:cubicBezTo>
                  <a:cubicBezTo>
                    <a:pt x="36524" y="156715"/>
                    <a:pt x="16416" y="136342"/>
                    <a:pt x="10595" y="112000"/>
                  </a:cubicBezTo>
                  <a:cubicBezTo>
                    <a:pt x="4774" y="87658"/>
                    <a:pt x="3452" y="-10237"/>
                    <a:pt x="2658" y="8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16599FA0-6E36-45A9-A64F-8A8728DC635F}"/>
                </a:ext>
              </a:extLst>
            </p:cNvPr>
            <p:cNvSpPr/>
            <p:nvPr/>
          </p:nvSpPr>
          <p:spPr>
            <a:xfrm>
              <a:off x="3162299" y="4979091"/>
              <a:ext cx="174342" cy="200149"/>
            </a:xfrm>
            <a:custGeom>
              <a:avLst/>
              <a:gdLst>
                <a:gd name="connsiteX0" fmla="*/ 1 w 174342"/>
                <a:gd name="connsiteY0" fmla="*/ 2484 h 200149"/>
                <a:gd name="connsiteX1" fmla="*/ 147639 w 174342"/>
                <a:gd name="connsiteY1" fmla="*/ 18359 h 200149"/>
                <a:gd name="connsiteX2" fmla="*/ 171451 w 174342"/>
                <a:gd name="connsiteY2" fmla="*/ 154884 h 200149"/>
                <a:gd name="connsiteX3" fmla="*/ 168276 w 174342"/>
                <a:gd name="connsiteY3" fmla="*/ 192984 h 200149"/>
                <a:gd name="connsiteX4" fmla="*/ 120651 w 174342"/>
                <a:gd name="connsiteY4" fmla="*/ 194572 h 200149"/>
                <a:gd name="connsiteX5" fmla="*/ 163514 w 174342"/>
                <a:gd name="connsiteY5" fmla="*/ 134247 h 200149"/>
                <a:gd name="connsiteX6" fmla="*/ 169864 w 174342"/>
                <a:gd name="connsiteY6" fmla="*/ 70747 h 200149"/>
                <a:gd name="connsiteX7" fmla="*/ 144464 w 174342"/>
                <a:gd name="connsiteY7" fmla="*/ 8834 h 200149"/>
                <a:gd name="connsiteX8" fmla="*/ 1 w 174342"/>
                <a:gd name="connsiteY8" fmla="*/ 2484 h 20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42" h="200149">
                  <a:moveTo>
                    <a:pt x="1" y="2484"/>
                  </a:moveTo>
                  <a:cubicBezTo>
                    <a:pt x="530" y="4071"/>
                    <a:pt x="119064" y="-7041"/>
                    <a:pt x="147639" y="18359"/>
                  </a:cubicBezTo>
                  <a:cubicBezTo>
                    <a:pt x="176214" y="43759"/>
                    <a:pt x="168012" y="125780"/>
                    <a:pt x="171451" y="154884"/>
                  </a:cubicBezTo>
                  <a:cubicBezTo>
                    <a:pt x="174890" y="183988"/>
                    <a:pt x="176743" y="186369"/>
                    <a:pt x="168276" y="192984"/>
                  </a:cubicBezTo>
                  <a:cubicBezTo>
                    <a:pt x="159809" y="199599"/>
                    <a:pt x="121445" y="204361"/>
                    <a:pt x="120651" y="194572"/>
                  </a:cubicBezTo>
                  <a:cubicBezTo>
                    <a:pt x="119857" y="184783"/>
                    <a:pt x="155312" y="154885"/>
                    <a:pt x="163514" y="134247"/>
                  </a:cubicBezTo>
                  <a:cubicBezTo>
                    <a:pt x="171716" y="113610"/>
                    <a:pt x="173039" y="91649"/>
                    <a:pt x="169864" y="70747"/>
                  </a:cubicBezTo>
                  <a:cubicBezTo>
                    <a:pt x="166689" y="49845"/>
                    <a:pt x="168012" y="22328"/>
                    <a:pt x="144464" y="8834"/>
                  </a:cubicBezTo>
                  <a:cubicBezTo>
                    <a:pt x="120916" y="-4660"/>
                    <a:pt x="-528" y="897"/>
                    <a:pt x="1" y="248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E9E931F8-8526-415D-A384-B6B58B23238F}"/>
                </a:ext>
              </a:extLst>
            </p:cNvPr>
            <p:cNvSpPr/>
            <p:nvPr/>
          </p:nvSpPr>
          <p:spPr>
            <a:xfrm>
              <a:off x="3223986" y="5015815"/>
              <a:ext cx="71349" cy="149955"/>
            </a:xfrm>
            <a:custGeom>
              <a:avLst/>
              <a:gdLst>
                <a:gd name="connsiteX0" fmla="*/ 58964 w 71349"/>
                <a:gd name="connsiteY0" fmla="*/ 149910 h 149955"/>
                <a:gd name="connsiteX1" fmla="*/ 55789 w 71349"/>
                <a:gd name="connsiteY1" fmla="*/ 45135 h 149955"/>
                <a:gd name="connsiteX2" fmla="*/ 25627 w 71349"/>
                <a:gd name="connsiteY2" fmla="*/ 32435 h 149955"/>
                <a:gd name="connsiteX3" fmla="*/ 9752 w 71349"/>
                <a:gd name="connsiteY3" fmla="*/ 135623 h 149955"/>
                <a:gd name="connsiteX4" fmla="*/ 227 w 71349"/>
                <a:gd name="connsiteY4" fmla="*/ 113398 h 149955"/>
                <a:gd name="connsiteX5" fmla="*/ 3402 w 71349"/>
                <a:gd name="connsiteY5" fmla="*/ 73710 h 149955"/>
                <a:gd name="connsiteX6" fmla="*/ 8164 w 71349"/>
                <a:gd name="connsiteY6" fmla="*/ 29260 h 149955"/>
                <a:gd name="connsiteX7" fmla="*/ 39914 w 71349"/>
                <a:gd name="connsiteY7" fmla="*/ 685 h 149955"/>
                <a:gd name="connsiteX8" fmla="*/ 70077 w 71349"/>
                <a:gd name="connsiteY8" fmla="*/ 57835 h 149955"/>
                <a:gd name="connsiteX9" fmla="*/ 58964 w 71349"/>
                <a:gd name="connsiteY9" fmla="*/ 149910 h 14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49" h="149955">
                  <a:moveTo>
                    <a:pt x="58964" y="149910"/>
                  </a:moveTo>
                  <a:cubicBezTo>
                    <a:pt x="56583" y="147793"/>
                    <a:pt x="61345" y="64714"/>
                    <a:pt x="55789" y="45135"/>
                  </a:cubicBezTo>
                  <a:cubicBezTo>
                    <a:pt x="50233" y="25556"/>
                    <a:pt x="33300" y="17354"/>
                    <a:pt x="25627" y="32435"/>
                  </a:cubicBezTo>
                  <a:cubicBezTo>
                    <a:pt x="17954" y="47516"/>
                    <a:pt x="13985" y="122129"/>
                    <a:pt x="9752" y="135623"/>
                  </a:cubicBezTo>
                  <a:cubicBezTo>
                    <a:pt x="5519" y="149117"/>
                    <a:pt x="1285" y="123717"/>
                    <a:pt x="227" y="113398"/>
                  </a:cubicBezTo>
                  <a:cubicBezTo>
                    <a:pt x="-831" y="103079"/>
                    <a:pt x="2079" y="87733"/>
                    <a:pt x="3402" y="73710"/>
                  </a:cubicBezTo>
                  <a:cubicBezTo>
                    <a:pt x="4725" y="59687"/>
                    <a:pt x="2079" y="41431"/>
                    <a:pt x="8164" y="29260"/>
                  </a:cubicBezTo>
                  <a:cubicBezTo>
                    <a:pt x="14249" y="17089"/>
                    <a:pt x="29595" y="-4077"/>
                    <a:pt x="39914" y="685"/>
                  </a:cubicBezTo>
                  <a:cubicBezTo>
                    <a:pt x="50233" y="5447"/>
                    <a:pt x="64521" y="36668"/>
                    <a:pt x="70077" y="57835"/>
                  </a:cubicBezTo>
                  <a:cubicBezTo>
                    <a:pt x="75633" y="79002"/>
                    <a:pt x="61345" y="152027"/>
                    <a:pt x="58964" y="14991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E089D3B1-1C8A-4EE1-AB3F-740C6AB4E11A}"/>
                </a:ext>
              </a:extLst>
            </p:cNvPr>
            <p:cNvSpPr/>
            <p:nvPr/>
          </p:nvSpPr>
          <p:spPr>
            <a:xfrm>
              <a:off x="3444711" y="4993541"/>
              <a:ext cx="60834" cy="158880"/>
            </a:xfrm>
            <a:custGeom>
              <a:avLst/>
              <a:gdLst>
                <a:gd name="connsiteX0" fmla="*/ 164 w 60834"/>
                <a:gd name="connsiteY0" fmla="*/ 734 h 158880"/>
                <a:gd name="connsiteX1" fmla="*/ 60489 w 60834"/>
                <a:gd name="connsiteY1" fmla="*/ 145197 h 158880"/>
                <a:gd name="connsiteX2" fmla="*/ 25564 w 60834"/>
                <a:gd name="connsiteY2" fmla="*/ 146784 h 158880"/>
                <a:gd name="connsiteX3" fmla="*/ 41439 w 60834"/>
                <a:gd name="connsiteY3" fmla="*/ 91222 h 158880"/>
                <a:gd name="connsiteX4" fmla="*/ 164 w 60834"/>
                <a:gd name="connsiteY4" fmla="*/ 734 h 15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34" h="158880">
                  <a:moveTo>
                    <a:pt x="164" y="734"/>
                  </a:moveTo>
                  <a:cubicBezTo>
                    <a:pt x="3339" y="9730"/>
                    <a:pt x="56256" y="120855"/>
                    <a:pt x="60489" y="145197"/>
                  </a:cubicBezTo>
                  <a:cubicBezTo>
                    <a:pt x="64722" y="169539"/>
                    <a:pt x="28739" y="155780"/>
                    <a:pt x="25564" y="146784"/>
                  </a:cubicBezTo>
                  <a:cubicBezTo>
                    <a:pt x="22389" y="137788"/>
                    <a:pt x="41968" y="114505"/>
                    <a:pt x="41439" y="91222"/>
                  </a:cubicBezTo>
                  <a:cubicBezTo>
                    <a:pt x="40910" y="67939"/>
                    <a:pt x="-3011" y="-8262"/>
                    <a:pt x="164" y="7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FB63C1BC-9255-4DA6-B51E-3E9FE6884636}"/>
                </a:ext>
              </a:extLst>
            </p:cNvPr>
            <p:cNvSpPr/>
            <p:nvPr/>
          </p:nvSpPr>
          <p:spPr>
            <a:xfrm>
              <a:off x="3336882" y="4971521"/>
              <a:ext cx="169393" cy="198970"/>
            </a:xfrm>
            <a:custGeom>
              <a:avLst/>
              <a:gdLst>
                <a:gd name="connsiteX0" fmla="*/ 166731 w 169393"/>
                <a:gd name="connsiteY0" fmla="*/ 87842 h 198970"/>
                <a:gd name="connsiteX1" fmla="*/ 138156 w 169393"/>
                <a:gd name="connsiteY1" fmla="*/ 40217 h 198970"/>
                <a:gd name="connsiteX2" fmla="*/ 57193 w 169393"/>
                <a:gd name="connsiteY2" fmla="*/ 8467 h 198970"/>
                <a:gd name="connsiteX3" fmla="*/ 19093 w 169393"/>
                <a:gd name="connsiteY3" fmla="*/ 67204 h 198970"/>
                <a:gd name="connsiteX4" fmla="*/ 39731 w 169393"/>
                <a:gd name="connsiteY4" fmla="*/ 178329 h 198970"/>
                <a:gd name="connsiteX5" fmla="*/ 123868 w 169393"/>
                <a:gd name="connsiteY5" fmla="*/ 198967 h 198970"/>
                <a:gd name="connsiteX6" fmla="*/ 154031 w 169393"/>
                <a:gd name="connsiteY6" fmla="*/ 179917 h 198970"/>
                <a:gd name="connsiteX7" fmla="*/ 27031 w 169393"/>
                <a:gd name="connsiteY7" fmla="*/ 175154 h 198970"/>
                <a:gd name="connsiteX8" fmla="*/ 43 w 169393"/>
                <a:gd name="connsiteY8" fmla="*/ 113242 h 198970"/>
                <a:gd name="connsiteX9" fmla="*/ 22268 w 169393"/>
                <a:gd name="connsiteY9" fmla="*/ 27517 h 198970"/>
                <a:gd name="connsiteX10" fmla="*/ 77831 w 169393"/>
                <a:gd name="connsiteY10" fmla="*/ 529 h 198970"/>
                <a:gd name="connsiteX11" fmla="*/ 166731 w 169393"/>
                <a:gd name="connsiteY11" fmla="*/ 87842 h 19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393" h="198970">
                  <a:moveTo>
                    <a:pt x="166731" y="87842"/>
                  </a:moveTo>
                  <a:cubicBezTo>
                    <a:pt x="176785" y="94457"/>
                    <a:pt x="156412" y="53446"/>
                    <a:pt x="138156" y="40217"/>
                  </a:cubicBezTo>
                  <a:cubicBezTo>
                    <a:pt x="119900" y="26988"/>
                    <a:pt x="77037" y="3969"/>
                    <a:pt x="57193" y="8467"/>
                  </a:cubicBezTo>
                  <a:cubicBezTo>
                    <a:pt x="37349" y="12965"/>
                    <a:pt x="22003" y="38894"/>
                    <a:pt x="19093" y="67204"/>
                  </a:cubicBezTo>
                  <a:cubicBezTo>
                    <a:pt x="16183" y="95514"/>
                    <a:pt x="22269" y="156369"/>
                    <a:pt x="39731" y="178329"/>
                  </a:cubicBezTo>
                  <a:cubicBezTo>
                    <a:pt x="57193" y="200289"/>
                    <a:pt x="104818" y="198702"/>
                    <a:pt x="123868" y="198967"/>
                  </a:cubicBezTo>
                  <a:cubicBezTo>
                    <a:pt x="142918" y="199232"/>
                    <a:pt x="170171" y="183886"/>
                    <a:pt x="154031" y="179917"/>
                  </a:cubicBezTo>
                  <a:cubicBezTo>
                    <a:pt x="137891" y="175948"/>
                    <a:pt x="52696" y="186266"/>
                    <a:pt x="27031" y="175154"/>
                  </a:cubicBezTo>
                  <a:cubicBezTo>
                    <a:pt x="1366" y="164042"/>
                    <a:pt x="837" y="137848"/>
                    <a:pt x="43" y="113242"/>
                  </a:cubicBezTo>
                  <a:cubicBezTo>
                    <a:pt x="-751" y="88636"/>
                    <a:pt x="9303" y="46302"/>
                    <a:pt x="22268" y="27517"/>
                  </a:cubicBezTo>
                  <a:cubicBezTo>
                    <a:pt x="35233" y="8732"/>
                    <a:pt x="57987" y="-2646"/>
                    <a:pt x="77831" y="529"/>
                  </a:cubicBezTo>
                  <a:cubicBezTo>
                    <a:pt x="97675" y="3704"/>
                    <a:pt x="156677" y="81227"/>
                    <a:pt x="166731" y="8784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5B9CA256-CFE7-49E5-AF4B-D509977569A5}"/>
                </a:ext>
              </a:extLst>
            </p:cNvPr>
            <p:cNvSpPr/>
            <p:nvPr/>
          </p:nvSpPr>
          <p:spPr>
            <a:xfrm>
              <a:off x="3359150" y="5029974"/>
              <a:ext cx="66973" cy="92026"/>
            </a:xfrm>
            <a:custGeom>
              <a:avLst/>
              <a:gdLst>
                <a:gd name="connsiteX0" fmla="*/ 66675 w 66973"/>
                <a:gd name="connsiteY0" fmla="*/ 91301 h 92026"/>
                <a:gd name="connsiteX1" fmla="*/ 25400 w 66973"/>
                <a:gd name="connsiteY1" fmla="*/ 51614 h 92026"/>
                <a:gd name="connsiteX2" fmla="*/ 46038 w 66973"/>
                <a:gd name="connsiteY2" fmla="*/ 2401 h 92026"/>
                <a:gd name="connsiteX3" fmla="*/ 0 w 66973"/>
                <a:gd name="connsiteY3" fmla="*/ 16689 h 92026"/>
                <a:gd name="connsiteX4" fmla="*/ 66675 w 66973"/>
                <a:gd name="connsiteY4" fmla="*/ 91301 h 9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73" h="92026">
                  <a:moveTo>
                    <a:pt x="66675" y="91301"/>
                  </a:moveTo>
                  <a:cubicBezTo>
                    <a:pt x="70908" y="97122"/>
                    <a:pt x="28839" y="66431"/>
                    <a:pt x="25400" y="51614"/>
                  </a:cubicBezTo>
                  <a:cubicBezTo>
                    <a:pt x="21961" y="36797"/>
                    <a:pt x="50271" y="8222"/>
                    <a:pt x="46038" y="2401"/>
                  </a:cubicBezTo>
                  <a:cubicBezTo>
                    <a:pt x="41805" y="-3420"/>
                    <a:pt x="265" y="1343"/>
                    <a:pt x="0" y="16689"/>
                  </a:cubicBezTo>
                  <a:cubicBezTo>
                    <a:pt x="-265" y="32035"/>
                    <a:pt x="62442" y="85480"/>
                    <a:pt x="66675" y="913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AE018A7E-5DE9-42FB-8908-A376F41DA71F}"/>
                </a:ext>
              </a:extLst>
            </p:cNvPr>
            <p:cNvSpPr/>
            <p:nvPr/>
          </p:nvSpPr>
          <p:spPr>
            <a:xfrm>
              <a:off x="3405187" y="5038600"/>
              <a:ext cx="62972" cy="85874"/>
            </a:xfrm>
            <a:custGeom>
              <a:avLst/>
              <a:gdLst>
                <a:gd name="connsiteX0" fmla="*/ 1 w 62972"/>
                <a:gd name="connsiteY0" fmla="*/ 125 h 85874"/>
                <a:gd name="connsiteX1" fmla="*/ 57151 w 62972"/>
                <a:gd name="connsiteY1" fmla="*/ 36638 h 85874"/>
                <a:gd name="connsiteX2" fmla="*/ 44451 w 62972"/>
                <a:gd name="connsiteY2" fmla="*/ 85850 h 85874"/>
                <a:gd name="connsiteX3" fmla="*/ 58738 w 62972"/>
                <a:gd name="connsiteY3" fmla="*/ 42988 h 85874"/>
                <a:gd name="connsiteX4" fmla="*/ 58738 w 62972"/>
                <a:gd name="connsiteY4" fmla="*/ 25525 h 85874"/>
                <a:gd name="connsiteX5" fmla="*/ 1 w 62972"/>
                <a:gd name="connsiteY5" fmla="*/ 125 h 8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72" h="85874">
                  <a:moveTo>
                    <a:pt x="1" y="125"/>
                  </a:moveTo>
                  <a:cubicBezTo>
                    <a:pt x="-263" y="1977"/>
                    <a:pt x="49743" y="22351"/>
                    <a:pt x="57151" y="36638"/>
                  </a:cubicBezTo>
                  <a:cubicBezTo>
                    <a:pt x="64559" y="50925"/>
                    <a:pt x="44187" y="84792"/>
                    <a:pt x="44451" y="85850"/>
                  </a:cubicBezTo>
                  <a:cubicBezTo>
                    <a:pt x="44716" y="86908"/>
                    <a:pt x="56357" y="53042"/>
                    <a:pt x="58738" y="42988"/>
                  </a:cubicBezTo>
                  <a:cubicBezTo>
                    <a:pt x="61119" y="32934"/>
                    <a:pt x="66940" y="33727"/>
                    <a:pt x="58738" y="25525"/>
                  </a:cubicBezTo>
                  <a:cubicBezTo>
                    <a:pt x="50536" y="17323"/>
                    <a:pt x="265" y="-1727"/>
                    <a:pt x="1" y="1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78E9C980-96D4-4AED-AF51-7CBA32B2F105}"/>
                </a:ext>
              </a:extLst>
            </p:cNvPr>
            <p:cNvSpPr/>
            <p:nvPr/>
          </p:nvSpPr>
          <p:spPr>
            <a:xfrm>
              <a:off x="3453420" y="4906521"/>
              <a:ext cx="123449" cy="127646"/>
            </a:xfrm>
            <a:custGeom>
              <a:avLst/>
              <a:gdLst>
                <a:gd name="connsiteX0" fmla="*/ 34318 w 123449"/>
                <a:gd name="connsiteY0" fmla="*/ 2029 h 127646"/>
                <a:gd name="connsiteX1" fmla="*/ 123218 w 123449"/>
                <a:gd name="connsiteY1" fmla="*/ 32192 h 127646"/>
                <a:gd name="connsiteX2" fmla="*/ 2568 w 123449"/>
                <a:gd name="connsiteY2" fmla="*/ 124267 h 127646"/>
                <a:gd name="connsiteX3" fmla="*/ 43843 w 123449"/>
                <a:gd name="connsiteY3" fmla="*/ 105217 h 127646"/>
                <a:gd name="connsiteX4" fmla="*/ 80355 w 123449"/>
                <a:gd name="connsiteY4" fmla="*/ 81404 h 127646"/>
                <a:gd name="connsiteX5" fmla="*/ 34318 w 123449"/>
                <a:gd name="connsiteY5" fmla="*/ 2029 h 12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49" h="127646">
                  <a:moveTo>
                    <a:pt x="34318" y="2029"/>
                  </a:moveTo>
                  <a:cubicBezTo>
                    <a:pt x="41462" y="-6173"/>
                    <a:pt x="128510" y="11819"/>
                    <a:pt x="123218" y="32192"/>
                  </a:cubicBezTo>
                  <a:cubicBezTo>
                    <a:pt x="117926" y="52565"/>
                    <a:pt x="15797" y="112096"/>
                    <a:pt x="2568" y="124267"/>
                  </a:cubicBezTo>
                  <a:cubicBezTo>
                    <a:pt x="-10661" y="136438"/>
                    <a:pt x="30879" y="112361"/>
                    <a:pt x="43843" y="105217"/>
                  </a:cubicBezTo>
                  <a:cubicBezTo>
                    <a:pt x="56807" y="98073"/>
                    <a:pt x="83001" y="90929"/>
                    <a:pt x="80355" y="81404"/>
                  </a:cubicBezTo>
                  <a:cubicBezTo>
                    <a:pt x="77709" y="71879"/>
                    <a:pt x="27174" y="10231"/>
                    <a:pt x="34318" y="20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ECE7F3BE-D207-48CC-A2FB-4F616C9C4D8F}"/>
                </a:ext>
              </a:extLst>
            </p:cNvPr>
            <p:cNvSpPr/>
            <p:nvPr/>
          </p:nvSpPr>
          <p:spPr>
            <a:xfrm>
              <a:off x="3494658" y="5030843"/>
              <a:ext cx="220996" cy="144641"/>
            </a:xfrm>
            <a:custGeom>
              <a:avLst/>
              <a:gdLst>
                <a:gd name="connsiteX0" fmla="*/ 169292 w 220996"/>
                <a:gd name="connsiteY0" fmla="*/ 12645 h 144641"/>
                <a:gd name="connsiteX1" fmla="*/ 77217 w 220996"/>
                <a:gd name="connsiteY1" fmla="*/ 6295 h 144641"/>
                <a:gd name="connsiteX2" fmla="*/ 188342 w 220996"/>
                <a:gd name="connsiteY2" fmla="*/ 60270 h 144641"/>
                <a:gd name="connsiteX3" fmla="*/ 156592 w 220996"/>
                <a:gd name="connsiteY3" fmla="*/ 133295 h 144641"/>
                <a:gd name="connsiteX4" fmla="*/ 77217 w 220996"/>
                <a:gd name="connsiteY4" fmla="*/ 138057 h 144641"/>
                <a:gd name="connsiteX5" fmla="*/ 1017 w 220996"/>
                <a:gd name="connsiteY5" fmla="*/ 125357 h 144641"/>
                <a:gd name="connsiteX6" fmla="*/ 134367 w 220996"/>
                <a:gd name="connsiteY6" fmla="*/ 144407 h 144641"/>
                <a:gd name="connsiteX7" fmla="*/ 220092 w 220996"/>
                <a:gd name="connsiteY7" fmla="*/ 109482 h 144641"/>
                <a:gd name="connsiteX8" fmla="*/ 169292 w 220996"/>
                <a:gd name="connsiteY8" fmla="*/ 12645 h 14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996" h="144641">
                  <a:moveTo>
                    <a:pt x="169292" y="12645"/>
                  </a:moveTo>
                  <a:cubicBezTo>
                    <a:pt x="145480" y="-4553"/>
                    <a:pt x="74042" y="-1643"/>
                    <a:pt x="77217" y="6295"/>
                  </a:cubicBezTo>
                  <a:cubicBezTo>
                    <a:pt x="80392" y="14233"/>
                    <a:pt x="175113" y="39103"/>
                    <a:pt x="188342" y="60270"/>
                  </a:cubicBezTo>
                  <a:cubicBezTo>
                    <a:pt x="201571" y="81437"/>
                    <a:pt x="175113" y="120331"/>
                    <a:pt x="156592" y="133295"/>
                  </a:cubicBezTo>
                  <a:cubicBezTo>
                    <a:pt x="138071" y="146260"/>
                    <a:pt x="103146" y="139380"/>
                    <a:pt x="77217" y="138057"/>
                  </a:cubicBezTo>
                  <a:cubicBezTo>
                    <a:pt x="51288" y="136734"/>
                    <a:pt x="-8508" y="124299"/>
                    <a:pt x="1017" y="125357"/>
                  </a:cubicBezTo>
                  <a:cubicBezTo>
                    <a:pt x="10542" y="126415"/>
                    <a:pt x="97855" y="147053"/>
                    <a:pt x="134367" y="144407"/>
                  </a:cubicBezTo>
                  <a:cubicBezTo>
                    <a:pt x="170879" y="141761"/>
                    <a:pt x="213213" y="124828"/>
                    <a:pt x="220092" y="109482"/>
                  </a:cubicBezTo>
                  <a:cubicBezTo>
                    <a:pt x="226971" y="94136"/>
                    <a:pt x="193104" y="29843"/>
                    <a:pt x="169292" y="126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41462542-43C9-44A7-9342-13627796C2D1}"/>
                </a:ext>
              </a:extLst>
            </p:cNvPr>
            <p:cNvSpPr/>
            <p:nvPr/>
          </p:nvSpPr>
          <p:spPr>
            <a:xfrm>
              <a:off x="3528710" y="4973624"/>
              <a:ext cx="138433" cy="177912"/>
            </a:xfrm>
            <a:custGeom>
              <a:avLst/>
              <a:gdLst>
                <a:gd name="connsiteX0" fmla="*/ 138415 w 138433"/>
                <a:gd name="connsiteY0" fmla="*/ 33351 h 177912"/>
                <a:gd name="connsiteX1" fmla="*/ 46340 w 138433"/>
                <a:gd name="connsiteY1" fmla="*/ 14 h 177912"/>
                <a:gd name="connsiteX2" fmla="*/ 303 w 138433"/>
                <a:gd name="connsiteY2" fmla="*/ 38114 h 177912"/>
                <a:gd name="connsiteX3" fmla="*/ 66978 w 138433"/>
                <a:gd name="connsiteY3" fmla="*/ 117489 h 177912"/>
                <a:gd name="connsiteX4" fmla="*/ 93965 w 138433"/>
                <a:gd name="connsiteY4" fmla="*/ 141301 h 177912"/>
                <a:gd name="connsiteX5" fmla="*/ 25703 w 138433"/>
                <a:gd name="connsiteY5" fmla="*/ 165114 h 177912"/>
                <a:gd name="connsiteX6" fmla="*/ 3478 w 138433"/>
                <a:gd name="connsiteY6" fmla="*/ 177814 h 177912"/>
                <a:gd name="connsiteX7" fmla="*/ 16178 w 138433"/>
                <a:gd name="connsiteY7" fmla="*/ 158764 h 177912"/>
                <a:gd name="connsiteX8" fmla="*/ 68565 w 138433"/>
                <a:gd name="connsiteY8" fmla="*/ 104789 h 177912"/>
                <a:gd name="connsiteX9" fmla="*/ 3478 w 138433"/>
                <a:gd name="connsiteY9" fmla="*/ 65101 h 177912"/>
                <a:gd name="connsiteX10" fmla="*/ 38403 w 138433"/>
                <a:gd name="connsiteY10" fmla="*/ 12714 h 177912"/>
                <a:gd name="connsiteX11" fmla="*/ 138415 w 138433"/>
                <a:gd name="connsiteY11" fmla="*/ 33351 h 17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433" h="177912">
                  <a:moveTo>
                    <a:pt x="138415" y="33351"/>
                  </a:moveTo>
                  <a:cubicBezTo>
                    <a:pt x="139738" y="31234"/>
                    <a:pt x="69359" y="-780"/>
                    <a:pt x="46340" y="14"/>
                  </a:cubicBezTo>
                  <a:cubicBezTo>
                    <a:pt x="23321" y="808"/>
                    <a:pt x="-3137" y="18535"/>
                    <a:pt x="303" y="38114"/>
                  </a:cubicBezTo>
                  <a:cubicBezTo>
                    <a:pt x="3743" y="57693"/>
                    <a:pt x="51368" y="100291"/>
                    <a:pt x="66978" y="117489"/>
                  </a:cubicBezTo>
                  <a:cubicBezTo>
                    <a:pt x="82588" y="134687"/>
                    <a:pt x="100844" y="133363"/>
                    <a:pt x="93965" y="141301"/>
                  </a:cubicBezTo>
                  <a:cubicBezTo>
                    <a:pt x="87086" y="149239"/>
                    <a:pt x="40784" y="159029"/>
                    <a:pt x="25703" y="165114"/>
                  </a:cubicBezTo>
                  <a:cubicBezTo>
                    <a:pt x="10622" y="171199"/>
                    <a:pt x="5066" y="178872"/>
                    <a:pt x="3478" y="177814"/>
                  </a:cubicBezTo>
                  <a:cubicBezTo>
                    <a:pt x="1890" y="176756"/>
                    <a:pt x="5330" y="170935"/>
                    <a:pt x="16178" y="158764"/>
                  </a:cubicBezTo>
                  <a:cubicBezTo>
                    <a:pt x="27026" y="146593"/>
                    <a:pt x="70682" y="120399"/>
                    <a:pt x="68565" y="104789"/>
                  </a:cubicBezTo>
                  <a:cubicBezTo>
                    <a:pt x="66448" y="89179"/>
                    <a:pt x="8505" y="80447"/>
                    <a:pt x="3478" y="65101"/>
                  </a:cubicBezTo>
                  <a:cubicBezTo>
                    <a:pt x="-1549" y="49755"/>
                    <a:pt x="17766" y="18535"/>
                    <a:pt x="38403" y="12714"/>
                  </a:cubicBezTo>
                  <a:cubicBezTo>
                    <a:pt x="59040" y="6893"/>
                    <a:pt x="137092" y="35468"/>
                    <a:pt x="138415" y="3335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46" name="Picture 2" descr="ドミノ・ピザ 田園調布店 11月中旬オープン">
            <a:extLst>
              <a:ext uri="{FF2B5EF4-FFF2-40B4-BE49-F238E27FC236}">
                <a16:creationId xmlns:a16="http://schemas.microsoft.com/office/drawing/2014/main" id="{4293A0C8-FB5F-4007-8E00-C659F0541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10104" r="28444" b="23056"/>
          <a:stretch/>
        </p:blipFill>
        <p:spPr bwMode="auto">
          <a:xfrm>
            <a:off x="8128000" y="4655083"/>
            <a:ext cx="2870200" cy="28263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" name="吹き出し: 円形 504">
            <a:extLst>
              <a:ext uri="{FF2B5EF4-FFF2-40B4-BE49-F238E27FC236}">
                <a16:creationId xmlns:a16="http://schemas.microsoft.com/office/drawing/2014/main" id="{D357C5E4-D1CA-4B1B-B252-3098354F0F8B}"/>
              </a:ext>
            </a:extLst>
          </p:cNvPr>
          <p:cNvSpPr/>
          <p:nvPr/>
        </p:nvSpPr>
        <p:spPr>
          <a:xfrm>
            <a:off x="7556500" y="1016000"/>
            <a:ext cx="5118100" cy="3441700"/>
          </a:xfrm>
          <a:prstGeom prst="wedgeEllipseCallout">
            <a:avLst>
              <a:gd name="adj1" fmla="val -47370"/>
              <a:gd name="adj2" fmla="val 44642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テキスト ボックス 505">
            <a:extLst>
              <a:ext uri="{FF2B5EF4-FFF2-40B4-BE49-F238E27FC236}">
                <a16:creationId xmlns:a16="http://schemas.microsoft.com/office/drawing/2014/main" id="{621EB8BB-117D-417C-9747-11926985DF06}"/>
              </a:ext>
            </a:extLst>
          </p:cNvPr>
          <p:cNvSpPr txBox="1"/>
          <p:nvPr/>
        </p:nvSpPr>
        <p:spPr>
          <a:xfrm>
            <a:off x="8064042" y="2006600"/>
            <a:ext cx="4610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君のためなら</a:t>
            </a:r>
            <a:endParaRPr kumimoji="1" lang="en-US" altLang="ja-JP" sz="4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en-US" altLang="ja-JP" sz="4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</a:t>
            </a:r>
            <a:r>
              <a:rPr kumimoji="1" lang="ja-JP" altLang="en-US" sz="4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秒でとどけるぜ。</a:t>
            </a:r>
          </a:p>
        </p:txBody>
      </p:sp>
    </p:spTree>
    <p:extLst>
      <p:ext uri="{BB962C8B-B14F-4D97-AF65-F5344CB8AC3E}">
        <p14:creationId xmlns:p14="http://schemas.microsoft.com/office/powerpoint/2010/main" val="240406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ドミノ・ピザ 田園調布店 11月中旬オープン" hidden="1">
            <a:extLst>
              <a:ext uri="{FF2B5EF4-FFF2-40B4-BE49-F238E27FC236}">
                <a16:creationId xmlns:a16="http://schemas.microsoft.com/office/drawing/2014/main" id="{3203CCF6-9161-4057-84AE-CD64A7964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10104" r="28444" b="23056"/>
          <a:stretch/>
        </p:blipFill>
        <p:spPr bwMode="auto">
          <a:xfrm>
            <a:off x="2928937" y="1381743"/>
            <a:ext cx="6943725" cy="68377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1" name="グループ化 320">
            <a:extLst>
              <a:ext uri="{FF2B5EF4-FFF2-40B4-BE49-F238E27FC236}">
                <a16:creationId xmlns:a16="http://schemas.microsoft.com/office/drawing/2014/main" id="{2C56EF77-D2F8-4201-BADF-7F38EF14A1B6}"/>
              </a:ext>
            </a:extLst>
          </p:cNvPr>
          <p:cNvGrpSpPr/>
          <p:nvPr/>
        </p:nvGrpSpPr>
        <p:grpSpPr>
          <a:xfrm>
            <a:off x="2930829" y="1367722"/>
            <a:ext cx="6999962" cy="6869530"/>
            <a:chOff x="2930829" y="1367722"/>
            <a:chExt cx="6999962" cy="6869530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08685B43-E881-4971-AABD-46B6270568CA}"/>
                </a:ext>
              </a:extLst>
            </p:cNvPr>
            <p:cNvGrpSpPr/>
            <p:nvPr/>
          </p:nvGrpSpPr>
          <p:grpSpPr>
            <a:xfrm rot="18900000">
              <a:off x="3956307" y="3099304"/>
              <a:ext cx="4980719" cy="4861182"/>
              <a:chOff x="3334095" y="2665501"/>
              <a:chExt cx="5213740" cy="5088611"/>
            </a:xfrm>
          </p:grpSpPr>
          <p:grpSp>
            <p:nvGrpSpPr>
              <p:cNvPr id="54" name="グループ化 53">
                <a:extLst>
                  <a:ext uri="{FF2B5EF4-FFF2-40B4-BE49-F238E27FC236}">
                    <a16:creationId xmlns:a16="http://schemas.microsoft.com/office/drawing/2014/main" id="{BC007E46-62DF-4EE6-822E-75EA0E725A4A}"/>
                  </a:ext>
                </a:extLst>
              </p:cNvPr>
              <p:cNvGrpSpPr/>
              <p:nvPr/>
            </p:nvGrpSpPr>
            <p:grpSpPr>
              <a:xfrm>
                <a:off x="4465168" y="4800600"/>
                <a:ext cx="4082667" cy="2953512"/>
                <a:chOff x="4465168" y="4800600"/>
                <a:chExt cx="4082667" cy="2953512"/>
              </a:xfrm>
            </p:grpSpPr>
            <p:grpSp>
              <p:nvGrpSpPr>
                <p:cNvPr id="22" name="グループ化 21">
                  <a:extLst>
                    <a:ext uri="{FF2B5EF4-FFF2-40B4-BE49-F238E27FC236}">
                      <a16:creationId xmlns:a16="http://schemas.microsoft.com/office/drawing/2014/main" id="{2228425F-E07D-4A9F-9CB7-0C9D9A37886D}"/>
                    </a:ext>
                  </a:extLst>
                </p:cNvPr>
                <p:cNvGrpSpPr/>
                <p:nvPr/>
              </p:nvGrpSpPr>
              <p:grpSpPr>
                <a:xfrm>
                  <a:off x="6265298" y="4800600"/>
                  <a:ext cx="2282537" cy="2953512"/>
                  <a:chOff x="6265298" y="4803589"/>
                  <a:chExt cx="2282537" cy="2953512"/>
                </a:xfrm>
              </p:grpSpPr>
              <p:sp>
                <p:nvSpPr>
                  <p:cNvPr id="23" name="フリーフォーム: 図形 22">
                    <a:extLst>
                      <a:ext uri="{FF2B5EF4-FFF2-40B4-BE49-F238E27FC236}">
                        <a16:creationId xmlns:a16="http://schemas.microsoft.com/office/drawing/2014/main" id="{8AFD113C-B50F-4E02-9D01-FA3CEEA6D782}"/>
                      </a:ext>
                    </a:extLst>
                  </p:cNvPr>
                  <p:cNvSpPr/>
                  <p:nvPr/>
                </p:nvSpPr>
                <p:spPr>
                  <a:xfrm>
                    <a:off x="6265298" y="4973440"/>
                    <a:ext cx="150324" cy="2777502"/>
                  </a:xfrm>
                  <a:custGeom>
                    <a:avLst/>
                    <a:gdLst>
                      <a:gd name="connsiteX0" fmla="*/ 50835 w 150324"/>
                      <a:gd name="connsiteY0" fmla="*/ 727 h 2777502"/>
                      <a:gd name="connsiteX1" fmla="*/ 67769 w 150324"/>
                      <a:gd name="connsiteY1" fmla="*/ 347860 h 2777502"/>
                      <a:gd name="connsiteX2" fmla="*/ 63535 w 150324"/>
                      <a:gd name="connsiteY2" fmla="*/ 601860 h 2777502"/>
                      <a:gd name="connsiteX3" fmla="*/ 35 w 150324"/>
                      <a:gd name="connsiteY3" fmla="*/ 877027 h 2777502"/>
                      <a:gd name="connsiteX4" fmla="*/ 55069 w 150324"/>
                      <a:gd name="connsiteY4" fmla="*/ 1198760 h 2777502"/>
                      <a:gd name="connsiteX5" fmla="*/ 88935 w 150324"/>
                      <a:gd name="connsiteY5" fmla="*/ 1639027 h 2777502"/>
                      <a:gd name="connsiteX6" fmla="*/ 46602 w 150324"/>
                      <a:gd name="connsiteY6" fmla="*/ 1931127 h 2777502"/>
                      <a:gd name="connsiteX7" fmla="*/ 88935 w 150324"/>
                      <a:gd name="connsiteY7" fmla="*/ 2329060 h 2777502"/>
                      <a:gd name="connsiteX8" fmla="*/ 80469 w 150324"/>
                      <a:gd name="connsiteY8" fmla="*/ 2760860 h 2777502"/>
                      <a:gd name="connsiteX9" fmla="*/ 50835 w 150324"/>
                      <a:gd name="connsiteY9" fmla="*/ 2659260 h 2777502"/>
                      <a:gd name="connsiteX10" fmla="*/ 46602 w 150324"/>
                      <a:gd name="connsiteY10" fmla="*/ 2384093 h 2777502"/>
                      <a:gd name="connsiteX11" fmla="*/ 105869 w 150324"/>
                      <a:gd name="connsiteY11" fmla="*/ 2049660 h 2777502"/>
                      <a:gd name="connsiteX12" fmla="*/ 148202 w 150324"/>
                      <a:gd name="connsiteY12" fmla="*/ 1791427 h 2777502"/>
                      <a:gd name="connsiteX13" fmla="*/ 97402 w 150324"/>
                      <a:gd name="connsiteY13" fmla="*/ 1317293 h 2777502"/>
                      <a:gd name="connsiteX14" fmla="*/ 84702 w 150324"/>
                      <a:gd name="connsiteY14" fmla="*/ 1097160 h 2777502"/>
                      <a:gd name="connsiteX15" fmla="*/ 59302 w 150324"/>
                      <a:gd name="connsiteY15" fmla="*/ 868560 h 2777502"/>
                      <a:gd name="connsiteX16" fmla="*/ 139735 w 150324"/>
                      <a:gd name="connsiteY16" fmla="*/ 508727 h 2777502"/>
                      <a:gd name="connsiteX17" fmla="*/ 139735 w 150324"/>
                      <a:gd name="connsiteY17" fmla="*/ 263193 h 2777502"/>
                      <a:gd name="connsiteX18" fmla="*/ 50835 w 150324"/>
                      <a:gd name="connsiteY18" fmla="*/ 727 h 2777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0324" h="2777502">
                        <a:moveTo>
                          <a:pt x="50835" y="727"/>
                        </a:moveTo>
                        <a:cubicBezTo>
                          <a:pt x="38841" y="14838"/>
                          <a:pt x="65652" y="247671"/>
                          <a:pt x="67769" y="347860"/>
                        </a:cubicBezTo>
                        <a:cubicBezTo>
                          <a:pt x="69886" y="448049"/>
                          <a:pt x="74824" y="513666"/>
                          <a:pt x="63535" y="601860"/>
                        </a:cubicBezTo>
                        <a:cubicBezTo>
                          <a:pt x="52246" y="690055"/>
                          <a:pt x="1446" y="777544"/>
                          <a:pt x="35" y="877027"/>
                        </a:cubicBezTo>
                        <a:cubicBezTo>
                          <a:pt x="-1376" y="976510"/>
                          <a:pt x="40252" y="1071760"/>
                          <a:pt x="55069" y="1198760"/>
                        </a:cubicBezTo>
                        <a:cubicBezTo>
                          <a:pt x="69886" y="1325760"/>
                          <a:pt x="90346" y="1516966"/>
                          <a:pt x="88935" y="1639027"/>
                        </a:cubicBezTo>
                        <a:cubicBezTo>
                          <a:pt x="87524" y="1761088"/>
                          <a:pt x="46602" y="1816122"/>
                          <a:pt x="46602" y="1931127"/>
                        </a:cubicBezTo>
                        <a:cubicBezTo>
                          <a:pt x="46602" y="2046132"/>
                          <a:pt x="83291" y="2190771"/>
                          <a:pt x="88935" y="2329060"/>
                        </a:cubicBezTo>
                        <a:cubicBezTo>
                          <a:pt x="94579" y="2467349"/>
                          <a:pt x="86819" y="2705827"/>
                          <a:pt x="80469" y="2760860"/>
                        </a:cubicBezTo>
                        <a:cubicBezTo>
                          <a:pt x="74119" y="2815893"/>
                          <a:pt x="56480" y="2722055"/>
                          <a:pt x="50835" y="2659260"/>
                        </a:cubicBezTo>
                        <a:cubicBezTo>
                          <a:pt x="45190" y="2596466"/>
                          <a:pt x="37430" y="2485693"/>
                          <a:pt x="46602" y="2384093"/>
                        </a:cubicBezTo>
                        <a:cubicBezTo>
                          <a:pt x="55774" y="2282493"/>
                          <a:pt x="88936" y="2148438"/>
                          <a:pt x="105869" y="2049660"/>
                        </a:cubicBezTo>
                        <a:cubicBezTo>
                          <a:pt x="122802" y="1950882"/>
                          <a:pt x="149613" y="1913488"/>
                          <a:pt x="148202" y="1791427"/>
                        </a:cubicBezTo>
                        <a:cubicBezTo>
                          <a:pt x="146791" y="1669366"/>
                          <a:pt x="107985" y="1433004"/>
                          <a:pt x="97402" y="1317293"/>
                        </a:cubicBezTo>
                        <a:cubicBezTo>
                          <a:pt x="86819" y="1201582"/>
                          <a:pt x="91052" y="1171949"/>
                          <a:pt x="84702" y="1097160"/>
                        </a:cubicBezTo>
                        <a:cubicBezTo>
                          <a:pt x="78352" y="1022371"/>
                          <a:pt x="50130" y="966632"/>
                          <a:pt x="59302" y="868560"/>
                        </a:cubicBezTo>
                        <a:cubicBezTo>
                          <a:pt x="68474" y="770488"/>
                          <a:pt x="126330" y="609621"/>
                          <a:pt x="139735" y="508727"/>
                        </a:cubicBezTo>
                        <a:cubicBezTo>
                          <a:pt x="153140" y="407833"/>
                          <a:pt x="154552" y="345037"/>
                          <a:pt x="139735" y="263193"/>
                        </a:cubicBezTo>
                        <a:cubicBezTo>
                          <a:pt x="124918" y="181349"/>
                          <a:pt x="62829" y="-13384"/>
                          <a:pt x="50835" y="72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フリーフォーム: 図形 23">
                    <a:extLst>
                      <a:ext uri="{FF2B5EF4-FFF2-40B4-BE49-F238E27FC236}">
                        <a16:creationId xmlns:a16="http://schemas.microsoft.com/office/drawing/2014/main" id="{EC5A1E33-0F8D-47BD-AA96-740552421E39}"/>
                      </a:ext>
                    </a:extLst>
                  </p:cNvPr>
                  <p:cNvSpPr/>
                  <p:nvPr/>
                </p:nvSpPr>
                <p:spPr>
                  <a:xfrm>
                    <a:off x="6311317" y="4803589"/>
                    <a:ext cx="2236518" cy="2177221"/>
                  </a:xfrm>
                  <a:custGeom>
                    <a:avLst/>
                    <a:gdLst>
                      <a:gd name="connsiteX0" fmla="*/ 583 w 2236518"/>
                      <a:gd name="connsiteY0" fmla="*/ 5478 h 2177221"/>
                      <a:gd name="connsiteX1" fmla="*/ 415450 w 2236518"/>
                      <a:gd name="connsiteY1" fmla="*/ 327211 h 2177221"/>
                      <a:gd name="connsiteX2" fmla="*/ 652516 w 2236518"/>
                      <a:gd name="connsiteY2" fmla="*/ 598144 h 2177221"/>
                      <a:gd name="connsiteX3" fmla="*/ 1071616 w 2236518"/>
                      <a:gd name="connsiteY3" fmla="*/ 1059578 h 2177221"/>
                      <a:gd name="connsiteX4" fmla="*/ 1249416 w 2236518"/>
                      <a:gd name="connsiteY4" fmla="*/ 1300878 h 2177221"/>
                      <a:gd name="connsiteX5" fmla="*/ 1664283 w 2236518"/>
                      <a:gd name="connsiteY5" fmla="*/ 1673411 h 2177221"/>
                      <a:gd name="connsiteX6" fmla="*/ 1994483 w 2236518"/>
                      <a:gd name="connsiteY6" fmla="*/ 2007844 h 2177221"/>
                      <a:gd name="connsiteX7" fmla="*/ 2235783 w 2236518"/>
                      <a:gd name="connsiteY7" fmla="*/ 2177178 h 2177221"/>
                      <a:gd name="connsiteX8" fmla="*/ 2057983 w 2236518"/>
                      <a:gd name="connsiteY8" fmla="*/ 2020544 h 2177221"/>
                      <a:gd name="connsiteX9" fmla="*/ 1740483 w 2236518"/>
                      <a:gd name="connsiteY9" fmla="*/ 1673411 h 2177221"/>
                      <a:gd name="connsiteX10" fmla="*/ 1397583 w 2236518"/>
                      <a:gd name="connsiteY10" fmla="*/ 1398244 h 2177221"/>
                      <a:gd name="connsiteX11" fmla="*/ 948850 w 2236518"/>
                      <a:gd name="connsiteY11" fmla="*/ 890244 h 2177221"/>
                      <a:gd name="connsiteX12" fmla="*/ 804916 w 2236518"/>
                      <a:gd name="connsiteY12" fmla="*/ 661644 h 2177221"/>
                      <a:gd name="connsiteX13" fmla="*/ 601716 w 2236518"/>
                      <a:gd name="connsiteY13" fmla="*/ 454211 h 2177221"/>
                      <a:gd name="connsiteX14" fmla="*/ 330783 w 2236518"/>
                      <a:gd name="connsiteY14" fmla="*/ 149411 h 2177221"/>
                      <a:gd name="connsiteX15" fmla="*/ 583 w 2236518"/>
                      <a:gd name="connsiteY15" fmla="*/ 5478 h 2177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36518" h="2177221">
                        <a:moveTo>
                          <a:pt x="583" y="5478"/>
                        </a:moveTo>
                        <a:cubicBezTo>
                          <a:pt x="14694" y="35111"/>
                          <a:pt x="306795" y="228433"/>
                          <a:pt x="415450" y="327211"/>
                        </a:cubicBezTo>
                        <a:cubicBezTo>
                          <a:pt x="524106" y="425989"/>
                          <a:pt x="543155" y="476083"/>
                          <a:pt x="652516" y="598144"/>
                        </a:cubicBezTo>
                        <a:cubicBezTo>
                          <a:pt x="761877" y="720205"/>
                          <a:pt x="972133" y="942456"/>
                          <a:pt x="1071616" y="1059578"/>
                        </a:cubicBezTo>
                        <a:cubicBezTo>
                          <a:pt x="1171099" y="1176700"/>
                          <a:pt x="1150638" y="1198573"/>
                          <a:pt x="1249416" y="1300878"/>
                        </a:cubicBezTo>
                        <a:cubicBezTo>
                          <a:pt x="1348194" y="1403183"/>
                          <a:pt x="1540105" y="1555583"/>
                          <a:pt x="1664283" y="1673411"/>
                        </a:cubicBezTo>
                        <a:cubicBezTo>
                          <a:pt x="1788461" y="1791239"/>
                          <a:pt x="1899233" y="1923883"/>
                          <a:pt x="1994483" y="2007844"/>
                        </a:cubicBezTo>
                        <a:cubicBezTo>
                          <a:pt x="2089733" y="2091805"/>
                          <a:pt x="2225200" y="2175061"/>
                          <a:pt x="2235783" y="2177178"/>
                        </a:cubicBezTo>
                        <a:cubicBezTo>
                          <a:pt x="2246366" y="2179295"/>
                          <a:pt x="2140533" y="2104505"/>
                          <a:pt x="2057983" y="2020544"/>
                        </a:cubicBezTo>
                        <a:cubicBezTo>
                          <a:pt x="1975433" y="1936583"/>
                          <a:pt x="1850550" y="1777128"/>
                          <a:pt x="1740483" y="1673411"/>
                        </a:cubicBezTo>
                        <a:cubicBezTo>
                          <a:pt x="1630416" y="1569694"/>
                          <a:pt x="1529522" y="1528772"/>
                          <a:pt x="1397583" y="1398244"/>
                        </a:cubicBezTo>
                        <a:cubicBezTo>
                          <a:pt x="1265644" y="1267716"/>
                          <a:pt x="1047628" y="1013011"/>
                          <a:pt x="948850" y="890244"/>
                        </a:cubicBezTo>
                        <a:cubicBezTo>
                          <a:pt x="850072" y="767477"/>
                          <a:pt x="862772" y="734316"/>
                          <a:pt x="804916" y="661644"/>
                        </a:cubicBezTo>
                        <a:cubicBezTo>
                          <a:pt x="747060" y="588972"/>
                          <a:pt x="680738" y="539583"/>
                          <a:pt x="601716" y="454211"/>
                        </a:cubicBezTo>
                        <a:cubicBezTo>
                          <a:pt x="522694" y="368839"/>
                          <a:pt x="429561" y="226316"/>
                          <a:pt x="330783" y="149411"/>
                        </a:cubicBezTo>
                        <a:cubicBezTo>
                          <a:pt x="232005" y="72506"/>
                          <a:pt x="-13528" y="-24155"/>
                          <a:pt x="583" y="5478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フリーフォーム: 図形 24">
                    <a:extLst>
                      <a:ext uri="{FF2B5EF4-FFF2-40B4-BE49-F238E27FC236}">
                        <a16:creationId xmlns:a16="http://schemas.microsoft.com/office/drawing/2014/main" id="{3DBD35F7-0C30-4CCB-9D65-00F7615C09E6}"/>
                      </a:ext>
                    </a:extLst>
                  </p:cNvPr>
                  <p:cNvSpPr/>
                  <p:nvPr/>
                </p:nvSpPr>
                <p:spPr>
                  <a:xfrm>
                    <a:off x="6372355" y="6980706"/>
                    <a:ext cx="2153844" cy="776395"/>
                  </a:xfrm>
                  <a:custGeom>
                    <a:avLst/>
                    <a:gdLst>
                      <a:gd name="connsiteX0" fmla="*/ 2153578 w 2153844"/>
                      <a:gd name="connsiteY0" fmla="*/ 61 h 776395"/>
                      <a:gd name="connsiteX1" fmla="*/ 1848778 w 2153844"/>
                      <a:gd name="connsiteY1" fmla="*/ 186327 h 776395"/>
                      <a:gd name="connsiteX2" fmla="*/ 1446612 w 2153844"/>
                      <a:gd name="connsiteY2" fmla="*/ 448794 h 776395"/>
                      <a:gd name="connsiteX3" fmla="*/ 1107945 w 2153844"/>
                      <a:gd name="connsiteY3" fmla="*/ 563094 h 776395"/>
                      <a:gd name="connsiteX4" fmla="*/ 654978 w 2153844"/>
                      <a:gd name="connsiteY4" fmla="*/ 732427 h 776395"/>
                      <a:gd name="connsiteX5" fmla="*/ 324778 w 2153844"/>
                      <a:gd name="connsiteY5" fmla="*/ 770527 h 776395"/>
                      <a:gd name="connsiteX6" fmla="*/ 3045 w 2153844"/>
                      <a:gd name="connsiteY6" fmla="*/ 770527 h 776395"/>
                      <a:gd name="connsiteX7" fmla="*/ 523745 w 2153844"/>
                      <a:gd name="connsiteY7" fmla="*/ 715494 h 776395"/>
                      <a:gd name="connsiteX8" fmla="*/ 1455078 w 2153844"/>
                      <a:gd name="connsiteY8" fmla="*/ 474194 h 776395"/>
                      <a:gd name="connsiteX9" fmla="*/ 1797978 w 2153844"/>
                      <a:gd name="connsiteY9" fmla="*/ 169394 h 776395"/>
                      <a:gd name="connsiteX10" fmla="*/ 2153578 w 2153844"/>
                      <a:gd name="connsiteY10" fmla="*/ 61 h 776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53844" h="776395">
                        <a:moveTo>
                          <a:pt x="2153578" y="61"/>
                        </a:moveTo>
                        <a:cubicBezTo>
                          <a:pt x="2162045" y="2883"/>
                          <a:pt x="1966606" y="111538"/>
                          <a:pt x="1848778" y="186327"/>
                        </a:cubicBezTo>
                        <a:cubicBezTo>
                          <a:pt x="1730950" y="261116"/>
                          <a:pt x="1570084" y="386000"/>
                          <a:pt x="1446612" y="448794"/>
                        </a:cubicBezTo>
                        <a:cubicBezTo>
                          <a:pt x="1323140" y="511588"/>
                          <a:pt x="1239884" y="515822"/>
                          <a:pt x="1107945" y="563094"/>
                        </a:cubicBezTo>
                        <a:cubicBezTo>
                          <a:pt x="976006" y="610366"/>
                          <a:pt x="785506" y="697855"/>
                          <a:pt x="654978" y="732427"/>
                        </a:cubicBezTo>
                        <a:cubicBezTo>
                          <a:pt x="524450" y="766999"/>
                          <a:pt x="433433" y="764177"/>
                          <a:pt x="324778" y="770527"/>
                        </a:cubicBezTo>
                        <a:cubicBezTo>
                          <a:pt x="216123" y="776877"/>
                          <a:pt x="-30116" y="779699"/>
                          <a:pt x="3045" y="770527"/>
                        </a:cubicBezTo>
                        <a:cubicBezTo>
                          <a:pt x="36206" y="761355"/>
                          <a:pt x="281740" y="764883"/>
                          <a:pt x="523745" y="715494"/>
                        </a:cubicBezTo>
                        <a:cubicBezTo>
                          <a:pt x="765750" y="666105"/>
                          <a:pt x="1242706" y="565211"/>
                          <a:pt x="1455078" y="474194"/>
                        </a:cubicBezTo>
                        <a:cubicBezTo>
                          <a:pt x="1667450" y="383177"/>
                          <a:pt x="1686500" y="247005"/>
                          <a:pt x="1797978" y="169394"/>
                        </a:cubicBezTo>
                        <a:cubicBezTo>
                          <a:pt x="1909456" y="91783"/>
                          <a:pt x="2145111" y="-2761"/>
                          <a:pt x="2153578" y="6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フリーフォーム: 図形 25">
                    <a:extLst>
                      <a:ext uri="{FF2B5EF4-FFF2-40B4-BE49-F238E27FC236}">
                        <a16:creationId xmlns:a16="http://schemas.microsoft.com/office/drawing/2014/main" id="{F520F926-05C5-4896-8B61-50540DBDF108}"/>
                      </a:ext>
                    </a:extLst>
                  </p:cNvPr>
                  <p:cNvSpPr/>
                  <p:nvPr/>
                </p:nvSpPr>
                <p:spPr>
                  <a:xfrm>
                    <a:off x="6355112" y="5014397"/>
                    <a:ext cx="1088328" cy="997351"/>
                  </a:xfrm>
                  <a:custGeom>
                    <a:avLst/>
                    <a:gdLst>
                      <a:gd name="connsiteX0" fmla="*/ 11821 w 1088328"/>
                      <a:gd name="connsiteY0" fmla="*/ 23270 h 997351"/>
                      <a:gd name="connsiteX1" fmla="*/ 62621 w 1088328"/>
                      <a:gd name="connsiteY1" fmla="*/ 19036 h 997351"/>
                      <a:gd name="connsiteX2" fmla="*/ 282755 w 1088328"/>
                      <a:gd name="connsiteY2" fmla="*/ 74070 h 997351"/>
                      <a:gd name="connsiteX3" fmla="*/ 718788 w 1088328"/>
                      <a:gd name="connsiteY3" fmla="*/ 594770 h 997351"/>
                      <a:gd name="connsiteX4" fmla="*/ 799221 w 1088328"/>
                      <a:gd name="connsiteY4" fmla="*/ 649803 h 997351"/>
                      <a:gd name="connsiteX5" fmla="*/ 1082855 w 1088328"/>
                      <a:gd name="connsiteY5" fmla="*/ 984236 h 997351"/>
                      <a:gd name="connsiteX6" fmla="*/ 981255 w 1088328"/>
                      <a:gd name="connsiteY6" fmla="*/ 920736 h 997351"/>
                      <a:gd name="connsiteX7" fmla="*/ 917755 w 1088328"/>
                      <a:gd name="connsiteY7" fmla="*/ 836070 h 997351"/>
                      <a:gd name="connsiteX8" fmla="*/ 803455 w 1088328"/>
                      <a:gd name="connsiteY8" fmla="*/ 721770 h 997351"/>
                      <a:gd name="connsiteX9" fmla="*/ 744188 w 1088328"/>
                      <a:gd name="connsiteY9" fmla="*/ 654036 h 997351"/>
                      <a:gd name="connsiteX10" fmla="*/ 591788 w 1088328"/>
                      <a:gd name="connsiteY10" fmla="*/ 793736 h 997351"/>
                      <a:gd name="connsiteX11" fmla="*/ 591788 w 1088328"/>
                      <a:gd name="connsiteY11" fmla="*/ 670970 h 997351"/>
                      <a:gd name="connsiteX12" fmla="*/ 507121 w 1088328"/>
                      <a:gd name="connsiteY12" fmla="*/ 552436 h 997351"/>
                      <a:gd name="connsiteX13" fmla="*/ 295455 w 1088328"/>
                      <a:gd name="connsiteY13" fmla="*/ 501636 h 997351"/>
                      <a:gd name="connsiteX14" fmla="*/ 236188 w 1088328"/>
                      <a:gd name="connsiteY14" fmla="*/ 488936 h 997351"/>
                      <a:gd name="connsiteX15" fmla="*/ 198088 w 1088328"/>
                      <a:gd name="connsiteY15" fmla="*/ 395803 h 997351"/>
                      <a:gd name="connsiteX16" fmla="*/ 159988 w 1088328"/>
                      <a:gd name="connsiteY16" fmla="*/ 328070 h 997351"/>
                      <a:gd name="connsiteX17" fmla="*/ 54155 w 1088328"/>
                      <a:gd name="connsiteY17" fmla="*/ 281503 h 997351"/>
                      <a:gd name="connsiteX18" fmla="*/ 164221 w 1088328"/>
                      <a:gd name="connsiteY18" fmla="*/ 256103 h 997351"/>
                      <a:gd name="connsiteX19" fmla="*/ 270055 w 1088328"/>
                      <a:gd name="connsiteY19" fmla="*/ 387336 h 997351"/>
                      <a:gd name="connsiteX20" fmla="*/ 469021 w 1088328"/>
                      <a:gd name="connsiteY20" fmla="*/ 484703 h 997351"/>
                      <a:gd name="connsiteX21" fmla="*/ 583321 w 1088328"/>
                      <a:gd name="connsiteY21" fmla="*/ 548203 h 997351"/>
                      <a:gd name="connsiteX22" fmla="*/ 701855 w 1088328"/>
                      <a:gd name="connsiteY22" fmla="*/ 679436 h 997351"/>
                      <a:gd name="connsiteX23" fmla="*/ 612955 w 1088328"/>
                      <a:gd name="connsiteY23" fmla="*/ 543970 h 997351"/>
                      <a:gd name="connsiteX24" fmla="*/ 358955 w 1088328"/>
                      <a:gd name="connsiteY24" fmla="*/ 205303 h 997351"/>
                      <a:gd name="connsiteX25" fmla="*/ 253121 w 1088328"/>
                      <a:gd name="connsiteY25" fmla="*/ 14803 h 997351"/>
                      <a:gd name="connsiteX26" fmla="*/ 11821 w 1088328"/>
                      <a:gd name="connsiteY26" fmla="*/ 23270 h 997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88328" h="997351">
                        <a:moveTo>
                          <a:pt x="11821" y="23270"/>
                        </a:moveTo>
                        <a:cubicBezTo>
                          <a:pt x="-19929" y="23975"/>
                          <a:pt x="17465" y="10569"/>
                          <a:pt x="62621" y="19036"/>
                        </a:cubicBezTo>
                        <a:cubicBezTo>
                          <a:pt x="107777" y="27503"/>
                          <a:pt x="173394" y="-21886"/>
                          <a:pt x="282755" y="74070"/>
                        </a:cubicBezTo>
                        <a:cubicBezTo>
                          <a:pt x="392116" y="170026"/>
                          <a:pt x="632710" y="498815"/>
                          <a:pt x="718788" y="594770"/>
                        </a:cubicBezTo>
                        <a:cubicBezTo>
                          <a:pt x="804866" y="690725"/>
                          <a:pt x="738543" y="584892"/>
                          <a:pt x="799221" y="649803"/>
                        </a:cubicBezTo>
                        <a:cubicBezTo>
                          <a:pt x="859899" y="714714"/>
                          <a:pt x="1052516" y="939081"/>
                          <a:pt x="1082855" y="984236"/>
                        </a:cubicBezTo>
                        <a:cubicBezTo>
                          <a:pt x="1113194" y="1029391"/>
                          <a:pt x="1008772" y="945430"/>
                          <a:pt x="981255" y="920736"/>
                        </a:cubicBezTo>
                        <a:cubicBezTo>
                          <a:pt x="953738" y="896042"/>
                          <a:pt x="947388" y="869231"/>
                          <a:pt x="917755" y="836070"/>
                        </a:cubicBezTo>
                        <a:cubicBezTo>
                          <a:pt x="888122" y="802909"/>
                          <a:pt x="803455" y="721770"/>
                          <a:pt x="803455" y="721770"/>
                        </a:cubicBezTo>
                        <a:cubicBezTo>
                          <a:pt x="774527" y="691431"/>
                          <a:pt x="779466" y="642042"/>
                          <a:pt x="744188" y="654036"/>
                        </a:cubicBezTo>
                        <a:cubicBezTo>
                          <a:pt x="708910" y="666030"/>
                          <a:pt x="617188" y="790914"/>
                          <a:pt x="591788" y="793736"/>
                        </a:cubicBezTo>
                        <a:cubicBezTo>
                          <a:pt x="566388" y="796558"/>
                          <a:pt x="605899" y="711187"/>
                          <a:pt x="591788" y="670970"/>
                        </a:cubicBezTo>
                        <a:cubicBezTo>
                          <a:pt x="577677" y="630753"/>
                          <a:pt x="556510" y="580658"/>
                          <a:pt x="507121" y="552436"/>
                        </a:cubicBezTo>
                        <a:cubicBezTo>
                          <a:pt x="457732" y="524214"/>
                          <a:pt x="340610" y="512219"/>
                          <a:pt x="295455" y="501636"/>
                        </a:cubicBezTo>
                        <a:cubicBezTo>
                          <a:pt x="250300" y="491053"/>
                          <a:pt x="252416" y="506575"/>
                          <a:pt x="236188" y="488936"/>
                        </a:cubicBezTo>
                        <a:cubicBezTo>
                          <a:pt x="219960" y="471297"/>
                          <a:pt x="210788" y="422614"/>
                          <a:pt x="198088" y="395803"/>
                        </a:cubicBezTo>
                        <a:cubicBezTo>
                          <a:pt x="185388" y="368992"/>
                          <a:pt x="183977" y="347120"/>
                          <a:pt x="159988" y="328070"/>
                        </a:cubicBezTo>
                        <a:cubicBezTo>
                          <a:pt x="135999" y="309020"/>
                          <a:pt x="53450" y="293497"/>
                          <a:pt x="54155" y="281503"/>
                        </a:cubicBezTo>
                        <a:cubicBezTo>
                          <a:pt x="54860" y="269509"/>
                          <a:pt x="128238" y="238464"/>
                          <a:pt x="164221" y="256103"/>
                        </a:cubicBezTo>
                        <a:cubicBezTo>
                          <a:pt x="200204" y="273742"/>
                          <a:pt x="219255" y="349236"/>
                          <a:pt x="270055" y="387336"/>
                        </a:cubicBezTo>
                        <a:cubicBezTo>
                          <a:pt x="320855" y="425436"/>
                          <a:pt x="416810" y="457892"/>
                          <a:pt x="469021" y="484703"/>
                        </a:cubicBezTo>
                        <a:cubicBezTo>
                          <a:pt x="521232" y="511514"/>
                          <a:pt x="544515" y="515748"/>
                          <a:pt x="583321" y="548203"/>
                        </a:cubicBezTo>
                        <a:cubicBezTo>
                          <a:pt x="622127" y="580659"/>
                          <a:pt x="696916" y="680141"/>
                          <a:pt x="701855" y="679436"/>
                        </a:cubicBezTo>
                        <a:cubicBezTo>
                          <a:pt x="706794" y="678731"/>
                          <a:pt x="670105" y="622992"/>
                          <a:pt x="612955" y="543970"/>
                        </a:cubicBezTo>
                        <a:cubicBezTo>
                          <a:pt x="555805" y="464948"/>
                          <a:pt x="418927" y="293497"/>
                          <a:pt x="358955" y="205303"/>
                        </a:cubicBezTo>
                        <a:cubicBezTo>
                          <a:pt x="298983" y="117109"/>
                          <a:pt x="309565" y="52197"/>
                          <a:pt x="253121" y="14803"/>
                        </a:cubicBezTo>
                        <a:cubicBezTo>
                          <a:pt x="196677" y="-22591"/>
                          <a:pt x="43571" y="22565"/>
                          <a:pt x="11821" y="2327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フリーフォーム: 図形 26">
                    <a:extLst>
                      <a:ext uri="{FF2B5EF4-FFF2-40B4-BE49-F238E27FC236}">
                        <a16:creationId xmlns:a16="http://schemas.microsoft.com/office/drawing/2014/main" id="{11F18CDA-7B7F-4681-BD6C-50FE60145FDE}"/>
                      </a:ext>
                    </a:extLst>
                  </p:cNvPr>
                  <p:cNvSpPr/>
                  <p:nvPr/>
                </p:nvSpPr>
                <p:spPr>
                  <a:xfrm>
                    <a:off x="6311243" y="5493207"/>
                    <a:ext cx="646341" cy="641942"/>
                  </a:xfrm>
                  <a:custGeom>
                    <a:avLst/>
                    <a:gdLst>
                      <a:gd name="connsiteX0" fmla="*/ 98024 w 646341"/>
                      <a:gd name="connsiteY0" fmla="*/ 48226 h 641942"/>
                      <a:gd name="connsiteX1" fmla="*/ 398590 w 646341"/>
                      <a:gd name="connsiteY1" fmla="*/ 10126 h 641942"/>
                      <a:gd name="connsiteX2" fmla="*/ 631424 w 646341"/>
                      <a:gd name="connsiteY2" fmla="*/ 264126 h 641942"/>
                      <a:gd name="connsiteX3" fmla="*/ 589090 w 646341"/>
                      <a:gd name="connsiteY3" fmla="*/ 518126 h 641942"/>
                      <a:gd name="connsiteX4" fmla="*/ 313924 w 646341"/>
                      <a:gd name="connsiteY4" fmla="*/ 640893 h 641942"/>
                      <a:gd name="connsiteX5" fmla="*/ 174224 w 646341"/>
                      <a:gd name="connsiteY5" fmla="*/ 568926 h 641942"/>
                      <a:gd name="connsiteX6" fmla="*/ 657 w 646341"/>
                      <a:gd name="connsiteY6" fmla="*/ 424993 h 641942"/>
                      <a:gd name="connsiteX7" fmla="*/ 127657 w 646341"/>
                      <a:gd name="connsiteY7" fmla="*/ 585860 h 641942"/>
                      <a:gd name="connsiteX8" fmla="*/ 436690 w 646341"/>
                      <a:gd name="connsiteY8" fmla="*/ 623960 h 641942"/>
                      <a:gd name="connsiteX9" fmla="*/ 618724 w 646341"/>
                      <a:gd name="connsiteY9" fmla="*/ 530826 h 641942"/>
                      <a:gd name="connsiteX10" fmla="*/ 627190 w 646341"/>
                      <a:gd name="connsiteY10" fmla="*/ 378426 h 641942"/>
                      <a:gd name="connsiteX11" fmla="*/ 622957 w 646341"/>
                      <a:gd name="connsiteY11" fmla="*/ 141360 h 641942"/>
                      <a:gd name="connsiteX12" fmla="*/ 521357 w 646341"/>
                      <a:gd name="connsiteY12" fmla="*/ 35526 h 641942"/>
                      <a:gd name="connsiteX13" fmla="*/ 220790 w 646341"/>
                      <a:gd name="connsiteY13" fmla="*/ 27060 h 641942"/>
                      <a:gd name="connsiteX14" fmla="*/ 98024 w 646341"/>
                      <a:gd name="connsiteY14" fmla="*/ 48226 h 64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46341" h="641942">
                        <a:moveTo>
                          <a:pt x="98024" y="48226"/>
                        </a:moveTo>
                        <a:cubicBezTo>
                          <a:pt x="127657" y="45404"/>
                          <a:pt x="309690" y="-25857"/>
                          <a:pt x="398590" y="10126"/>
                        </a:cubicBezTo>
                        <a:cubicBezTo>
                          <a:pt x="487490" y="46109"/>
                          <a:pt x="599674" y="179459"/>
                          <a:pt x="631424" y="264126"/>
                        </a:cubicBezTo>
                        <a:cubicBezTo>
                          <a:pt x="663174" y="348793"/>
                          <a:pt x="642007" y="455332"/>
                          <a:pt x="589090" y="518126"/>
                        </a:cubicBezTo>
                        <a:cubicBezTo>
                          <a:pt x="536173" y="580920"/>
                          <a:pt x="383068" y="632426"/>
                          <a:pt x="313924" y="640893"/>
                        </a:cubicBezTo>
                        <a:cubicBezTo>
                          <a:pt x="244780" y="649360"/>
                          <a:pt x="226435" y="604909"/>
                          <a:pt x="174224" y="568926"/>
                        </a:cubicBezTo>
                        <a:cubicBezTo>
                          <a:pt x="122013" y="532943"/>
                          <a:pt x="8418" y="422171"/>
                          <a:pt x="657" y="424993"/>
                        </a:cubicBezTo>
                        <a:cubicBezTo>
                          <a:pt x="-7104" y="427815"/>
                          <a:pt x="54985" y="552699"/>
                          <a:pt x="127657" y="585860"/>
                        </a:cubicBezTo>
                        <a:cubicBezTo>
                          <a:pt x="200329" y="619021"/>
                          <a:pt x="354846" y="633132"/>
                          <a:pt x="436690" y="623960"/>
                        </a:cubicBezTo>
                        <a:cubicBezTo>
                          <a:pt x="518534" y="614788"/>
                          <a:pt x="586974" y="571748"/>
                          <a:pt x="618724" y="530826"/>
                        </a:cubicBezTo>
                        <a:cubicBezTo>
                          <a:pt x="650474" y="489904"/>
                          <a:pt x="626485" y="443337"/>
                          <a:pt x="627190" y="378426"/>
                        </a:cubicBezTo>
                        <a:cubicBezTo>
                          <a:pt x="627895" y="313515"/>
                          <a:pt x="640596" y="198510"/>
                          <a:pt x="622957" y="141360"/>
                        </a:cubicBezTo>
                        <a:cubicBezTo>
                          <a:pt x="605318" y="84210"/>
                          <a:pt x="588385" y="54576"/>
                          <a:pt x="521357" y="35526"/>
                        </a:cubicBezTo>
                        <a:cubicBezTo>
                          <a:pt x="454329" y="16476"/>
                          <a:pt x="290640" y="24238"/>
                          <a:pt x="220790" y="27060"/>
                        </a:cubicBezTo>
                        <a:cubicBezTo>
                          <a:pt x="150940" y="29882"/>
                          <a:pt x="68391" y="51048"/>
                          <a:pt x="98024" y="48226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フリーフォーム: 図形 27">
                    <a:extLst>
                      <a:ext uri="{FF2B5EF4-FFF2-40B4-BE49-F238E27FC236}">
                        <a16:creationId xmlns:a16="http://schemas.microsoft.com/office/drawing/2014/main" id="{99B5B59F-8729-49DF-914B-70238C3D5584}"/>
                      </a:ext>
                    </a:extLst>
                  </p:cNvPr>
                  <p:cNvSpPr/>
                  <p:nvPr/>
                </p:nvSpPr>
                <p:spPr>
                  <a:xfrm>
                    <a:off x="6392330" y="5743129"/>
                    <a:ext cx="965983" cy="586066"/>
                  </a:xfrm>
                  <a:custGeom>
                    <a:avLst/>
                    <a:gdLst>
                      <a:gd name="connsiteX0" fmla="*/ 690037 w 965983"/>
                      <a:gd name="connsiteY0" fmla="*/ 1504 h 586066"/>
                      <a:gd name="connsiteX1" fmla="*/ 965203 w 965983"/>
                      <a:gd name="connsiteY1" fmla="*/ 268204 h 586066"/>
                      <a:gd name="connsiteX2" fmla="*/ 778937 w 965983"/>
                      <a:gd name="connsiteY2" fmla="*/ 374038 h 586066"/>
                      <a:gd name="connsiteX3" fmla="*/ 541870 w 965983"/>
                      <a:gd name="connsiteY3" fmla="*/ 513738 h 586066"/>
                      <a:gd name="connsiteX4" fmla="*/ 495303 w 965983"/>
                      <a:gd name="connsiteY4" fmla="*/ 585704 h 586066"/>
                      <a:gd name="connsiteX5" fmla="*/ 389470 w 965983"/>
                      <a:gd name="connsiteY5" fmla="*/ 539138 h 586066"/>
                      <a:gd name="connsiteX6" fmla="*/ 270937 w 965983"/>
                      <a:gd name="connsiteY6" fmla="*/ 484104 h 586066"/>
                      <a:gd name="connsiteX7" fmla="*/ 148170 w 965983"/>
                      <a:gd name="connsiteY7" fmla="*/ 564538 h 586066"/>
                      <a:gd name="connsiteX8" fmla="*/ 3 w 965983"/>
                      <a:gd name="connsiteY8" fmla="*/ 551838 h 586066"/>
                      <a:gd name="connsiteX9" fmla="*/ 152403 w 965983"/>
                      <a:gd name="connsiteY9" fmla="*/ 505271 h 586066"/>
                      <a:gd name="connsiteX10" fmla="*/ 406403 w 965983"/>
                      <a:gd name="connsiteY10" fmla="*/ 488338 h 586066"/>
                      <a:gd name="connsiteX11" fmla="*/ 664637 w 965983"/>
                      <a:gd name="connsiteY11" fmla="*/ 433304 h 586066"/>
                      <a:gd name="connsiteX12" fmla="*/ 880537 w 965983"/>
                      <a:gd name="connsiteY12" fmla="*/ 238571 h 586066"/>
                      <a:gd name="connsiteX13" fmla="*/ 770470 w 965983"/>
                      <a:gd name="connsiteY13" fmla="*/ 162371 h 586066"/>
                      <a:gd name="connsiteX14" fmla="*/ 690037 w 965983"/>
                      <a:gd name="connsiteY14" fmla="*/ 1504 h 586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65983" h="586066">
                        <a:moveTo>
                          <a:pt x="690037" y="1504"/>
                        </a:moveTo>
                        <a:cubicBezTo>
                          <a:pt x="722492" y="19143"/>
                          <a:pt x="950386" y="206115"/>
                          <a:pt x="965203" y="268204"/>
                        </a:cubicBezTo>
                        <a:cubicBezTo>
                          <a:pt x="980020" y="330293"/>
                          <a:pt x="778937" y="374038"/>
                          <a:pt x="778937" y="374038"/>
                        </a:cubicBezTo>
                        <a:cubicBezTo>
                          <a:pt x="708382" y="414960"/>
                          <a:pt x="589142" y="478460"/>
                          <a:pt x="541870" y="513738"/>
                        </a:cubicBezTo>
                        <a:cubicBezTo>
                          <a:pt x="494598" y="549016"/>
                          <a:pt x="520703" y="581471"/>
                          <a:pt x="495303" y="585704"/>
                        </a:cubicBezTo>
                        <a:cubicBezTo>
                          <a:pt x="469903" y="589937"/>
                          <a:pt x="426864" y="556071"/>
                          <a:pt x="389470" y="539138"/>
                        </a:cubicBezTo>
                        <a:cubicBezTo>
                          <a:pt x="352076" y="522205"/>
                          <a:pt x="311154" y="479871"/>
                          <a:pt x="270937" y="484104"/>
                        </a:cubicBezTo>
                        <a:cubicBezTo>
                          <a:pt x="230720" y="488337"/>
                          <a:pt x="193326" y="553249"/>
                          <a:pt x="148170" y="564538"/>
                        </a:cubicBezTo>
                        <a:cubicBezTo>
                          <a:pt x="103014" y="575827"/>
                          <a:pt x="-702" y="561716"/>
                          <a:pt x="3" y="551838"/>
                        </a:cubicBezTo>
                        <a:cubicBezTo>
                          <a:pt x="708" y="541960"/>
                          <a:pt x="84670" y="515854"/>
                          <a:pt x="152403" y="505271"/>
                        </a:cubicBezTo>
                        <a:cubicBezTo>
                          <a:pt x="220136" y="494688"/>
                          <a:pt x="321031" y="500332"/>
                          <a:pt x="406403" y="488338"/>
                        </a:cubicBezTo>
                        <a:cubicBezTo>
                          <a:pt x="491775" y="476344"/>
                          <a:pt x="585615" y="474932"/>
                          <a:pt x="664637" y="433304"/>
                        </a:cubicBezTo>
                        <a:cubicBezTo>
                          <a:pt x="743659" y="391676"/>
                          <a:pt x="862898" y="283727"/>
                          <a:pt x="880537" y="238571"/>
                        </a:cubicBezTo>
                        <a:cubicBezTo>
                          <a:pt x="898176" y="193416"/>
                          <a:pt x="803631" y="198354"/>
                          <a:pt x="770470" y="162371"/>
                        </a:cubicBezTo>
                        <a:cubicBezTo>
                          <a:pt x="737309" y="126388"/>
                          <a:pt x="657582" y="-16135"/>
                          <a:pt x="690037" y="1504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フリーフォーム: 図形 28">
                    <a:extLst>
                      <a:ext uri="{FF2B5EF4-FFF2-40B4-BE49-F238E27FC236}">
                        <a16:creationId xmlns:a16="http://schemas.microsoft.com/office/drawing/2014/main" id="{6B9C3914-A751-4487-8E34-CC054F035F4C}"/>
                      </a:ext>
                    </a:extLst>
                  </p:cNvPr>
                  <p:cNvSpPr/>
                  <p:nvPr/>
                </p:nvSpPr>
                <p:spPr>
                  <a:xfrm>
                    <a:off x="6933239" y="6223865"/>
                    <a:ext cx="534413" cy="497088"/>
                  </a:xfrm>
                  <a:custGeom>
                    <a:avLst/>
                    <a:gdLst>
                      <a:gd name="connsiteX0" fmla="*/ 534361 w 534413"/>
                      <a:gd name="connsiteY0" fmla="*/ 49935 h 497088"/>
                      <a:gd name="connsiteX1" fmla="*/ 199928 w 534413"/>
                      <a:gd name="connsiteY1" fmla="*/ 7602 h 497088"/>
                      <a:gd name="connsiteX2" fmla="*/ 9428 w 534413"/>
                      <a:gd name="connsiteY2" fmla="*/ 219268 h 497088"/>
                      <a:gd name="connsiteX3" fmla="*/ 34828 w 534413"/>
                      <a:gd name="connsiteY3" fmla="*/ 426702 h 497088"/>
                      <a:gd name="connsiteX4" fmla="*/ 85628 w 534413"/>
                      <a:gd name="connsiteY4" fmla="*/ 494435 h 497088"/>
                      <a:gd name="connsiteX5" fmla="*/ 34828 w 534413"/>
                      <a:gd name="connsiteY5" fmla="*/ 350502 h 497088"/>
                      <a:gd name="connsiteX6" fmla="*/ 47528 w 534413"/>
                      <a:gd name="connsiteY6" fmla="*/ 206568 h 497088"/>
                      <a:gd name="connsiteX7" fmla="*/ 174528 w 534413"/>
                      <a:gd name="connsiteY7" fmla="*/ 79568 h 497088"/>
                      <a:gd name="connsiteX8" fmla="*/ 534361 w 534413"/>
                      <a:gd name="connsiteY8" fmla="*/ 49935 h 49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4413" h="497088">
                        <a:moveTo>
                          <a:pt x="534361" y="49935"/>
                        </a:moveTo>
                        <a:cubicBezTo>
                          <a:pt x="538594" y="37941"/>
                          <a:pt x="287417" y="-20620"/>
                          <a:pt x="199928" y="7602"/>
                        </a:cubicBezTo>
                        <a:cubicBezTo>
                          <a:pt x="112439" y="35824"/>
                          <a:pt x="36945" y="149418"/>
                          <a:pt x="9428" y="219268"/>
                        </a:cubicBezTo>
                        <a:cubicBezTo>
                          <a:pt x="-18089" y="289118"/>
                          <a:pt x="22128" y="380841"/>
                          <a:pt x="34828" y="426702"/>
                        </a:cubicBezTo>
                        <a:cubicBezTo>
                          <a:pt x="47528" y="472563"/>
                          <a:pt x="85628" y="507135"/>
                          <a:pt x="85628" y="494435"/>
                        </a:cubicBezTo>
                        <a:cubicBezTo>
                          <a:pt x="85628" y="481735"/>
                          <a:pt x="41178" y="398480"/>
                          <a:pt x="34828" y="350502"/>
                        </a:cubicBezTo>
                        <a:cubicBezTo>
                          <a:pt x="28478" y="302524"/>
                          <a:pt x="24245" y="251724"/>
                          <a:pt x="47528" y="206568"/>
                        </a:cubicBezTo>
                        <a:cubicBezTo>
                          <a:pt x="70811" y="161412"/>
                          <a:pt x="97623" y="107085"/>
                          <a:pt x="174528" y="79568"/>
                        </a:cubicBezTo>
                        <a:cubicBezTo>
                          <a:pt x="251433" y="52051"/>
                          <a:pt x="530128" y="61929"/>
                          <a:pt x="534361" y="4993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フリーフォーム: 図形 29">
                    <a:extLst>
                      <a:ext uri="{FF2B5EF4-FFF2-40B4-BE49-F238E27FC236}">
                        <a16:creationId xmlns:a16="http://schemas.microsoft.com/office/drawing/2014/main" id="{53B9AC8D-2B11-4650-9BDA-AB25505A8EC0}"/>
                      </a:ext>
                    </a:extLst>
                  </p:cNvPr>
                  <p:cNvSpPr/>
                  <p:nvPr/>
                </p:nvSpPr>
                <p:spPr>
                  <a:xfrm>
                    <a:off x="6793025" y="6144122"/>
                    <a:ext cx="676839" cy="570048"/>
                  </a:xfrm>
                  <a:custGeom>
                    <a:avLst/>
                    <a:gdLst>
                      <a:gd name="connsiteX0" fmla="*/ 653408 w 676839"/>
                      <a:gd name="connsiteY0" fmla="*/ 121211 h 570048"/>
                      <a:gd name="connsiteX1" fmla="*/ 602608 w 676839"/>
                      <a:gd name="connsiteY1" fmla="*/ 70411 h 570048"/>
                      <a:gd name="connsiteX2" fmla="*/ 331675 w 676839"/>
                      <a:gd name="connsiteY2" fmla="*/ 6911 h 570048"/>
                      <a:gd name="connsiteX3" fmla="*/ 43808 w 676839"/>
                      <a:gd name="connsiteY3" fmla="*/ 248211 h 570048"/>
                      <a:gd name="connsiteX4" fmla="*/ 9942 w 676839"/>
                      <a:gd name="connsiteY4" fmla="*/ 464111 h 570048"/>
                      <a:gd name="connsiteX5" fmla="*/ 132708 w 676839"/>
                      <a:gd name="connsiteY5" fmla="*/ 569945 h 570048"/>
                      <a:gd name="connsiteX6" fmla="*/ 69208 w 676839"/>
                      <a:gd name="connsiteY6" fmla="*/ 481045 h 570048"/>
                      <a:gd name="connsiteX7" fmla="*/ 35342 w 676839"/>
                      <a:gd name="connsiteY7" fmla="*/ 354045 h 570048"/>
                      <a:gd name="connsiteX8" fmla="*/ 64975 w 676839"/>
                      <a:gd name="connsiteY8" fmla="*/ 231278 h 570048"/>
                      <a:gd name="connsiteX9" fmla="*/ 272408 w 676839"/>
                      <a:gd name="connsiteY9" fmla="*/ 91578 h 570048"/>
                      <a:gd name="connsiteX10" fmla="*/ 653408 w 676839"/>
                      <a:gd name="connsiteY10" fmla="*/ 121211 h 570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6839" h="570048">
                        <a:moveTo>
                          <a:pt x="653408" y="121211"/>
                        </a:moveTo>
                        <a:cubicBezTo>
                          <a:pt x="708441" y="117683"/>
                          <a:pt x="656230" y="89461"/>
                          <a:pt x="602608" y="70411"/>
                        </a:cubicBezTo>
                        <a:cubicBezTo>
                          <a:pt x="548986" y="51361"/>
                          <a:pt x="424808" y="-22722"/>
                          <a:pt x="331675" y="6911"/>
                        </a:cubicBezTo>
                        <a:cubicBezTo>
                          <a:pt x="238542" y="36544"/>
                          <a:pt x="97430" y="172011"/>
                          <a:pt x="43808" y="248211"/>
                        </a:cubicBezTo>
                        <a:cubicBezTo>
                          <a:pt x="-9814" y="324411"/>
                          <a:pt x="-4875" y="410489"/>
                          <a:pt x="9942" y="464111"/>
                        </a:cubicBezTo>
                        <a:cubicBezTo>
                          <a:pt x="24759" y="517733"/>
                          <a:pt x="122830" y="567123"/>
                          <a:pt x="132708" y="569945"/>
                        </a:cubicBezTo>
                        <a:cubicBezTo>
                          <a:pt x="142586" y="572767"/>
                          <a:pt x="85436" y="517028"/>
                          <a:pt x="69208" y="481045"/>
                        </a:cubicBezTo>
                        <a:cubicBezTo>
                          <a:pt x="52980" y="445062"/>
                          <a:pt x="36047" y="395673"/>
                          <a:pt x="35342" y="354045"/>
                        </a:cubicBezTo>
                        <a:cubicBezTo>
                          <a:pt x="34636" y="312417"/>
                          <a:pt x="25464" y="275022"/>
                          <a:pt x="64975" y="231278"/>
                        </a:cubicBezTo>
                        <a:cubicBezTo>
                          <a:pt x="104486" y="187534"/>
                          <a:pt x="173630" y="114156"/>
                          <a:pt x="272408" y="91578"/>
                        </a:cubicBezTo>
                        <a:cubicBezTo>
                          <a:pt x="371186" y="69000"/>
                          <a:pt x="598375" y="124739"/>
                          <a:pt x="653408" y="12121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フリーフォーム: 図形 30">
                    <a:extLst>
                      <a:ext uri="{FF2B5EF4-FFF2-40B4-BE49-F238E27FC236}">
                        <a16:creationId xmlns:a16="http://schemas.microsoft.com/office/drawing/2014/main" id="{2FF3C921-B32E-4686-9834-B98918CE4D79}"/>
                      </a:ext>
                    </a:extLst>
                  </p:cNvPr>
                  <p:cNvSpPr/>
                  <p:nvPr/>
                </p:nvSpPr>
                <p:spPr>
                  <a:xfrm>
                    <a:off x="6375111" y="6602942"/>
                    <a:ext cx="424375" cy="315623"/>
                  </a:xfrm>
                  <a:custGeom>
                    <a:avLst/>
                    <a:gdLst>
                      <a:gd name="connsiteX0" fmla="*/ 423622 w 424375"/>
                      <a:gd name="connsiteY0" fmla="*/ 9525 h 315623"/>
                      <a:gd name="connsiteX1" fmla="*/ 368589 w 424375"/>
                      <a:gd name="connsiteY1" fmla="*/ 9525 h 315623"/>
                      <a:gd name="connsiteX2" fmla="*/ 220422 w 424375"/>
                      <a:gd name="connsiteY2" fmla="*/ 85725 h 315623"/>
                      <a:gd name="connsiteX3" fmla="*/ 343189 w 424375"/>
                      <a:gd name="connsiteY3" fmla="*/ 314325 h 315623"/>
                      <a:gd name="connsiteX4" fmla="*/ 289 w 424375"/>
                      <a:gd name="connsiteY4" fmla="*/ 183091 h 315623"/>
                      <a:gd name="connsiteX5" fmla="*/ 283922 w 424375"/>
                      <a:gd name="connsiteY5" fmla="*/ 276225 h 315623"/>
                      <a:gd name="connsiteX6" fmla="*/ 283922 w 424375"/>
                      <a:gd name="connsiteY6" fmla="*/ 149225 h 315623"/>
                      <a:gd name="connsiteX7" fmla="*/ 334722 w 424375"/>
                      <a:gd name="connsiteY7" fmla="*/ 85725 h 315623"/>
                      <a:gd name="connsiteX8" fmla="*/ 423622 w 424375"/>
                      <a:gd name="connsiteY8" fmla="*/ 9525 h 315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4375" h="315623">
                        <a:moveTo>
                          <a:pt x="423622" y="9525"/>
                        </a:moveTo>
                        <a:cubicBezTo>
                          <a:pt x="429266" y="-3175"/>
                          <a:pt x="402456" y="-3175"/>
                          <a:pt x="368589" y="9525"/>
                        </a:cubicBezTo>
                        <a:cubicBezTo>
                          <a:pt x="334722" y="22225"/>
                          <a:pt x="224655" y="34925"/>
                          <a:pt x="220422" y="85725"/>
                        </a:cubicBezTo>
                        <a:cubicBezTo>
                          <a:pt x="216189" y="136525"/>
                          <a:pt x="379878" y="298097"/>
                          <a:pt x="343189" y="314325"/>
                        </a:cubicBezTo>
                        <a:cubicBezTo>
                          <a:pt x="306500" y="330553"/>
                          <a:pt x="10167" y="189441"/>
                          <a:pt x="289" y="183091"/>
                        </a:cubicBezTo>
                        <a:cubicBezTo>
                          <a:pt x="-9589" y="176741"/>
                          <a:pt x="236650" y="281869"/>
                          <a:pt x="283922" y="276225"/>
                        </a:cubicBezTo>
                        <a:cubicBezTo>
                          <a:pt x="331194" y="270581"/>
                          <a:pt x="275455" y="180975"/>
                          <a:pt x="283922" y="149225"/>
                        </a:cubicBezTo>
                        <a:cubicBezTo>
                          <a:pt x="292389" y="117475"/>
                          <a:pt x="311439" y="105481"/>
                          <a:pt x="334722" y="85725"/>
                        </a:cubicBezTo>
                        <a:cubicBezTo>
                          <a:pt x="358005" y="65969"/>
                          <a:pt x="417978" y="22225"/>
                          <a:pt x="423622" y="952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フリーフォーム: 図形 31">
                    <a:extLst>
                      <a:ext uri="{FF2B5EF4-FFF2-40B4-BE49-F238E27FC236}">
                        <a16:creationId xmlns:a16="http://schemas.microsoft.com/office/drawing/2014/main" id="{AD0DFB9F-80FB-4EC4-979D-1198476D9F0E}"/>
                      </a:ext>
                    </a:extLst>
                  </p:cNvPr>
                  <p:cNvSpPr/>
                  <p:nvPr/>
                </p:nvSpPr>
                <p:spPr>
                  <a:xfrm>
                    <a:off x="6362012" y="6281843"/>
                    <a:ext cx="523179" cy="140909"/>
                  </a:xfrm>
                  <a:custGeom>
                    <a:avLst/>
                    <a:gdLst>
                      <a:gd name="connsiteX0" fmla="*/ 688 w 523179"/>
                      <a:gd name="connsiteY0" fmla="*/ 59690 h 140909"/>
                      <a:gd name="connsiteX1" fmla="*/ 89588 w 523179"/>
                      <a:gd name="connsiteY1" fmla="*/ 46990 h 140909"/>
                      <a:gd name="connsiteX2" fmla="*/ 153088 w 523179"/>
                      <a:gd name="connsiteY2" fmla="*/ 51224 h 140909"/>
                      <a:gd name="connsiteX3" fmla="*/ 254688 w 523179"/>
                      <a:gd name="connsiteY3" fmla="*/ 102024 h 140909"/>
                      <a:gd name="connsiteX4" fmla="*/ 373221 w 523179"/>
                      <a:gd name="connsiteY4" fmla="*/ 8890 h 140909"/>
                      <a:gd name="connsiteX5" fmla="*/ 521388 w 523179"/>
                      <a:gd name="connsiteY5" fmla="*/ 25824 h 140909"/>
                      <a:gd name="connsiteX6" fmla="*/ 445188 w 523179"/>
                      <a:gd name="connsiteY6" fmla="*/ 4657 h 140909"/>
                      <a:gd name="connsiteX7" fmla="*/ 297021 w 523179"/>
                      <a:gd name="connsiteY7" fmla="*/ 131657 h 140909"/>
                      <a:gd name="connsiteX8" fmla="*/ 140388 w 523179"/>
                      <a:gd name="connsiteY8" fmla="*/ 123190 h 140909"/>
                      <a:gd name="connsiteX9" fmla="*/ 688 w 523179"/>
                      <a:gd name="connsiteY9" fmla="*/ 59690 h 140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3179" h="140909">
                        <a:moveTo>
                          <a:pt x="688" y="59690"/>
                        </a:moveTo>
                        <a:cubicBezTo>
                          <a:pt x="-7779" y="46990"/>
                          <a:pt x="64188" y="48401"/>
                          <a:pt x="89588" y="46990"/>
                        </a:cubicBezTo>
                        <a:cubicBezTo>
                          <a:pt x="114988" y="45579"/>
                          <a:pt x="125571" y="42052"/>
                          <a:pt x="153088" y="51224"/>
                        </a:cubicBezTo>
                        <a:cubicBezTo>
                          <a:pt x="180605" y="60396"/>
                          <a:pt x="217999" y="109080"/>
                          <a:pt x="254688" y="102024"/>
                        </a:cubicBezTo>
                        <a:cubicBezTo>
                          <a:pt x="291377" y="94968"/>
                          <a:pt x="328771" y="21590"/>
                          <a:pt x="373221" y="8890"/>
                        </a:cubicBezTo>
                        <a:cubicBezTo>
                          <a:pt x="417671" y="-3810"/>
                          <a:pt x="509394" y="26529"/>
                          <a:pt x="521388" y="25824"/>
                        </a:cubicBezTo>
                        <a:cubicBezTo>
                          <a:pt x="533382" y="25119"/>
                          <a:pt x="482583" y="-12982"/>
                          <a:pt x="445188" y="4657"/>
                        </a:cubicBezTo>
                        <a:cubicBezTo>
                          <a:pt x="407793" y="22296"/>
                          <a:pt x="347821" y="111902"/>
                          <a:pt x="297021" y="131657"/>
                        </a:cubicBezTo>
                        <a:cubicBezTo>
                          <a:pt x="246221" y="151412"/>
                          <a:pt x="187660" y="135184"/>
                          <a:pt x="140388" y="123190"/>
                        </a:cubicBezTo>
                        <a:cubicBezTo>
                          <a:pt x="93116" y="111196"/>
                          <a:pt x="9155" y="72390"/>
                          <a:pt x="688" y="5969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フリーフォーム: 図形 32">
                    <a:extLst>
                      <a:ext uri="{FF2B5EF4-FFF2-40B4-BE49-F238E27FC236}">
                        <a16:creationId xmlns:a16="http://schemas.microsoft.com/office/drawing/2014/main" id="{E1F595A8-D1EA-42D2-9324-0A0AB9BCA7D7}"/>
                      </a:ext>
                    </a:extLst>
                  </p:cNvPr>
                  <p:cNvSpPr/>
                  <p:nvPr/>
                </p:nvSpPr>
                <p:spPr>
                  <a:xfrm>
                    <a:off x="7349894" y="6158506"/>
                    <a:ext cx="606471" cy="692092"/>
                  </a:xfrm>
                  <a:custGeom>
                    <a:avLst/>
                    <a:gdLst>
                      <a:gd name="connsiteX0" fmla="*/ 257406 w 606471"/>
                      <a:gd name="connsiteY0" fmla="*/ 994 h 692092"/>
                      <a:gd name="connsiteX1" fmla="*/ 45739 w 606471"/>
                      <a:gd name="connsiteY1" fmla="*/ 250761 h 692092"/>
                      <a:gd name="connsiteX2" fmla="*/ 41506 w 606471"/>
                      <a:gd name="connsiteY2" fmla="*/ 555561 h 692092"/>
                      <a:gd name="connsiteX3" fmla="*/ 375939 w 606471"/>
                      <a:gd name="connsiteY3" fmla="*/ 686794 h 692092"/>
                      <a:gd name="connsiteX4" fmla="*/ 464839 w 606471"/>
                      <a:gd name="connsiteY4" fmla="*/ 644461 h 692092"/>
                      <a:gd name="connsiteX5" fmla="*/ 604539 w 606471"/>
                      <a:gd name="connsiteY5" fmla="*/ 445494 h 692092"/>
                      <a:gd name="connsiteX6" fmla="*/ 549506 w 606471"/>
                      <a:gd name="connsiteY6" fmla="*/ 246527 h 692092"/>
                      <a:gd name="connsiteX7" fmla="*/ 596073 w 606471"/>
                      <a:gd name="connsiteY7" fmla="*/ 356594 h 692092"/>
                      <a:gd name="connsiteX8" fmla="*/ 481773 w 606471"/>
                      <a:gd name="connsiteY8" fmla="*/ 572494 h 692092"/>
                      <a:gd name="connsiteX9" fmla="*/ 248939 w 606471"/>
                      <a:gd name="connsiteY9" fmla="*/ 606361 h 692092"/>
                      <a:gd name="connsiteX10" fmla="*/ 79606 w 606471"/>
                      <a:gd name="connsiteY10" fmla="*/ 496294 h 692092"/>
                      <a:gd name="connsiteX11" fmla="*/ 3406 w 606471"/>
                      <a:gd name="connsiteY11" fmla="*/ 348127 h 692092"/>
                      <a:gd name="connsiteX12" fmla="*/ 37273 w 606471"/>
                      <a:gd name="connsiteY12" fmla="*/ 170327 h 692092"/>
                      <a:gd name="connsiteX13" fmla="*/ 257406 w 606471"/>
                      <a:gd name="connsiteY13" fmla="*/ 994 h 692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6471" h="692092">
                        <a:moveTo>
                          <a:pt x="257406" y="994"/>
                        </a:moveTo>
                        <a:cubicBezTo>
                          <a:pt x="258817" y="14400"/>
                          <a:pt x="81722" y="158333"/>
                          <a:pt x="45739" y="250761"/>
                        </a:cubicBezTo>
                        <a:cubicBezTo>
                          <a:pt x="9756" y="343189"/>
                          <a:pt x="-13527" y="482889"/>
                          <a:pt x="41506" y="555561"/>
                        </a:cubicBezTo>
                        <a:cubicBezTo>
                          <a:pt x="96539" y="628233"/>
                          <a:pt x="305384" y="671977"/>
                          <a:pt x="375939" y="686794"/>
                        </a:cubicBezTo>
                        <a:cubicBezTo>
                          <a:pt x="446494" y="701611"/>
                          <a:pt x="426739" y="684678"/>
                          <a:pt x="464839" y="644461"/>
                        </a:cubicBezTo>
                        <a:cubicBezTo>
                          <a:pt x="502939" y="604244"/>
                          <a:pt x="590428" y="511816"/>
                          <a:pt x="604539" y="445494"/>
                        </a:cubicBezTo>
                        <a:cubicBezTo>
                          <a:pt x="618650" y="379172"/>
                          <a:pt x="550917" y="261344"/>
                          <a:pt x="549506" y="246527"/>
                        </a:cubicBezTo>
                        <a:cubicBezTo>
                          <a:pt x="548095" y="231710"/>
                          <a:pt x="607362" y="302266"/>
                          <a:pt x="596073" y="356594"/>
                        </a:cubicBezTo>
                        <a:cubicBezTo>
                          <a:pt x="584784" y="410922"/>
                          <a:pt x="539629" y="530866"/>
                          <a:pt x="481773" y="572494"/>
                        </a:cubicBezTo>
                        <a:cubicBezTo>
                          <a:pt x="423917" y="614122"/>
                          <a:pt x="315967" y="619061"/>
                          <a:pt x="248939" y="606361"/>
                        </a:cubicBezTo>
                        <a:cubicBezTo>
                          <a:pt x="181911" y="593661"/>
                          <a:pt x="120528" y="539333"/>
                          <a:pt x="79606" y="496294"/>
                        </a:cubicBezTo>
                        <a:cubicBezTo>
                          <a:pt x="38684" y="453255"/>
                          <a:pt x="10461" y="402455"/>
                          <a:pt x="3406" y="348127"/>
                        </a:cubicBezTo>
                        <a:cubicBezTo>
                          <a:pt x="-3650" y="293799"/>
                          <a:pt x="-2944" y="227477"/>
                          <a:pt x="37273" y="170327"/>
                        </a:cubicBezTo>
                        <a:cubicBezTo>
                          <a:pt x="77490" y="113177"/>
                          <a:pt x="255995" y="-12412"/>
                          <a:pt x="257406" y="994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フリーフォーム: 図形 33">
                    <a:extLst>
                      <a:ext uri="{FF2B5EF4-FFF2-40B4-BE49-F238E27FC236}">
                        <a16:creationId xmlns:a16="http://schemas.microsoft.com/office/drawing/2014/main" id="{00374C4D-DBD0-4606-BBE2-A463DF2C00DB}"/>
                      </a:ext>
                    </a:extLst>
                  </p:cNvPr>
                  <p:cNvSpPr/>
                  <p:nvPr/>
                </p:nvSpPr>
                <p:spPr>
                  <a:xfrm>
                    <a:off x="6332123" y="6675074"/>
                    <a:ext cx="482812" cy="826557"/>
                  </a:xfrm>
                  <a:custGeom>
                    <a:avLst/>
                    <a:gdLst>
                      <a:gd name="connsiteX0" fmla="*/ 420044 w 482812"/>
                      <a:gd name="connsiteY0" fmla="*/ 893 h 826557"/>
                      <a:gd name="connsiteX1" fmla="*/ 479310 w 482812"/>
                      <a:gd name="connsiteY1" fmla="*/ 216793 h 826557"/>
                      <a:gd name="connsiteX2" fmla="*/ 301510 w 482812"/>
                      <a:gd name="connsiteY2" fmla="*/ 343793 h 826557"/>
                      <a:gd name="connsiteX3" fmla="*/ 407344 w 482812"/>
                      <a:gd name="connsiteY3" fmla="*/ 530059 h 826557"/>
                      <a:gd name="connsiteX4" fmla="*/ 436977 w 482812"/>
                      <a:gd name="connsiteY4" fmla="*/ 745959 h 826557"/>
                      <a:gd name="connsiteX5" fmla="*/ 238010 w 482812"/>
                      <a:gd name="connsiteY5" fmla="*/ 826393 h 826557"/>
                      <a:gd name="connsiteX6" fmla="*/ 944 w 482812"/>
                      <a:gd name="connsiteY6" fmla="*/ 729026 h 826557"/>
                      <a:gd name="connsiteX7" fmla="*/ 331144 w 482812"/>
                      <a:gd name="connsiteY7" fmla="*/ 771359 h 826557"/>
                      <a:gd name="connsiteX8" fmla="*/ 428510 w 482812"/>
                      <a:gd name="connsiteY8" fmla="*/ 695159 h 826557"/>
                      <a:gd name="connsiteX9" fmla="*/ 428510 w 482812"/>
                      <a:gd name="connsiteY9" fmla="*/ 479259 h 826557"/>
                      <a:gd name="connsiteX10" fmla="*/ 424277 w 482812"/>
                      <a:gd name="connsiteY10" fmla="*/ 305693 h 826557"/>
                      <a:gd name="connsiteX11" fmla="*/ 420044 w 482812"/>
                      <a:gd name="connsiteY11" fmla="*/ 893 h 826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2812" h="826557">
                        <a:moveTo>
                          <a:pt x="420044" y="893"/>
                        </a:moveTo>
                        <a:cubicBezTo>
                          <a:pt x="429216" y="-13924"/>
                          <a:pt x="499066" y="159643"/>
                          <a:pt x="479310" y="216793"/>
                        </a:cubicBezTo>
                        <a:cubicBezTo>
                          <a:pt x="459554" y="273943"/>
                          <a:pt x="313504" y="291582"/>
                          <a:pt x="301510" y="343793"/>
                        </a:cubicBezTo>
                        <a:cubicBezTo>
                          <a:pt x="289516" y="396004"/>
                          <a:pt x="384766" y="463031"/>
                          <a:pt x="407344" y="530059"/>
                        </a:cubicBezTo>
                        <a:cubicBezTo>
                          <a:pt x="429922" y="597087"/>
                          <a:pt x="465199" y="696570"/>
                          <a:pt x="436977" y="745959"/>
                        </a:cubicBezTo>
                        <a:cubicBezTo>
                          <a:pt x="408755" y="795348"/>
                          <a:pt x="310682" y="829215"/>
                          <a:pt x="238010" y="826393"/>
                        </a:cubicBezTo>
                        <a:cubicBezTo>
                          <a:pt x="165338" y="823571"/>
                          <a:pt x="-14578" y="738198"/>
                          <a:pt x="944" y="729026"/>
                        </a:cubicBezTo>
                        <a:cubicBezTo>
                          <a:pt x="16466" y="719854"/>
                          <a:pt x="259883" y="777003"/>
                          <a:pt x="331144" y="771359"/>
                        </a:cubicBezTo>
                        <a:cubicBezTo>
                          <a:pt x="402405" y="765715"/>
                          <a:pt x="412282" y="743842"/>
                          <a:pt x="428510" y="695159"/>
                        </a:cubicBezTo>
                        <a:cubicBezTo>
                          <a:pt x="444738" y="646476"/>
                          <a:pt x="429215" y="544170"/>
                          <a:pt x="428510" y="479259"/>
                        </a:cubicBezTo>
                        <a:cubicBezTo>
                          <a:pt x="427805" y="414348"/>
                          <a:pt x="427099" y="381187"/>
                          <a:pt x="424277" y="305693"/>
                        </a:cubicBezTo>
                        <a:cubicBezTo>
                          <a:pt x="421455" y="230199"/>
                          <a:pt x="410872" y="15710"/>
                          <a:pt x="420044" y="89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フリーフォーム: 図形 34">
                    <a:extLst>
                      <a:ext uri="{FF2B5EF4-FFF2-40B4-BE49-F238E27FC236}">
                        <a16:creationId xmlns:a16="http://schemas.microsoft.com/office/drawing/2014/main" id="{AA726A78-A6ED-4292-9E8D-B7FF7694FC18}"/>
                      </a:ext>
                    </a:extLst>
                  </p:cNvPr>
                  <p:cNvSpPr/>
                  <p:nvPr/>
                </p:nvSpPr>
                <p:spPr>
                  <a:xfrm>
                    <a:off x="7718552" y="6700134"/>
                    <a:ext cx="468308" cy="344481"/>
                  </a:xfrm>
                  <a:custGeom>
                    <a:avLst/>
                    <a:gdLst>
                      <a:gd name="connsiteX0" fmla="*/ 456015 w 468308"/>
                      <a:gd name="connsiteY0" fmla="*/ 1233 h 344481"/>
                      <a:gd name="connsiteX1" fmla="*/ 117348 w 468308"/>
                      <a:gd name="connsiteY1" fmla="*/ 238299 h 344481"/>
                      <a:gd name="connsiteX2" fmla="*/ 3048 w 468308"/>
                      <a:gd name="connsiteY2" fmla="*/ 344133 h 344481"/>
                      <a:gd name="connsiteX3" fmla="*/ 218948 w 468308"/>
                      <a:gd name="connsiteY3" fmla="*/ 267933 h 344481"/>
                      <a:gd name="connsiteX4" fmla="*/ 375581 w 468308"/>
                      <a:gd name="connsiteY4" fmla="*/ 149399 h 344481"/>
                      <a:gd name="connsiteX5" fmla="*/ 456015 w 468308"/>
                      <a:gd name="connsiteY5" fmla="*/ 1233 h 344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8308" h="344481">
                        <a:moveTo>
                          <a:pt x="456015" y="1233"/>
                        </a:moveTo>
                        <a:cubicBezTo>
                          <a:pt x="412976" y="16050"/>
                          <a:pt x="192842" y="181149"/>
                          <a:pt x="117348" y="238299"/>
                        </a:cubicBezTo>
                        <a:cubicBezTo>
                          <a:pt x="41854" y="295449"/>
                          <a:pt x="-13885" y="339194"/>
                          <a:pt x="3048" y="344133"/>
                        </a:cubicBezTo>
                        <a:cubicBezTo>
                          <a:pt x="19981" y="349072"/>
                          <a:pt x="156859" y="300389"/>
                          <a:pt x="218948" y="267933"/>
                        </a:cubicBezTo>
                        <a:cubicBezTo>
                          <a:pt x="281037" y="235477"/>
                          <a:pt x="332542" y="189616"/>
                          <a:pt x="375581" y="149399"/>
                        </a:cubicBezTo>
                        <a:cubicBezTo>
                          <a:pt x="418620" y="109182"/>
                          <a:pt x="499054" y="-13584"/>
                          <a:pt x="456015" y="123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フリーフォーム: 図形 35">
                    <a:extLst>
                      <a:ext uri="{FF2B5EF4-FFF2-40B4-BE49-F238E27FC236}">
                        <a16:creationId xmlns:a16="http://schemas.microsoft.com/office/drawing/2014/main" id="{AF1AAA97-7F56-41CA-B32D-0BBCA821B166}"/>
                      </a:ext>
                    </a:extLst>
                  </p:cNvPr>
                  <p:cNvSpPr/>
                  <p:nvPr/>
                </p:nvSpPr>
                <p:spPr>
                  <a:xfrm>
                    <a:off x="6955803" y="6839177"/>
                    <a:ext cx="804688" cy="632230"/>
                  </a:xfrm>
                  <a:custGeom>
                    <a:avLst/>
                    <a:gdLst>
                      <a:gd name="connsiteX0" fmla="*/ 803897 w 804688"/>
                      <a:gd name="connsiteY0" fmla="*/ 14590 h 632230"/>
                      <a:gd name="connsiteX1" fmla="*/ 702297 w 804688"/>
                      <a:gd name="connsiteY1" fmla="*/ 39990 h 632230"/>
                      <a:gd name="connsiteX2" fmla="*/ 647264 w 804688"/>
                      <a:gd name="connsiteY2" fmla="*/ 205090 h 632230"/>
                      <a:gd name="connsiteX3" fmla="*/ 753097 w 804688"/>
                      <a:gd name="connsiteY3" fmla="*/ 497190 h 632230"/>
                      <a:gd name="connsiteX4" fmla="*/ 626097 w 804688"/>
                      <a:gd name="connsiteY4" fmla="*/ 387123 h 632230"/>
                      <a:gd name="connsiteX5" fmla="*/ 414430 w 804688"/>
                      <a:gd name="connsiteY5" fmla="*/ 433690 h 632230"/>
                      <a:gd name="connsiteX6" fmla="*/ 24964 w 804688"/>
                      <a:gd name="connsiteY6" fmla="*/ 628423 h 632230"/>
                      <a:gd name="connsiteX7" fmla="*/ 96930 w 804688"/>
                      <a:gd name="connsiteY7" fmla="*/ 547990 h 632230"/>
                      <a:gd name="connsiteX8" fmla="*/ 566830 w 804688"/>
                      <a:gd name="connsiteY8" fmla="*/ 370190 h 632230"/>
                      <a:gd name="connsiteX9" fmla="*/ 638797 w 804688"/>
                      <a:gd name="connsiteY9" fmla="*/ 315156 h 632230"/>
                      <a:gd name="connsiteX10" fmla="*/ 643030 w 804688"/>
                      <a:gd name="connsiteY10" fmla="*/ 230490 h 632230"/>
                      <a:gd name="connsiteX11" fmla="*/ 803897 w 804688"/>
                      <a:gd name="connsiteY11" fmla="*/ 14590 h 63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688" h="632230">
                        <a:moveTo>
                          <a:pt x="803897" y="14590"/>
                        </a:moveTo>
                        <a:cubicBezTo>
                          <a:pt x="813775" y="-17160"/>
                          <a:pt x="728402" y="8240"/>
                          <a:pt x="702297" y="39990"/>
                        </a:cubicBezTo>
                        <a:cubicBezTo>
                          <a:pt x="676191" y="71740"/>
                          <a:pt x="638797" y="128890"/>
                          <a:pt x="647264" y="205090"/>
                        </a:cubicBezTo>
                        <a:cubicBezTo>
                          <a:pt x="655731" y="281290"/>
                          <a:pt x="756625" y="466851"/>
                          <a:pt x="753097" y="497190"/>
                        </a:cubicBezTo>
                        <a:cubicBezTo>
                          <a:pt x="749569" y="527529"/>
                          <a:pt x="682541" y="397706"/>
                          <a:pt x="626097" y="387123"/>
                        </a:cubicBezTo>
                        <a:cubicBezTo>
                          <a:pt x="569653" y="376540"/>
                          <a:pt x="514619" y="393473"/>
                          <a:pt x="414430" y="433690"/>
                        </a:cubicBezTo>
                        <a:cubicBezTo>
                          <a:pt x="314241" y="473907"/>
                          <a:pt x="77881" y="609373"/>
                          <a:pt x="24964" y="628423"/>
                        </a:cubicBezTo>
                        <a:cubicBezTo>
                          <a:pt x="-27953" y="647473"/>
                          <a:pt x="6619" y="591029"/>
                          <a:pt x="96930" y="547990"/>
                        </a:cubicBezTo>
                        <a:cubicBezTo>
                          <a:pt x="187241" y="504951"/>
                          <a:pt x="476519" y="408996"/>
                          <a:pt x="566830" y="370190"/>
                        </a:cubicBezTo>
                        <a:cubicBezTo>
                          <a:pt x="657141" y="331384"/>
                          <a:pt x="626097" y="338439"/>
                          <a:pt x="638797" y="315156"/>
                        </a:cubicBezTo>
                        <a:cubicBezTo>
                          <a:pt x="651497" y="291873"/>
                          <a:pt x="621863" y="285523"/>
                          <a:pt x="643030" y="230490"/>
                        </a:cubicBezTo>
                        <a:cubicBezTo>
                          <a:pt x="664197" y="175457"/>
                          <a:pt x="794019" y="46340"/>
                          <a:pt x="803897" y="1459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フリーフォーム: 図形 36">
                    <a:extLst>
                      <a:ext uri="{FF2B5EF4-FFF2-40B4-BE49-F238E27FC236}">
                        <a16:creationId xmlns:a16="http://schemas.microsoft.com/office/drawing/2014/main" id="{0FDEA121-5EA5-4286-896C-77232E7624FF}"/>
                      </a:ext>
                    </a:extLst>
                  </p:cNvPr>
                  <p:cNvSpPr/>
                  <p:nvPr/>
                </p:nvSpPr>
                <p:spPr>
                  <a:xfrm>
                    <a:off x="7117603" y="6836658"/>
                    <a:ext cx="555108" cy="341855"/>
                  </a:xfrm>
                  <a:custGeom>
                    <a:avLst/>
                    <a:gdLst>
                      <a:gd name="connsiteX0" fmla="*/ 532030 w 555108"/>
                      <a:gd name="connsiteY0" fmla="*/ 97542 h 341855"/>
                      <a:gd name="connsiteX1" fmla="*/ 481230 w 555108"/>
                      <a:gd name="connsiteY1" fmla="*/ 127175 h 341855"/>
                      <a:gd name="connsiteX2" fmla="*/ 155264 w 555108"/>
                      <a:gd name="connsiteY2" fmla="*/ 279575 h 341855"/>
                      <a:gd name="connsiteX3" fmla="*/ 2864 w 555108"/>
                      <a:gd name="connsiteY3" fmla="*/ 338842 h 341855"/>
                      <a:gd name="connsiteX4" fmla="*/ 278030 w 555108"/>
                      <a:gd name="connsiteY4" fmla="*/ 194909 h 341855"/>
                      <a:gd name="connsiteX5" fmla="*/ 269564 w 555108"/>
                      <a:gd name="connsiteY5" fmla="*/ 101775 h 341855"/>
                      <a:gd name="connsiteX6" fmla="*/ 180664 w 555108"/>
                      <a:gd name="connsiteY6" fmla="*/ 175 h 341855"/>
                      <a:gd name="connsiteX7" fmla="*/ 532030 w 555108"/>
                      <a:gd name="connsiteY7" fmla="*/ 97542 h 341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5108" h="341855">
                        <a:moveTo>
                          <a:pt x="532030" y="97542"/>
                        </a:moveTo>
                        <a:cubicBezTo>
                          <a:pt x="582124" y="118709"/>
                          <a:pt x="544024" y="96836"/>
                          <a:pt x="481230" y="127175"/>
                        </a:cubicBezTo>
                        <a:cubicBezTo>
                          <a:pt x="418436" y="157514"/>
                          <a:pt x="234992" y="244297"/>
                          <a:pt x="155264" y="279575"/>
                        </a:cubicBezTo>
                        <a:cubicBezTo>
                          <a:pt x="75536" y="314853"/>
                          <a:pt x="-17597" y="352953"/>
                          <a:pt x="2864" y="338842"/>
                        </a:cubicBezTo>
                        <a:cubicBezTo>
                          <a:pt x="23325" y="324731"/>
                          <a:pt x="233580" y="234420"/>
                          <a:pt x="278030" y="194909"/>
                        </a:cubicBezTo>
                        <a:cubicBezTo>
                          <a:pt x="322480" y="155398"/>
                          <a:pt x="285792" y="134230"/>
                          <a:pt x="269564" y="101775"/>
                        </a:cubicBezTo>
                        <a:cubicBezTo>
                          <a:pt x="253336" y="69320"/>
                          <a:pt x="140447" y="-4058"/>
                          <a:pt x="180664" y="175"/>
                        </a:cubicBezTo>
                        <a:cubicBezTo>
                          <a:pt x="220881" y="4408"/>
                          <a:pt x="481936" y="76375"/>
                          <a:pt x="532030" y="97542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8" name="グループ化 37">
                  <a:extLst>
                    <a:ext uri="{FF2B5EF4-FFF2-40B4-BE49-F238E27FC236}">
                      <a16:creationId xmlns:a16="http://schemas.microsoft.com/office/drawing/2014/main" id="{5BB0FF55-7C6F-43AC-9BC1-BBA87DCFEEAA}"/>
                    </a:ext>
                  </a:extLst>
                </p:cNvPr>
                <p:cNvGrpSpPr/>
                <p:nvPr/>
              </p:nvGrpSpPr>
              <p:grpSpPr>
                <a:xfrm rot="2700000">
                  <a:off x="4800655" y="5031606"/>
                  <a:ext cx="2282537" cy="2953512"/>
                  <a:chOff x="6265298" y="4803589"/>
                  <a:chExt cx="2282537" cy="2953512"/>
                </a:xfrm>
              </p:grpSpPr>
              <p:sp>
                <p:nvSpPr>
                  <p:cNvPr id="39" name="フリーフォーム: 図形 38">
                    <a:extLst>
                      <a:ext uri="{FF2B5EF4-FFF2-40B4-BE49-F238E27FC236}">
                        <a16:creationId xmlns:a16="http://schemas.microsoft.com/office/drawing/2014/main" id="{39A3231B-09E8-4314-B80E-DF367875A056}"/>
                      </a:ext>
                    </a:extLst>
                  </p:cNvPr>
                  <p:cNvSpPr/>
                  <p:nvPr/>
                </p:nvSpPr>
                <p:spPr>
                  <a:xfrm>
                    <a:off x="6265298" y="4973440"/>
                    <a:ext cx="150324" cy="2777502"/>
                  </a:xfrm>
                  <a:custGeom>
                    <a:avLst/>
                    <a:gdLst>
                      <a:gd name="connsiteX0" fmla="*/ 50835 w 150324"/>
                      <a:gd name="connsiteY0" fmla="*/ 727 h 2777502"/>
                      <a:gd name="connsiteX1" fmla="*/ 67769 w 150324"/>
                      <a:gd name="connsiteY1" fmla="*/ 347860 h 2777502"/>
                      <a:gd name="connsiteX2" fmla="*/ 63535 w 150324"/>
                      <a:gd name="connsiteY2" fmla="*/ 601860 h 2777502"/>
                      <a:gd name="connsiteX3" fmla="*/ 35 w 150324"/>
                      <a:gd name="connsiteY3" fmla="*/ 877027 h 2777502"/>
                      <a:gd name="connsiteX4" fmla="*/ 55069 w 150324"/>
                      <a:gd name="connsiteY4" fmla="*/ 1198760 h 2777502"/>
                      <a:gd name="connsiteX5" fmla="*/ 88935 w 150324"/>
                      <a:gd name="connsiteY5" fmla="*/ 1639027 h 2777502"/>
                      <a:gd name="connsiteX6" fmla="*/ 46602 w 150324"/>
                      <a:gd name="connsiteY6" fmla="*/ 1931127 h 2777502"/>
                      <a:gd name="connsiteX7" fmla="*/ 88935 w 150324"/>
                      <a:gd name="connsiteY7" fmla="*/ 2329060 h 2777502"/>
                      <a:gd name="connsiteX8" fmla="*/ 80469 w 150324"/>
                      <a:gd name="connsiteY8" fmla="*/ 2760860 h 2777502"/>
                      <a:gd name="connsiteX9" fmla="*/ 50835 w 150324"/>
                      <a:gd name="connsiteY9" fmla="*/ 2659260 h 2777502"/>
                      <a:gd name="connsiteX10" fmla="*/ 46602 w 150324"/>
                      <a:gd name="connsiteY10" fmla="*/ 2384093 h 2777502"/>
                      <a:gd name="connsiteX11" fmla="*/ 105869 w 150324"/>
                      <a:gd name="connsiteY11" fmla="*/ 2049660 h 2777502"/>
                      <a:gd name="connsiteX12" fmla="*/ 148202 w 150324"/>
                      <a:gd name="connsiteY12" fmla="*/ 1791427 h 2777502"/>
                      <a:gd name="connsiteX13" fmla="*/ 97402 w 150324"/>
                      <a:gd name="connsiteY13" fmla="*/ 1317293 h 2777502"/>
                      <a:gd name="connsiteX14" fmla="*/ 84702 w 150324"/>
                      <a:gd name="connsiteY14" fmla="*/ 1097160 h 2777502"/>
                      <a:gd name="connsiteX15" fmla="*/ 59302 w 150324"/>
                      <a:gd name="connsiteY15" fmla="*/ 868560 h 2777502"/>
                      <a:gd name="connsiteX16" fmla="*/ 139735 w 150324"/>
                      <a:gd name="connsiteY16" fmla="*/ 508727 h 2777502"/>
                      <a:gd name="connsiteX17" fmla="*/ 139735 w 150324"/>
                      <a:gd name="connsiteY17" fmla="*/ 263193 h 2777502"/>
                      <a:gd name="connsiteX18" fmla="*/ 50835 w 150324"/>
                      <a:gd name="connsiteY18" fmla="*/ 727 h 2777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0324" h="2777502">
                        <a:moveTo>
                          <a:pt x="50835" y="727"/>
                        </a:moveTo>
                        <a:cubicBezTo>
                          <a:pt x="38841" y="14838"/>
                          <a:pt x="65652" y="247671"/>
                          <a:pt x="67769" y="347860"/>
                        </a:cubicBezTo>
                        <a:cubicBezTo>
                          <a:pt x="69886" y="448049"/>
                          <a:pt x="74824" y="513666"/>
                          <a:pt x="63535" y="601860"/>
                        </a:cubicBezTo>
                        <a:cubicBezTo>
                          <a:pt x="52246" y="690055"/>
                          <a:pt x="1446" y="777544"/>
                          <a:pt x="35" y="877027"/>
                        </a:cubicBezTo>
                        <a:cubicBezTo>
                          <a:pt x="-1376" y="976510"/>
                          <a:pt x="40252" y="1071760"/>
                          <a:pt x="55069" y="1198760"/>
                        </a:cubicBezTo>
                        <a:cubicBezTo>
                          <a:pt x="69886" y="1325760"/>
                          <a:pt x="90346" y="1516966"/>
                          <a:pt x="88935" y="1639027"/>
                        </a:cubicBezTo>
                        <a:cubicBezTo>
                          <a:pt x="87524" y="1761088"/>
                          <a:pt x="46602" y="1816122"/>
                          <a:pt x="46602" y="1931127"/>
                        </a:cubicBezTo>
                        <a:cubicBezTo>
                          <a:pt x="46602" y="2046132"/>
                          <a:pt x="83291" y="2190771"/>
                          <a:pt x="88935" y="2329060"/>
                        </a:cubicBezTo>
                        <a:cubicBezTo>
                          <a:pt x="94579" y="2467349"/>
                          <a:pt x="86819" y="2705827"/>
                          <a:pt x="80469" y="2760860"/>
                        </a:cubicBezTo>
                        <a:cubicBezTo>
                          <a:pt x="74119" y="2815893"/>
                          <a:pt x="56480" y="2722055"/>
                          <a:pt x="50835" y="2659260"/>
                        </a:cubicBezTo>
                        <a:cubicBezTo>
                          <a:pt x="45190" y="2596466"/>
                          <a:pt x="37430" y="2485693"/>
                          <a:pt x="46602" y="2384093"/>
                        </a:cubicBezTo>
                        <a:cubicBezTo>
                          <a:pt x="55774" y="2282493"/>
                          <a:pt x="88936" y="2148438"/>
                          <a:pt x="105869" y="2049660"/>
                        </a:cubicBezTo>
                        <a:cubicBezTo>
                          <a:pt x="122802" y="1950882"/>
                          <a:pt x="149613" y="1913488"/>
                          <a:pt x="148202" y="1791427"/>
                        </a:cubicBezTo>
                        <a:cubicBezTo>
                          <a:pt x="146791" y="1669366"/>
                          <a:pt x="107985" y="1433004"/>
                          <a:pt x="97402" y="1317293"/>
                        </a:cubicBezTo>
                        <a:cubicBezTo>
                          <a:pt x="86819" y="1201582"/>
                          <a:pt x="91052" y="1171949"/>
                          <a:pt x="84702" y="1097160"/>
                        </a:cubicBezTo>
                        <a:cubicBezTo>
                          <a:pt x="78352" y="1022371"/>
                          <a:pt x="50130" y="966632"/>
                          <a:pt x="59302" y="868560"/>
                        </a:cubicBezTo>
                        <a:cubicBezTo>
                          <a:pt x="68474" y="770488"/>
                          <a:pt x="126330" y="609621"/>
                          <a:pt x="139735" y="508727"/>
                        </a:cubicBezTo>
                        <a:cubicBezTo>
                          <a:pt x="153140" y="407833"/>
                          <a:pt x="154552" y="345037"/>
                          <a:pt x="139735" y="263193"/>
                        </a:cubicBezTo>
                        <a:cubicBezTo>
                          <a:pt x="124918" y="181349"/>
                          <a:pt x="62829" y="-13384"/>
                          <a:pt x="50835" y="72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フリーフォーム: 図形 39">
                    <a:extLst>
                      <a:ext uri="{FF2B5EF4-FFF2-40B4-BE49-F238E27FC236}">
                        <a16:creationId xmlns:a16="http://schemas.microsoft.com/office/drawing/2014/main" id="{C8086BAC-0796-46B2-8F43-29167146BDC6}"/>
                      </a:ext>
                    </a:extLst>
                  </p:cNvPr>
                  <p:cNvSpPr/>
                  <p:nvPr/>
                </p:nvSpPr>
                <p:spPr>
                  <a:xfrm>
                    <a:off x="6311317" y="4803589"/>
                    <a:ext cx="2236518" cy="2177221"/>
                  </a:xfrm>
                  <a:custGeom>
                    <a:avLst/>
                    <a:gdLst>
                      <a:gd name="connsiteX0" fmla="*/ 583 w 2236518"/>
                      <a:gd name="connsiteY0" fmla="*/ 5478 h 2177221"/>
                      <a:gd name="connsiteX1" fmla="*/ 415450 w 2236518"/>
                      <a:gd name="connsiteY1" fmla="*/ 327211 h 2177221"/>
                      <a:gd name="connsiteX2" fmla="*/ 652516 w 2236518"/>
                      <a:gd name="connsiteY2" fmla="*/ 598144 h 2177221"/>
                      <a:gd name="connsiteX3" fmla="*/ 1071616 w 2236518"/>
                      <a:gd name="connsiteY3" fmla="*/ 1059578 h 2177221"/>
                      <a:gd name="connsiteX4" fmla="*/ 1249416 w 2236518"/>
                      <a:gd name="connsiteY4" fmla="*/ 1300878 h 2177221"/>
                      <a:gd name="connsiteX5" fmla="*/ 1664283 w 2236518"/>
                      <a:gd name="connsiteY5" fmla="*/ 1673411 h 2177221"/>
                      <a:gd name="connsiteX6" fmla="*/ 1994483 w 2236518"/>
                      <a:gd name="connsiteY6" fmla="*/ 2007844 h 2177221"/>
                      <a:gd name="connsiteX7" fmla="*/ 2235783 w 2236518"/>
                      <a:gd name="connsiteY7" fmla="*/ 2177178 h 2177221"/>
                      <a:gd name="connsiteX8" fmla="*/ 2057983 w 2236518"/>
                      <a:gd name="connsiteY8" fmla="*/ 2020544 h 2177221"/>
                      <a:gd name="connsiteX9" fmla="*/ 1740483 w 2236518"/>
                      <a:gd name="connsiteY9" fmla="*/ 1673411 h 2177221"/>
                      <a:gd name="connsiteX10" fmla="*/ 1397583 w 2236518"/>
                      <a:gd name="connsiteY10" fmla="*/ 1398244 h 2177221"/>
                      <a:gd name="connsiteX11" fmla="*/ 948850 w 2236518"/>
                      <a:gd name="connsiteY11" fmla="*/ 890244 h 2177221"/>
                      <a:gd name="connsiteX12" fmla="*/ 804916 w 2236518"/>
                      <a:gd name="connsiteY12" fmla="*/ 661644 h 2177221"/>
                      <a:gd name="connsiteX13" fmla="*/ 601716 w 2236518"/>
                      <a:gd name="connsiteY13" fmla="*/ 454211 h 2177221"/>
                      <a:gd name="connsiteX14" fmla="*/ 330783 w 2236518"/>
                      <a:gd name="connsiteY14" fmla="*/ 149411 h 2177221"/>
                      <a:gd name="connsiteX15" fmla="*/ 583 w 2236518"/>
                      <a:gd name="connsiteY15" fmla="*/ 5478 h 2177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36518" h="2177221">
                        <a:moveTo>
                          <a:pt x="583" y="5478"/>
                        </a:moveTo>
                        <a:cubicBezTo>
                          <a:pt x="14694" y="35111"/>
                          <a:pt x="306795" y="228433"/>
                          <a:pt x="415450" y="327211"/>
                        </a:cubicBezTo>
                        <a:cubicBezTo>
                          <a:pt x="524106" y="425989"/>
                          <a:pt x="543155" y="476083"/>
                          <a:pt x="652516" y="598144"/>
                        </a:cubicBezTo>
                        <a:cubicBezTo>
                          <a:pt x="761877" y="720205"/>
                          <a:pt x="972133" y="942456"/>
                          <a:pt x="1071616" y="1059578"/>
                        </a:cubicBezTo>
                        <a:cubicBezTo>
                          <a:pt x="1171099" y="1176700"/>
                          <a:pt x="1150638" y="1198573"/>
                          <a:pt x="1249416" y="1300878"/>
                        </a:cubicBezTo>
                        <a:cubicBezTo>
                          <a:pt x="1348194" y="1403183"/>
                          <a:pt x="1540105" y="1555583"/>
                          <a:pt x="1664283" y="1673411"/>
                        </a:cubicBezTo>
                        <a:cubicBezTo>
                          <a:pt x="1788461" y="1791239"/>
                          <a:pt x="1899233" y="1923883"/>
                          <a:pt x="1994483" y="2007844"/>
                        </a:cubicBezTo>
                        <a:cubicBezTo>
                          <a:pt x="2089733" y="2091805"/>
                          <a:pt x="2225200" y="2175061"/>
                          <a:pt x="2235783" y="2177178"/>
                        </a:cubicBezTo>
                        <a:cubicBezTo>
                          <a:pt x="2246366" y="2179295"/>
                          <a:pt x="2140533" y="2104505"/>
                          <a:pt x="2057983" y="2020544"/>
                        </a:cubicBezTo>
                        <a:cubicBezTo>
                          <a:pt x="1975433" y="1936583"/>
                          <a:pt x="1850550" y="1777128"/>
                          <a:pt x="1740483" y="1673411"/>
                        </a:cubicBezTo>
                        <a:cubicBezTo>
                          <a:pt x="1630416" y="1569694"/>
                          <a:pt x="1529522" y="1528772"/>
                          <a:pt x="1397583" y="1398244"/>
                        </a:cubicBezTo>
                        <a:cubicBezTo>
                          <a:pt x="1265644" y="1267716"/>
                          <a:pt x="1047628" y="1013011"/>
                          <a:pt x="948850" y="890244"/>
                        </a:cubicBezTo>
                        <a:cubicBezTo>
                          <a:pt x="850072" y="767477"/>
                          <a:pt x="862772" y="734316"/>
                          <a:pt x="804916" y="661644"/>
                        </a:cubicBezTo>
                        <a:cubicBezTo>
                          <a:pt x="747060" y="588972"/>
                          <a:pt x="680738" y="539583"/>
                          <a:pt x="601716" y="454211"/>
                        </a:cubicBezTo>
                        <a:cubicBezTo>
                          <a:pt x="522694" y="368839"/>
                          <a:pt x="429561" y="226316"/>
                          <a:pt x="330783" y="149411"/>
                        </a:cubicBezTo>
                        <a:cubicBezTo>
                          <a:pt x="232005" y="72506"/>
                          <a:pt x="-13528" y="-24155"/>
                          <a:pt x="583" y="5478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フリーフォーム: 図形 40">
                    <a:extLst>
                      <a:ext uri="{FF2B5EF4-FFF2-40B4-BE49-F238E27FC236}">
                        <a16:creationId xmlns:a16="http://schemas.microsoft.com/office/drawing/2014/main" id="{A875B6BA-AF3E-4A26-8E3C-87E370761A1A}"/>
                      </a:ext>
                    </a:extLst>
                  </p:cNvPr>
                  <p:cNvSpPr/>
                  <p:nvPr/>
                </p:nvSpPr>
                <p:spPr>
                  <a:xfrm>
                    <a:off x="6372355" y="6980706"/>
                    <a:ext cx="2153844" cy="776395"/>
                  </a:xfrm>
                  <a:custGeom>
                    <a:avLst/>
                    <a:gdLst>
                      <a:gd name="connsiteX0" fmla="*/ 2153578 w 2153844"/>
                      <a:gd name="connsiteY0" fmla="*/ 61 h 776395"/>
                      <a:gd name="connsiteX1" fmla="*/ 1848778 w 2153844"/>
                      <a:gd name="connsiteY1" fmla="*/ 186327 h 776395"/>
                      <a:gd name="connsiteX2" fmla="*/ 1446612 w 2153844"/>
                      <a:gd name="connsiteY2" fmla="*/ 448794 h 776395"/>
                      <a:gd name="connsiteX3" fmla="*/ 1107945 w 2153844"/>
                      <a:gd name="connsiteY3" fmla="*/ 563094 h 776395"/>
                      <a:gd name="connsiteX4" fmla="*/ 654978 w 2153844"/>
                      <a:gd name="connsiteY4" fmla="*/ 732427 h 776395"/>
                      <a:gd name="connsiteX5" fmla="*/ 324778 w 2153844"/>
                      <a:gd name="connsiteY5" fmla="*/ 770527 h 776395"/>
                      <a:gd name="connsiteX6" fmla="*/ 3045 w 2153844"/>
                      <a:gd name="connsiteY6" fmla="*/ 770527 h 776395"/>
                      <a:gd name="connsiteX7" fmla="*/ 523745 w 2153844"/>
                      <a:gd name="connsiteY7" fmla="*/ 715494 h 776395"/>
                      <a:gd name="connsiteX8" fmla="*/ 1455078 w 2153844"/>
                      <a:gd name="connsiteY8" fmla="*/ 474194 h 776395"/>
                      <a:gd name="connsiteX9" fmla="*/ 1797978 w 2153844"/>
                      <a:gd name="connsiteY9" fmla="*/ 169394 h 776395"/>
                      <a:gd name="connsiteX10" fmla="*/ 2153578 w 2153844"/>
                      <a:gd name="connsiteY10" fmla="*/ 61 h 776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53844" h="776395">
                        <a:moveTo>
                          <a:pt x="2153578" y="61"/>
                        </a:moveTo>
                        <a:cubicBezTo>
                          <a:pt x="2162045" y="2883"/>
                          <a:pt x="1966606" y="111538"/>
                          <a:pt x="1848778" y="186327"/>
                        </a:cubicBezTo>
                        <a:cubicBezTo>
                          <a:pt x="1730950" y="261116"/>
                          <a:pt x="1570084" y="386000"/>
                          <a:pt x="1446612" y="448794"/>
                        </a:cubicBezTo>
                        <a:cubicBezTo>
                          <a:pt x="1323140" y="511588"/>
                          <a:pt x="1239884" y="515822"/>
                          <a:pt x="1107945" y="563094"/>
                        </a:cubicBezTo>
                        <a:cubicBezTo>
                          <a:pt x="976006" y="610366"/>
                          <a:pt x="785506" y="697855"/>
                          <a:pt x="654978" y="732427"/>
                        </a:cubicBezTo>
                        <a:cubicBezTo>
                          <a:pt x="524450" y="766999"/>
                          <a:pt x="433433" y="764177"/>
                          <a:pt x="324778" y="770527"/>
                        </a:cubicBezTo>
                        <a:cubicBezTo>
                          <a:pt x="216123" y="776877"/>
                          <a:pt x="-30116" y="779699"/>
                          <a:pt x="3045" y="770527"/>
                        </a:cubicBezTo>
                        <a:cubicBezTo>
                          <a:pt x="36206" y="761355"/>
                          <a:pt x="281740" y="764883"/>
                          <a:pt x="523745" y="715494"/>
                        </a:cubicBezTo>
                        <a:cubicBezTo>
                          <a:pt x="765750" y="666105"/>
                          <a:pt x="1242706" y="565211"/>
                          <a:pt x="1455078" y="474194"/>
                        </a:cubicBezTo>
                        <a:cubicBezTo>
                          <a:pt x="1667450" y="383177"/>
                          <a:pt x="1686500" y="247005"/>
                          <a:pt x="1797978" y="169394"/>
                        </a:cubicBezTo>
                        <a:cubicBezTo>
                          <a:pt x="1909456" y="91783"/>
                          <a:pt x="2145111" y="-2761"/>
                          <a:pt x="2153578" y="6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フリーフォーム: 図形 41">
                    <a:extLst>
                      <a:ext uri="{FF2B5EF4-FFF2-40B4-BE49-F238E27FC236}">
                        <a16:creationId xmlns:a16="http://schemas.microsoft.com/office/drawing/2014/main" id="{32D51CE2-CBCB-4B48-BFC4-93E921083A93}"/>
                      </a:ext>
                    </a:extLst>
                  </p:cNvPr>
                  <p:cNvSpPr/>
                  <p:nvPr/>
                </p:nvSpPr>
                <p:spPr>
                  <a:xfrm>
                    <a:off x="6355112" y="5014397"/>
                    <a:ext cx="1088328" cy="997351"/>
                  </a:xfrm>
                  <a:custGeom>
                    <a:avLst/>
                    <a:gdLst>
                      <a:gd name="connsiteX0" fmla="*/ 11821 w 1088328"/>
                      <a:gd name="connsiteY0" fmla="*/ 23270 h 997351"/>
                      <a:gd name="connsiteX1" fmla="*/ 62621 w 1088328"/>
                      <a:gd name="connsiteY1" fmla="*/ 19036 h 997351"/>
                      <a:gd name="connsiteX2" fmla="*/ 282755 w 1088328"/>
                      <a:gd name="connsiteY2" fmla="*/ 74070 h 997351"/>
                      <a:gd name="connsiteX3" fmla="*/ 718788 w 1088328"/>
                      <a:gd name="connsiteY3" fmla="*/ 594770 h 997351"/>
                      <a:gd name="connsiteX4" fmla="*/ 799221 w 1088328"/>
                      <a:gd name="connsiteY4" fmla="*/ 649803 h 997351"/>
                      <a:gd name="connsiteX5" fmla="*/ 1082855 w 1088328"/>
                      <a:gd name="connsiteY5" fmla="*/ 984236 h 997351"/>
                      <a:gd name="connsiteX6" fmla="*/ 981255 w 1088328"/>
                      <a:gd name="connsiteY6" fmla="*/ 920736 h 997351"/>
                      <a:gd name="connsiteX7" fmla="*/ 917755 w 1088328"/>
                      <a:gd name="connsiteY7" fmla="*/ 836070 h 997351"/>
                      <a:gd name="connsiteX8" fmla="*/ 803455 w 1088328"/>
                      <a:gd name="connsiteY8" fmla="*/ 721770 h 997351"/>
                      <a:gd name="connsiteX9" fmla="*/ 744188 w 1088328"/>
                      <a:gd name="connsiteY9" fmla="*/ 654036 h 997351"/>
                      <a:gd name="connsiteX10" fmla="*/ 591788 w 1088328"/>
                      <a:gd name="connsiteY10" fmla="*/ 793736 h 997351"/>
                      <a:gd name="connsiteX11" fmla="*/ 591788 w 1088328"/>
                      <a:gd name="connsiteY11" fmla="*/ 670970 h 997351"/>
                      <a:gd name="connsiteX12" fmla="*/ 507121 w 1088328"/>
                      <a:gd name="connsiteY12" fmla="*/ 552436 h 997351"/>
                      <a:gd name="connsiteX13" fmla="*/ 295455 w 1088328"/>
                      <a:gd name="connsiteY13" fmla="*/ 501636 h 997351"/>
                      <a:gd name="connsiteX14" fmla="*/ 236188 w 1088328"/>
                      <a:gd name="connsiteY14" fmla="*/ 488936 h 997351"/>
                      <a:gd name="connsiteX15" fmla="*/ 198088 w 1088328"/>
                      <a:gd name="connsiteY15" fmla="*/ 395803 h 997351"/>
                      <a:gd name="connsiteX16" fmla="*/ 159988 w 1088328"/>
                      <a:gd name="connsiteY16" fmla="*/ 328070 h 997351"/>
                      <a:gd name="connsiteX17" fmla="*/ 54155 w 1088328"/>
                      <a:gd name="connsiteY17" fmla="*/ 281503 h 997351"/>
                      <a:gd name="connsiteX18" fmla="*/ 164221 w 1088328"/>
                      <a:gd name="connsiteY18" fmla="*/ 256103 h 997351"/>
                      <a:gd name="connsiteX19" fmla="*/ 270055 w 1088328"/>
                      <a:gd name="connsiteY19" fmla="*/ 387336 h 997351"/>
                      <a:gd name="connsiteX20" fmla="*/ 469021 w 1088328"/>
                      <a:gd name="connsiteY20" fmla="*/ 484703 h 997351"/>
                      <a:gd name="connsiteX21" fmla="*/ 583321 w 1088328"/>
                      <a:gd name="connsiteY21" fmla="*/ 548203 h 997351"/>
                      <a:gd name="connsiteX22" fmla="*/ 701855 w 1088328"/>
                      <a:gd name="connsiteY22" fmla="*/ 679436 h 997351"/>
                      <a:gd name="connsiteX23" fmla="*/ 612955 w 1088328"/>
                      <a:gd name="connsiteY23" fmla="*/ 543970 h 997351"/>
                      <a:gd name="connsiteX24" fmla="*/ 358955 w 1088328"/>
                      <a:gd name="connsiteY24" fmla="*/ 205303 h 997351"/>
                      <a:gd name="connsiteX25" fmla="*/ 253121 w 1088328"/>
                      <a:gd name="connsiteY25" fmla="*/ 14803 h 997351"/>
                      <a:gd name="connsiteX26" fmla="*/ 11821 w 1088328"/>
                      <a:gd name="connsiteY26" fmla="*/ 23270 h 997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88328" h="997351">
                        <a:moveTo>
                          <a:pt x="11821" y="23270"/>
                        </a:moveTo>
                        <a:cubicBezTo>
                          <a:pt x="-19929" y="23975"/>
                          <a:pt x="17465" y="10569"/>
                          <a:pt x="62621" y="19036"/>
                        </a:cubicBezTo>
                        <a:cubicBezTo>
                          <a:pt x="107777" y="27503"/>
                          <a:pt x="173394" y="-21886"/>
                          <a:pt x="282755" y="74070"/>
                        </a:cubicBezTo>
                        <a:cubicBezTo>
                          <a:pt x="392116" y="170026"/>
                          <a:pt x="632710" y="498815"/>
                          <a:pt x="718788" y="594770"/>
                        </a:cubicBezTo>
                        <a:cubicBezTo>
                          <a:pt x="804866" y="690725"/>
                          <a:pt x="738543" y="584892"/>
                          <a:pt x="799221" y="649803"/>
                        </a:cubicBezTo>
                        <a:cubicBezTo>
                          <a:pt x="859899" y="714714"/>
                          <a:pt x="1052516" y="939081"/>
                          <a:pt x="1082855" y="984236"/>
                        </a:cubicBezTo>
                        <a:cubicBezTo>
                          <a:pt x="1113194" y="1029391"/>
                          <a:pt x="1008772" y="945430"/>
                          <a:pt x="981255" y="920736"/>
                        </a:cubicBezTo>
                        <a:cubicBezTo>
                          <a:pt x="953738" y="896042"/>
                          <a:pt x="947388" y="869231"/>
                          <a:pt x="917755" y="836070"/>
                        </a:cubicBezTo>
                        <a:cubicBezTo>
                          <a:pt x="888122" y="802909"/>
                          <a:pt x="803455" y="721770"/>
                          <a:pt x="803455" y="721770"/>
                        </a:cubicBezTo>
                        <a:cubicBezTo>
                          <a:pt x="774527" y="691431"/>
                          <a:pt x="779466" y="642042"/>
                          <a:pt x="744188" y="654036"/>
                        </a:cubicBezTo>
                        <a:cubicBezTo>
                          <a:pt x="708910" y="666030"/>
                          <a:pt x="617188" y="790914"/>
                          <a:pt x="591788" y="793736"/>
                        </a:cubicBezTo>
                        <a:cubicBezTo>
                          <a:pt x="566388" y="796558"/>
                          <a:pt x="605899" y="711187"/>
                          <a:pt x="591788" y="670970"/>
                        </a:cubicBezTo>
                        <a:cubicBezTo>
                          <a:pt x="577677" y="630753"/>
                          <a:pt x="556510" y="580658"/>
                          <a:pt x="507121" y="552436"/>
                        </a:cubicBezTo>
                        <a:cubicBezTo>
                          <a:pt x="457732" y="524214"/>
                          <a:pt x="340610" y="512219"/>
                          <a:pt x="295455" y="501636"/>
                        </a:cubicBezTo>
                        <a:cubicBezTo>
                          <a:pt x="250300" y="491053"/>
                          <a:pt x="252416" y="506575"/>
                          <a:pt x="236188" y="488936"/>
                        </a:cubicBezTo>
                        <a:cubicBezTo>
                          <a:pt x="219960" y="471297"/>
                          <a:pt x="210788" y="422614"/>
                          <a:pt x="198088" y="395803"/>
                        </a:cubicBezTo>
                        <a:cubicBezTo>
                          <a:pt x="185388" y="368992"/>
                          <a:pt x="183977" y="347120"/>
                          <a:pt x="159988" y="328070"/>
                        </a:cubicBezTo>
                        <a:cubicBezTo>
                          <a:pt x="135999" y="309020"/>
                          <a:pt x="53450" y="293497"/>
                          <a:pt x="54155" y="281503"/>
                        </a:cubicBezTo>
                        <a:cubicBezTo>
                          <a:pt x="54860" y="269509"/>
                          <a:pt x="128238" y="238464"/>
                          <a:pt x="164221" y="256103"/>
                        </a:cubicBezTo>
                        <a:cubicBezTo>
                          <a:pt x="200204" y="273742"/>
                          <a:pt x="219255" y="349236"/>
                          <a:pt x="270055" y="387336"/>
                        </a:cubicBezTo>
                        <a:cubicBezTo>
                          <a:pt x="320855" y="425436"/>
                          <a:pt x="416810" y="457892"/>
                          <a:pt x="469021" y="484703"/>
                        </a:cubicBezTo>
                        <a:cubicBezTo>
                          <a:pt x="521232" y="511514"/>
                          <a:pt x="544515" y="515748"/>
                          <a:pt x="583321" y="548203"/>
                        </a:cubicBezTo>
                        <a:cubicBezTo>
                          <a:pt x="622127" y="580659"/>
                          <a:pt x="696916" y="680141"/>
                          <a:pt x="701855" y="679436"/>
                        </a:cubicBezTo>
                        <a:cubicBezTo>
                          <a:pt x="706794" y="678731"/>
                          <a:pt x="670105" y="622992"/>
                          <a:pt x="612955" y="543970"/>
                        </a:cubicBezTo>
                        <a:cubicBezTo>
                          <a:pt x="555805" y="464948"/>
                          <a:pt x="418927" y="293497"/>
                          <a:pt x="358955" y="205303"/>
                        </a:cubicBezTo>
                        <a:cubicBezTo>
                          <a:pt x="298983" y="117109"/>
                          <a:pt x="309565" y="52197"/>
                          <a:pt x="253121" y="14803"/>
                        </a:cubicBezTo>
                        <a:cubicBezTo>
                          <a:pt x="196677" y="-22591"/>
                          <a:pt x="43571" y="22565"/>
                          <a:pt x="11821" y="2327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" name="フリーフォーム: 図形 42">
                    <a:extLst>
                      <a:ext uri="{FF2B5EF4-FFF2-40B4-BE49-F238E27FC236}">
                        <a16:creationId xmlns:a16="http://schemas.microsoft.com/office/drawing/2014/main" id="{7822750F-DAFA-4A4D-9F29-126FAFD93E48}"/>
                      </a:ext>
                    </a:extLst>
                  </p:cNvPr>
                  <p:cNvSpPr/>
                  <p:nvPr/>
                </p:nvSpPr>
                <p:spPr>
                  <a:xfrm>
                    <a:off x="6311243" y="5493207"/>
                    <a:ext cx="646341" cy="641942"/>
                  </a:xfrm>
                  <a:custGeom>
                    <a:avLst/>
                    <a:gdLst>
                      <a:gd name="connsiteX0" fmla="*/ 98024 w 646341"/>
                      <a:gd name="connsiteY0" fmla="*/ 48226 h 641942"/>
                      <a:gd name="connsiteX1" fmla="*/ 398590 w 646341"/>
                      <a:gd name="connsiteY1" fmla="*/ 10126 h 641942"/>
                      <a:gd name="connsiteX2" fmla="*/ 631424 w 646341"/>
                      <a:gd name="connsiteY2" fmla="*/ 264126 h 641942"/>
                      <a:gd name="connsiteX3" fmla="*/ 589090 w 646341"/>
                      <a:gd name="connsiteY3" fmla="*/ 518126 h 641942"/>
                      <a:gd name="connsiteX4" fmla="*/ 313924 w 646341"/>
                      <a:gd name="connsiteY4" fmla="*/ 640893 h 641942"/>
                      <a:gd name="connsiteX5" fmla="*/ 174224 w 646341"/>
                      <a:gd name="connsiteY5" fmla="*/ 568926 h 641942"/>
                      <a:gd name="connsiteX6" fmla="*/ 657 w 646341"/>
                      <a:gd name="connsiteY6" fmla="*/ 424993 h 641942"/>
                      <a:gd name="connsiteX7" fmla="*/ 127657 w 646341"/>
                      <a:gd name="connsiteY7" fmla="*/ 585860 h 641942"/>
                      <a:gd name="connsiteX8" fmla="*/ 436690 w 646341"/>
                      <a:gd name="connsiteY8" fmla="*/ 623960 h 641942"/>
                      <a:gd name="connsiteX9" fmla="*/ 618724 w 646341"/>
                      <a:gd name="connsiteY9" fmla="*/ 530826 h 641942"/>
                      <a:gd name="connsiteX10" fmla="*/ 627190 w 646341"/>
                      <a:gd name="connsiteY10" fmla="*/ 378426 h 641942"/>
                      <a:gd name="connsiteX11" fmla="*/ 622957 w 646341"/>
                      <a:gd name="connsiteY11" fmla="*/ 141360 h 641942"/>
                      <a:gd name="connsiteX12" fmla="*/ 521357 w 646341"/>
                      <a:gd name="connsiteY12" fmla="*/ 35526 h 641942"/>
                      <a:gd name="connsiteX13" fmla="*/ 220790 w 646341"/>
                      <a:gd name="connsiteY13" fmla="*/ 27060 h 641942"/>
                      <a:gd name="connsiteX14" fmla="*/ 98024 w 646341"/>
                      <a:gd name="connsiteY14" fmla="*/ 48226 h 64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46341" h="641942">
                        <a:moveTo>
                          <a:pt x="98024" y="48226"/>
                        </a:moveTo>
                        <a:cubicBezTo>
                          <a:pt x="127657" y="45404"/>
                          <a:pt x="309690" y="-25857"/>
                          <a:pt x="398590" y="10126"/>
                        </a:cubicBezTo>
                        <a:cubicBezTo>
                          <a:pt x="487490" y="46109"/>
                          <a:pt x="599674" y="179459"/>
                          <a:pt x="631424" y="264126"/>
                        </a:cubicBezTo>
                        <a:cubicBezTo>
                          <a:pt x="663174" y="348793"/>
                          <a:pt x="642007" y="455332"/>
                          <a:pt x="589090" y="518126"/>
                        </a:cubicBezTo>
                        <a:cubicBezTo>
                          <a:pt x="536173" y="580920"/>
                          <a:pt x="383068" y="632426"/>
                          <a:pt x="313924" y="640893"/>
                        </a:cubicBezTo>
                        <a:cubicBezTo>
                          <a:pt x="244780" y="649360"/>
                          <a:pt x="226435" y="604909"/>
                          <a:pt x="174224" y="568926"/>
                        </a:cubicBezTo>
                        <a:cubicBezTo>
                          <a:pt x="122013" y="532943"/>
                          <a:pt x="8418" y="422171"/>
                          <a:pt x="657" y="424993"/>
                        </a:cubicBezTo>
                        <a:cubicBezTo>
                          <a:pt x="-7104" y="427815"/>
                          <a:pt x="54985" y="552699"/>
                          <a:pt x="127657" y="585860"/>
                        </a:cubicBezTo>
                        <a:cubicBezTo>
                          <a:pt x="200329" y="619021"/>
                          <a:pt x="354846" y="633132"/>
                          <a:pt x="436690" y="623960"/>
                        </a:cubicBezTo>
                        <a:cubicBezTo>
                          <a:pt x="518534" y="614788"/>
                          <a:pt x="586974" y="571748"/>
                          <a:pt x="618724" y="530826"/>
                        </a:cubicBezTo>
                        <a:cubicBezTo>
                          <a:pt x="650474" y="489904"/>
                          <a:pt x="626485" y="443337"/>
                          <a:pt x="627190" y="378426"/>
                        </a:cubicBezTo>
                        <a:cubicBezTo>
                          <a:pt x="627895" y="313515"/>
                          <a:pt x="640596" y="198510"/>
                          <a:pt x="622957" y="141360"/>
                        </a:cubicBezTo>
                        <a:cubicBezTo>
                          <a:pt x="605318" y="84210"/>
                          <a:pt x="588385" y="54576"/>
                          <a:pt x="521357" y="35526"/>
                        </a:cubicBezTo>
                        <a:cubicBezTo>
                          <a:pt x="454329" y="16476"/>
                          <a:pt x="290640" y="24238"/>
                          <a:pt x="220790" y="27060"/>
                        </a:cubicBezTo>
                        <a:cubicBezTo>
                          <a:pt x="150940" y="29882"/>
                          <a:pt x="68391" y="51048"/>
                          <a:pt x="98024" y="48226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フリーフォーム: 図形 43">
                    <a:extLst>
                      <a:ext uri="{FF2B5EF4-FFF2-40B4-BE49-F238E27FC236}">
                        <a16:creationId xmlns:a16="http://schemas.microsoft.com/office/drawing/2014/main" id="{E944D8DA-BE60-4BF0-A3C6-D6F4DDD65503}"/>
                      </a:ext>
                    </a:extLst>
                  </p:cNvPr>
                  <p:cNvSpPr/>
                  <p:nvPr/>
                </p:nvSpPr>
                <p:spPr>
                  <a:xfrm>
                    <a:off x="6392330" y="5743129"/>
                    <a:ext cx="965983" cy="586066"/>
                  </a:xfrm>
                  <a:custGeom>
                    <a:avLst/>
                    <a:gdLst>
                      <a:gd name="connsiteX0" fmla="*/ 690037 w 965983"/>
                      <a:gd name="connsiteY0" fmla="*/ 1504 h 586066"/>
                      <a:gd name="connsiteX1" fmla="*/ 965203 w 965983"/>
                      <a:gd name="connsiteY1" fmla="*/ 268204 h 586066"/>
                      <a:gd name="connsiteX2" fmla="*/ 778937 w 965983"/>
                      <a:gd name="connsiteY2" fmla="*/ 374038 h 586066"/>
                      <a:gd name="connsiteX3" fmla="*/ 541870 w 965983"/>
                      <a:gd name="connsiteY3" fmla="*/ 513738 h 586066"/>
                      <a:gd name="connsiteX4" fmla="*/ 495303 w 965983"/>
                      <a:gd name="connsiteY4" fmla="*/ 585704 h 586066"/>
                      <a:gd name="connsiteX5" fmla="*/ 389470 w 965983"/>
                      <a:gd name="connsiteY5" fmla="*/ 539138 h 586066"/>
                      <a:gd name="connsiteX6" fmla="*/ 270937 w 965983"/>
                      <a:gd name="connsiteY6" fmla="*/ 484104 h 586066"/>
                      <a:gd name="connsiteX7" fmla="*/ 148170 w 965983"/>
                      <a:gd name="connsiteY7" fmla="*/ 564538 h 586066"/>
                      <a:gd name="connsiteX8" fmla="*/ 3 w 965983"/>
                      <a:gd name="connsiteY8" fmla="*/ 551838 h 586066"/>
                      <a:gd name="connsiteX9" fmla="*/ 152403 w 965983"/>
                      <a:gd name="connsiteY9" fmla="*/ 505271 h 586066"/>
                      <a:gd name="connsiteX10" fmla="*/ 406403 w 965983"/>
                      <a:gd name="connsiteY10" fmla="*/ 488338 h 586066"/>
                      <a:gd name="connsiteX11" fmla="*/ 664637 w 965983"/>
                      <a:gd name="connsiteY11" fmla="*/ 433304 h 586066"/>
                      <a:gd name="connsiteX12" fmla="*/ 880537 w 965983"/>
                      <a:gd name="connsiteY12" fmla="*/ 238571 h 586066"/>
                      <a:gd name="connsiteX13" fmla="*/ 770470 w 965983"/>
                      <a:gd name="connsiteY13" fmla="*/ 162371 h 586066"/>
                      <a:gd name="connsiteX14" fmla="*/ 690037 w 965983"/>
                      <a:gd name="connsiteY14" fmla="*/ 1504 h 586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65983" h="586066">
                        <a:moveTo>
                          <a:pt x="690037" y="1504"/>
                        </a:moveTo>
                        <a:cubicBezTo>
                          <a:pt x="722492" y="19143"/>
                          <a:pt x="950386" y="206115"/>
                          <a:pt x="965203" y="268204"/>
                        </a:cubicBezTo>
                        <a:cubicBezTo>
                          <a:pt x="980020" y="330293"/>
                          <a:pt x="778937" y="374038"/>
                          <a:pt x="778937" y="374038"/>
                        </a:cubicBezTo>
                        <a:cubicBezTo>
                          <a:pt x="708382" y="414960"/>
                          <a:pt x="589142" y="478460"/>
                          <a:pt x="541870" y="513738"/>
                        </a:cubicBezTo>
                        <a:cubicBezTo>
                          <a:pt x="494598" y="549016"/>
                          <a:pt x="520703" y="581471"/>
                          <a:pt x="495303" y="585704"/>
                        </a:cubicBezTo>
                        <a:cubicBezTo>
                          <a:pt x="469903" y="589937"/>
                          <a:pt x="426864" y="556071"/>
                          <a:pt x="389470" y="539138"/>
                        </a:cubicBezTo>
                        <a:cubicBezTo>
                          <a:pt x="352076" y="522205"/>
                          <a:pt x="311154" y="479871"/>
                          <a:pt x="270937" y="484104"/>
                        </a:cubicBezTo>
                        <a:cubicBezTo>
                          <a:pt x="230720" y="488337"/>
                          <a:pt x="193326" y="553249"/>
                          <a:pt x="148170" y="564538"/>
                        </a:cubicBezTo>
                        <a:cubicBezTo>
                          <a:pt x="103014" y="575827"/>
                          <a:pt x="-702" y="561716"/>
                          <a:pt x="3" y="551838"/>
                        </a:cubicBezTo>
                        <a:cubicBezTo>
                          <a:pt x="708" y="541960"/>
                          <a:pt x="84670" y="515854"/>
                          <a:pt x="152403" y="505271"/>
                        </a:cubicBezTo>
                        <a:cubicBezTo>
                          <a:pt x="220136" y="494688"/>
                          <a:pt x="321031" y="500332"/>
                          <a:pt x="406403" y="488338"/>
                        </a:cubicBezTo>
                        <a:cubicBezTo>
                          <a:pt x="491775" y="476344"/>
                          <a:pt x="585615" y="474932"/>
                          <a:pt x="664637" y="433304"/>
                        </a:cubicBezTo>
                        <a:cubicBezTo>
                          <a:pt x="743659" y="391676"/>
                          <a:pt x="862898" y="283727"/>
                          <a:pt x="880537" y="238571"/>
                        </a:cubicBezTo>
                        <a:cubicBezTo>
                          <a:pt x="898176" y="193416"/>
                          <a:pt x="803631" y="198354"/>
                          <a:pt x="770470" y="162371"/>
                        </a:cubicBezTo>
                        <a:cubicBezTo>
                          <a:pt x="737309" y="126388"/>
                          <a:pt x="657582" y="-16135"/>
                          <a:pt x="690037" y="1504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フリーフォーム: 図形 44">
                    <a:extLst>
                      <a:ext uri="{FF2B5EF4-FFF2-40B4-BE49-F238E27FC236}">
                        <a16:creationId xmlns:a16="http://schemas.microsoft.com/office/drawing/2014/main" id="{498D6C12-5076-4904-8594-FF827938D405}"/>
                      </a:ext>
                    </a:extLst>
                  </p:cNvPr>
                  <p:cNvSpPr/>
                  <p:nvPr/>
                </p:nvSpPr>
                <p:spPr>
                  <a:xfrm>
                    <a:off x="6933239" y="6223865"/>
                    <a:ext cx="534413" cy="497088"/>
                  </a:xfrm>
                  <a:custGeom>
                    <a:avLst/>
                    <a:gdLst>
                      <a:gd name="connsiteX0" fmla="*/ 534361 w 534413"/>
                      <a:gd name="connsiteY0" fmla="*/ 49935 h 497088"/>
                      <a:gd name="connsiteX1" fmla="*/ 199928 w 534413"/>
                      <a:gd name="connsiteY1" fmla="*/ 7602 h 497088"/>
                      <a:gd name="connsiteX2" fmla="*/ 9428 w 534413"/>
                      <a:gd name="connsiteY2" fmla="*/ 219268 h 497088"/>
                      <a:gd name="connsiteX3" fmla="*/ 34828 w 534413"/>
                      <a:gd name="connsiteY3" fmla="*/ 426702 h 497088"/>
                      <a:gd name="connsiteX4" fmla="*/ 85628 w 534413"/>
                      <a:gd name="connsiteY4" fmla="*/ 494435 h 497088"/>
                      <a:gd name="connsiteX5" fmla="*/ 34828 w 534413"/>
                      <a:gd name="connsiteY5" fmla="*/ 350502 h 497088"/>
                      <a:gd name="connsiteX6" fmla="*/ 47528 w 534413"/>
                      <a:gd name="connsiteY6" fmla="*/ 206568 h 497088"/>
                      <a:gd name="connsiteX7" fmla="*/ 174528 w 534413"/>
                      <a:gd name="connsiteY7" fmla="*/ 79568 h 497088"/>
                      <a:gd name="connsiteX8" fmla="*/ 534361 w 534413"/>
                      <a:gd name="connsiteY8" fmla="*/ 49935 h 49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4413" h="497088">
                        <a:moveTo>
                          <a:pt x="534361" y="49935"/>
                        </a:moveTo>
                        <a:cubicBezTo>
                          <a:pt x="538594" y="37941"/>
                          <a:pt x="287417" y="-20620"/>
                          <a:pt x="199928" y="7602"/>
                        </a:cubicBezTo>
                        <a:cubicBezTo>
                          <a:pt x="112439" y="35824"/>
                          <a:pt x="36945" y="149418"/>
                          <a:pt x="9428" y="219268"/>
                        </a:cubicBezTo>
                        <a:cubicBezTo>
                          <a:pt x="-18089" y="289118"/>
                          <a:pt x="22128" y="380841"/>
                          <a:pt x="34828" y="426702"/>
                        </a:cubicBezTo>
                        <a:cubicBezTo>
                          <a:pt x="47528" y="472563"/>
                          <a:pt x="85628" y="507135"/>
                          <a:pt x="85628" y="494435"/>
                        </a:cubicBezTo>
                        <a:cubicBezTo>
                          <a:pt x="85628" y="481735"/>
                          <a:pt x="41178" y="398480"/>
                          <a:pt x="34828" y="350502"/>
                        </a:cubicBezTo>
                        <a:cubicBezTo>
                          <a:pt x="28478" y="302524"/>
                          <a:pt x="24245" y="251724"/>
                          <a:pt x="47528" y="206568"/>
                        </a:cubicBezTo>
                        <a:cubicBezTo>
                          <a:pt x="70811" y="161412"/>
                          <a:pt x="97623" y="107085"/>
                          <a:pt x="174528" y="79568"/>
                        </a:cubicBezTo>
                        <a:cubicBezTo>
                          <a:pt x="251433" y="52051"/>
                          <a:pt x="530128" y="61929"/>
                          <a:pt x="534361" y="4993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" name="フリーフォーム: 図形 45">
                    <a:extLst>
                      <a:ext uri="{FF2B5EF4-FFF2-40B4-BE49-F238E27FC236}">
                        <a16:creationId xmlns:a16="http://schemas.microsoft.com/office/drawing/2014/main" id="{211BAD62-4641-4E92-98CE-F5E59D7F10A3}"/>
                      </a:ext>
                    </a:extLst>
                  </p:cNvPr>
                  <p:cNvSpPr/>
                  <p:nvPr/>
                </p:nvSpPr>
                <p:spPr>
                  <a:xfrm>
                    <a:off x="6793025" y="6144122"/>
                    <a:ext cx="676839" cy="570048"/>
                  </a:xfrm>
                  <a:custGeom>
                    <a:avLst/>
                    <a:gdLst>
                      <a:gd name="connsiteX0" fmla="*/ 653408 w 676839"/>
                      <a:gd name="connsiteY0" fmla="*/ 121211 h 570048"/>
                      <a:gd name="connsiteX1" fmla="*/ 602608 w 676839"/>
                      <a:gd name="connsiteY1" fmla="*/ 70411 h 570048"/>
                      <a:gd name="connsiteX2" fmla="*/ 331675 w 676839"/>
                      <a:gd name="connsiteY2" fmla="*/ 6911 h 570048"/>
                      <a:gd name="connsiteX3" fmla="*/ 43808 w 676839"/>
                      <a:gd name="connsiteY3" fmla="*/ 248211 h 570048"/>
                      <a:gd name="connsiteX4" fmla="*/ 9942 w 676839"/>
                      <a:gd name="connsiteY4" fmla="*/ 464111 h 570048"/>
                      <a:gd name="connsiteX5" fmla="*/ 132708 w 676839"/>
                      <a:gd name="connsiteY5" fmla="*/ 569945 h 570048"/>
                      <a:gd name="connsiteX6" fmla="*/ 69208 w 676839"/>
                      <a:gd name="connsiteY6" fmla="*/ 481045 h 570048"/>
                      <a:gd name="connsiteX7" fmla="*/ 35342 w 676839"/>
                      <a:gd name="connsiteY7" fmla="*/ 354045 h 570048"/>
                      <a:gd name="connsiteX8" fmla="*/ 64975 w 676839"/>
                      <a:gd name="connsiteY8" fmla="*/ 231278 h 570048"/>
                      <a:gd name="connsiteX9" fmla="*/ 272408 w 676839"/>
                      <a:gd name="connsiteY9" fmla="*/ 91578 h 570048"/>
                      <a:gd name="connsiteX10" fmla="*/ 653408 w 676839"/>
                      <a:gd name="connsiteY10" fmla="*/ 121211 h 570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6839" h="570048">
                        <a:moveTo>
                          <a:pt x="653408" y="121211"/>
                        </a:moveTo>
                        <a:cubicBezTo>
                          <a:pt x="708441" y="117683"/>
                          <a:pt x="656230" y="89461"/>
                          <a:pt x="602608" y="70411"/>
                        </a:cubicBezTo>
                        <a:cubicBezTo>
                          <a:pt x="548986" y="51361"/>
                          <a:pt x="424808" y="-22722"/>
                          <a:pt x="331675" y="6911"/>
                        </a:cubicBezTo>
                        <a:cubicBezTo>
                          <a:pt x="238542" y="36544"/>
                          <a:pt x="97430" y="172011"/>
                          <a:pt x="43808" y="248211"/>
                        </a:cubicBezTo>
                        <a:cubicBezTo>
                          <a:pt x="-9814" y="324411"/>
                          <a:pt x="-4875" y="410489"/>
                          <a:pt x="9942" y="464111"/>
                        </a:cubicBezTo>
                        <a:cubicBezTo>
                          <a:pt x="24759" y="517733"/>
                          <a:pt x="122830" y="567123"/>
                          <a:pt x="132708" y="569945"/>
                        </a:cubicBezTo>
                        <a:cubicBezTo>
                          <a:pt x="142586" y="572767"/>
                          <a:pt x="85436" y="517028"/>
                          <a:pt x="69208" y="481045"/>
                        </a:cubicBezTo>
                        <a:cubicBezTo>
                          <a:pt x="52980" y="445062"/>
                          <a:pt x="36047" y="395673"/>
                          <a:pt x="35342" y="354045"/>
                        </a:cubicBezTo>
                        <a:cubicBezTo>
                          <a:pt x="34636" y="312417"/>
                          <a:pt x="25464" y="275022"/>
                          <a:pt x="64975" y="231278"/>
                        </a:cubicBezTo>
                        <a:cubicBezTo>
                          <a:pt x="104486" y="187534"/>
                          <a:pt x="173630" y="114156"/>
                          <a:pt x="272408" y="91578"/>
                        </a:cubicBezTo>
                        <a:cubicBezTo>
                          <a:pt x="371186" y="69000"/>
                          <a:pt x="598375" y="124739"/>
                          <a:pt x="653408" y="12121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フリーフォーム: 図形 46">
                    <a:extLst>
                      <a:ext uri="{FF2B5EF4-FFF2-40B4-BE49-F238E27FC236}">
                        <a16:creationId xmlns:a16="http://schemas.microsoft.com/office/drawing/2014/main" id="{A962784B-A354-43BF-870C-84E350D9513E}"/>
                      </a:ext>
                    </a:extLst>
                  </p:cNvPr>
                  <p:cNvSpPr/>
                  <p:nvPr/>
                </p:nvSpPr>
                <p:spPr>
                  <a:xfrm>
                    <a:off x="6375111" y="6602942"/>
                    <a:ext cx="424375" cy="315623"/>
                  </a:xfrm>
                  <a:custGeom>
                    <a:avLst/>
                    <a:gdLst>
                      <a:gd name="connsiteX0" fmla="*/ 423622 w 424375"/>
                      <a:gd name="connsiteY0" fmla="*/ 9525 h 315623"/>
                      <a:gd name="connsiteX1" fmla="*/ 368589 w 424375"/>
                      <a:gd name="connsiteY1" fmla="*/ 9525 h 315623"/>
                      <a:gd name="connsiteX2" fmla="*/ 220422 w 424375"/>
                      <a:gd name="connsiteY2" fmla="*/ 85725 h 315623"/>
                      <a:gd name="connsiteX3" fmla="*/ 343189 w 424375"/>
                      <a:gd name="connsiteY3" fmla="*/ 314325 h 315623"/>
                      <a:gd name="connsiteX4" fmla="*/ 289 w 424375"/>
                      <a:gd name="connsiteY4" fmla="*/ 183091 h 315623"/>
                      <a:gd name="connsiteX5" fmla="*/ 283922 w 424375"/>
                      <a:gd name="connsiteY5" fmla="*/ 276225 h 315623"/>
                      <a:gd name="connsiteX6" fmla="*/ 283922 w 424375"/>
                      <a:gd name="connsiteY6" fmla="*/ 149225 h 315623"/>
                      <a:gd name="connsiteX7" fmla="*/ 334722 w 424375"/>
                      <a:gd name="connsiteY7" fmla="*/ 85725 h 315623"/>
                      <a:gd name="connsiteX8" fmla="*/ 423622 w 424375"/>
                      <a:gd name="connsiteY8" fmla="*/ 9525 h 315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4375" h="315623">
                        <a:moveTo>
                          <a:pt x="423622" y="9525"/>
                        </a:moveTo>
                        <a:cubicBezTo>
                          <a:pt x="429266" y="-3175"/>
                          <a:pt x="402456" y="-3175"/>
                          <a:pt x="368589" y="9525"/>
                        </a:cubicBezTo>
                        <a:cubicBezTo>
                          <a:pt x="334722" y="22225"/>
                          <a:pt x="224655" y="34925"/>
                          <a:pt x="220422" y="85725"/>
                        </a:cubicBezTo>
                        <a:cubicBezTo>
                          <a:pt x="216189" y="136525"/>
                          <a:pt x="379878" y="298097"/>
                          <a:pt x="343189" y="314325"/>
                        </a:cubicBezTo>
                        <a:cubicBezTo>
                          <a:pt x="306500" y="330553"/>
                          <a:pt x="10167" y="189441"/>
                          <a:pt x="289" y="183091"/>
                        </a:cubicBezTo>
                        <a:cubicBezTo>
                          <a:pt x="-9589" y="176741"/>
                          <a:pt x="236650" y="281869"/>
                          <a:pt x="283922" y="276225"/>
                        </a:cubicBezTo>
                        <a:cubicBezTo>
                          <a:pt x="331194" y="270581"/>
                          <a:pt x="275455" y="180975"/>
                          <a:pt x="283922" y="149225"/>
                        </a:cubicBezTo>
                        <a:cubicBezTo>
                          <a:pt x="292389" y="117475"/>
                          <a:pt x="311439" y="105481"/>
                          <a:pt x="334722" y="85725"/>
                        </a:cubicBezTo>
                        <a:cubicBezTo>
                          <a:pt x="358005" y="65969"/>
                          <a:pt x="417978" y="22225"/>
                          <a:pt x="423622" y="952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" name="フリーフォーム: 図形 47">
                    <a:extLst>
                      <a:ext uri="{FF2B5EF4-FFF2-40B4-BE49-F238E27FC236}">
                        <a16:creationId xmlns:a16="http://schemas.microsoft.com/office/drawing/2014/main" id="{698D23A9-581A-4E87-B18A-7FE326BC1FC1}"/>
                      </a:ext>
                    </a:extLst>
                  </p:cNvPr>
                  <p:cNvSpPr/>
                  <p:nvPr/>
                </p:nvSpPr>
                <p:spPr>
                  <a:xfrm>
                    <a:off x="6362012" y="6281843"/>
                    <a:ext cx="523179" cy="140909"/>
                  </a:xfrm>
                  <a:custGeom>
                    <a:avLst/>
                    <a:gdLst>
                      <a:gd name="connsiteX0" fmla="*/ 688 w 523179"/>
                      <a:gd name="connsiteY0" fmla="*/ 59690 h 140909"/>
                      <a:gd name="connsiteX1" fmla="*/ 89588 w 523179"/>
                      <a:gd name="connsiteY1" fmla="*/ 46990 h 140909"/>
                      <a:gd name="connsiteX2" fmla="*/ 153088 w 523179"/>
                      <a:gd name="connsiteY2" fmla="*/ 51224 h 140909"/>
                      <a:gd name="connsiteX3" fmla="*/ 254688 w 523179"/>
                      <a:gd name="connsiteY3" fmla="*/ 102024 h 140909"/>
                      <a:gd name="connsiteX4" fmla="*/ 373221 w 523179"/>
                      <a:gd name="connsiteY4" fmla="*/ 8890 h 140909"/>
                      <a:gd name="connsiteX5" fmla="*/ 521388 w 523179"/>
                      <a:gd name="connsiteY5" fmla="*/ 25824 h 140909"/>
                      <a:gd name="connsiteX6" fmla="*/ 445188 w 523179"/>
                      <a:gd name="connsiteY6" fmla="*/ 4657 h 140909"/>
                      <a:gd name="connsiteX7" fmla="*/ 297021 w 523179"/>
                      <a:gd name="connsiteY7" fmla="*/ 131657 h 140909"/>
                      <a:gd name="connsiteX8" fmla="*/ 140388 w 523179"/>
                      <a:gd name="connsiteY8" fmla="*/ 123190 h 140909"/>
                      <a:gd name="connsiteX9" fmla="*/ 688 w 523179"/>
                      <a:gd name="connsiteY9" fmla="*/ 59690 h 140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3179" h="140909">
                        <a:moveTo>
                          <a:pt x="688" y="59690"/>
                        </a:moveTo>
                        <a:cubicBezTo>
                          <a:pt x="-7779" y="46990"/>
                          <a:pt x="64188" y="48401"/>
                          <a:pt x="89588" y="46990"/>
                        </a:cubicBezTo>
                        <a:cubicBezTo>
                          <a:pt x="114988" y="45579"/>
                          <a:pt x="125571" y="42052"/>
                          <a:pt x="153088" y="51224"/>
                        </a:cubicBezTo>
                        <a:cubicBezTo>
                          <a:pt x="180605" y="60396"/>
                          <a:pt x="217999" y="109080"/>
                          <a:pt x="254688" y="102024"/>
                        </a:cubicBezTo>
                        <a:cubicBezTo>
                          <a:pt x="291377" y="94968"/>
                          <a:pt x="328771" y="21590"/>
                          <a:pt x="373221" y="8890"/>
                        </a:cubicBezTo>
                        <a:cubicBezTo>
                          <a:pt x="417671" y="-3810"/>
                          <a:pt x="509394" y="26529"/>
                          <a:pt x="521388" y="25824"/>
                        </a:cubicBezTo>
                        <a:cubicBezTo>
                          <a:pt x="533382" y="25119"/>
                          <a:pt x="482583" y="-12982"/>
                          <a:pt x="445188" y="4657"/>
                        </a:cubicBezTo>
                        <a:cubicBezTo>
                          <a:pt x="407793" y="22296"/>
                          <a:pt x="347821" y="111902"/>
                          <a:pt x="297021" y="131657"/>
                        </a:cubicBezTo>
                        <a:cubicBezTo>
                          <a:pt x="246221" y="151412"/>
                          <a:pt x="187660" y="135184"/>
                          <a:pt x="140388" y="123190"/>
                        </a:cubicBezTo>
                        <a:cubicBezTo>
                          <a:pt x="93116" y="111196"/>
                          <a:pt x="9155" y="72390"/>
                          <a:pt x="688" y="5969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フリーフォーム: 図形 48">
                    <a:extLst>
                      <a:ext uri="{FF2B5EF4-FFF2-40B4-BE49-F238E27FC236}">
                        <a16:creationId xmlns:a16="http://schemas.microsoft.com/office/drawing/2014/main" id="{55621947-9562-4CAD-9573-6FD384299B60}"/>
                      </a:ext>
                    </a:extLst>
                  </p:cNvPr>
                  <p:cNvSpPr/>
                  <p:nvPr/>
                </p:nvSpPr>
                <p:spPr>
                  <a:xfrm>
                    <a:off x="7349894" y="6158506"/>
                    <a:ext cx="606471" cy="692092"/>
                  </a:xfrm>
                  <a:custGeom>
                    <a:avLst/>
                    <a:gdLst>
                      <a:gd name="connsiteX0" fmla="*/ 257406 w 606471"/>
                      <a:gd name="connsiteY0" fmla="*/ 994 h 692092"/>
                      <a:gd name="connsiteX1" fmla="*/ 45739 w 606471"/>
                      <a:gd name="connsiteY1" fmla="*/ 250761 h 692092"/>
                      <a:gd name="connsiteX2" fmla="*/ 41506 w 606471"/>
                      <a:gd name="connsiteY2" fmla="*/ 555561 h 692092"/>
                      <a:gd name="connsiteX3" fmla="*/ 375939 w 606471"/>
                      <a:gd name="connsiteY3" fmla="*/ 686794 h 692092"/>
                      <a:gd name="connsiteX4" fmla="*/ 464839 w 606471"/>
                      <a:gd name="connsiteY4" fmla="*/ 644461 h 692092"/>
                      <a:gd name="connsiteX5" fmla="*/ 604539 w 606471"/>
                      <a:gd name="connsiteY5" fmla="*/ 445494 h 692092"/>
                      <a:gd name="connsiteX6" fmla="*/ 549506 w 606471"/>
                      <a:gd name="connsiteY6" fmla="*/ 246527 h 692092"/>
                      <a:gd name="connsiteX7" fmla="*/ 596073 w 606471"/>
                      <a:gd name="connsiteY7" fmla="*/ 356594 h 692092"/>
                      <a:gd name="connsiteX8" fmla="*/ 481773 w 606471"/>
                      <a:gd name="connsiteY8" fmla="*/ 572494 h 692092"/>
                      <a:gd name="connsiteX9" fmla="*/ 248939 w 606471"/>
                      <a:gd name="connsiteY9" fmla="*/ 606361 h 692092"/>
                      <a:gd name="connsiteX10" fmla="*/ 79606 w 606471"/>
                      <a:gd name="connsiteY10" fmla="*/ 496294 h 692092"/>
                      <a:gd name="connsiteX11" fmla="*/ 3406 w 606471"/>
                      <a:gd name="connsiteY11" fmla="*/ 348127 h 692092"/>
                      <a:gd name="connsiteX12" fmla="*/ 37273 w 606471"/>
                      <a:gd name="connsiteY12" fmla="*/ 170327 h 692092"/>
                      <a:gd name="connsiteX13" fmla="*/ 257406 w 606471"/>
                      <a:gd name="connsiteY13" fmla="*/ 994 h 692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6471" h="692092">
                        <a:moveTo>
                          <a:pt x="257406" y="994"/>
                        </a:moveTo>
                        <a:cubicBezTo>
                          <a:pt x="258817" y="14400"/>
                          <a:pt x="81722" y="158333"/>
                          <a:pt x="45739" y="250761"/>
                        </a:cubicBezTo>
                        <a:cubicBezTo>
                          <a:pt x="9756" y="343189"/>
                          <a:pt x="-13527" y="482889"/>
                          <a:pt x="41506" y="555561"/>
                        </a:cubicBezTo>
                        <a:cubicBezTo>
                          <a:pt x="96539" y="628233"/>
                          <a:pt x="305384" y="671977"/>
                          <a:pt x="375939" y="686794"/>
                        </a:cubicBezTo>
                        <a:cubicBezTo>
                          <a:pt x="446494" y="701611"/>
                          <a:pt x="426739" y="684678"/>
                          <a:pt x="464839" y="644461"/>
                        </a:cubicBezTo>
                        <a:cubicBezTo>
                          <a:pt x="502939" y="604244"/>
                          <a:pt x="590428" y="511816"/>
                          <a:pt x="604539" y="445494"/>
                        </a:cubicBezTo>
                        <a:cubicBezTo>
                          <a:pt x="618650" y="379172"/>
                          <a:pt x="550917" y="261344"/>
                          <a:pt x="549506" y="246527"/>
                        </a:cubicBezTo>
                        <a:cubicBezTo>
                          <a:pt x="548095" y="231710"/>
                          <a:pt x="607362" y="302266"/>
                          <a:pt x="596073" y="356594"/>
                        </a:cubicBezTo>
                        <a:cubicBezTo>
                          <a:pt x="584784" y="410922"/>
                          <a:pt x="539629" y="530866"/>
                          <a:pt x="481773" y="572494"/>
                        </a:cubicBezTo>
                        <a:cubicBezTo>
                          <a:pt x="423917" y="614122"/>
                          <a:pt x="315967" y="619061"/>
                          <a:pt x="248939" y="606361"/>
                        </a:cubicBezTo>
                        <a:cubicBezTo>
                          <a:pt x="181911" y="593661"/>
                          <a:pt x="120528" y="539333"/>
                          <a:pt x="79606" y="496294"/>
                        </a:cubicBezTo>
                        <a:cubicBezTo>
                          <a:pt x="38684" y="453255"/>
                          <a:pt x="10461" y="402455"/>
                          <a:pt x="3406" y="348127"/>
                        </a:cubicBezTo>
                        <a:cubicBezTo>
                          <a:pt x="-3650" y="293799"/>
                          <a:pt x="-2944" y="227477"/>
                          <a:pt x="37273" y="170327"/>
                        </a:cubicBezTo>
                        <a:cubicBezTo>
                          <a:pt x="77490" y="113177"/>
                          <a:pt x="255995" y="-12412"/>
                          <a:pt x="257406" y="994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フリーフォーム: 図形 49">
                    <a:extLst>
                      <a:ext uri="{FF2B5EF4-FFF2-40B4-BE49-F238E27FC236}">
                        <a16:creationId xmlns:a16="http://schemas.microsoft.com/office/drawing/2014/main" id="{66FA8934-6F51-4C87-93A6-3C952E27E0C4}"/>
                      </a:ext>
                    </a:extLst>
                  </p:cNvPr>
                  <p:cNvSpPr/>
                  <p:nvPr/>
                </p:nvSpPr>
                <p:spPr>
                  <a:xfrm>
                    <a:off x="6332123" y="6675074"/>
                    <a:ext cx="482812" cy="826557"/>
                  </a:xfrm>
                  <a:custGeom>
                    <a:avLst/>
                    <a:gdLst>
                      <a:gd name="connsiteX0" fmla="*/ 420044 w 482812"/>
                      <a:gd name="connsiteY0" fmla="*/ 893 h 826557"/>
                      <a:gd name="connsiteX1" fmla="*/ 479310 w 482812"/>
                      <a:gd name="connsiteY1" fmla="*/ 216793 h 826557"/>
                      <a:gd name="connsiteX2" fmla="*/ 301510 w 482812"/>
                      <a:gd name="connsiteY2" fmla="*/ 343793 h 826557"/>
                      <a:gd name="connsiteX3" fmla="*/ 407344 w 482812"/>
                      <a:gd name="connsiteY3" fmla="*/ 530059 h 826557"/>
                      <a:gd name="connsiteX4" fmla="*/ 436977 w 482812"/>
                      <a:gd name="connsiteY4" fmla="*/ 745959 h 826557"/>
                      <a:gd name="connsiteX5" fmla="*/ 238010 w 482812"/>
                      <a:gd name="connsiteY5" fmla="*/ 826393 h 826557"/>
                      <a:gd name="connsiteX6" fmla="*/ 944 w 482812"/>
                      <a:gd name="connsiteY6" fmla="*/ 729026 h 826557"/>
                      <a:gd name="connsiteX7" fmla="*/ 331144 w 482812"/>
                      <a:gd name="connsiteY7" fmla="*/ 771359 h 826557"/>
                      <a:gd name="connsiteX8" fmla="*/ 428510 w 482812"/>
                      <a:gd name="connsiteY8" fmla="*/ 695159 h 826557"/>
                      <a:gd name="connsiteX9" fmla="*/ 428510 w 482812"/>
                      <a:gd name="connsiteY9" fmla="*/ 479259 h 826557"/>
                      <a:gd name="connsiteX10" fmla="*/ 424277 w 482812"/>
                      <a:gd name="connsiteY10" fmla="*/ 305693 h 826557"/>
                      <a:gd name="connsiteX11" fmla="*/ 420044 w 482812"/>
                      <a:gd name="connsiteY11" fmla="*/ 893 h 826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2812" h="826557">
                        <a:moveTo>
                          <a:pt x="420044" y="893"/>
                        </a:moveTo>
                        <a:cubicBezTo>
                          <a:pt x="429216" y="-13924"/>
                          <a:pt x="499066" y="159643"/>
                          <a:pt x="479310" y="216793"/>
                        </a:cubicBezTo>
                        <a:cubicBezTo>
                          <a:pt x="459554" y="273943"/>
                          <a:pt x="313504" y="291582"/>
                          <a:pt x="301510" y="343793"/>
                        </a:cubicBezTo>
                        <a:cubicBezTo>
                          <a:pt x="289516" y="396004"/>
                          <a:pt x="384766" y="463031"/>
                          <a:pt x="407344" y="530059"/>
                        </a:cubicBezTo>
                        <a:cubicBezTo>
                          <a:pt x="429922" y="597087"/>
                          <a:pt x="465199" y="696570"/>
                          <a:pt x="436977" y="745959"/>
                        </a:cubicBezTo>
                        <a:cubicBezTo>
                          <a:pt x="408755" y="795348"/>
                          <a:pt x="310682" y="829215"/>
                          <a:pt x="238010" y="826393"/>
                        </a:cubicBezTo>
                        <a:cubicBezTo>
                          <a:pt x="165338" y="823571"/>
                          <a:pt x="-14578" y="738198"/>
                          <a:pt x="944" y="729026"/>
                        </a:cubicBezTo>
                        <a:cubicBezTo>
                          <a:pt x="16466" y="719854"/>
                          <a:pt x="259883" y="777003"/>
                          <a:pt x="331144" y="771359"/>
                        </a:cubicBezTo>
                        <a:cubicBezTo>
                          <a:pt x="402405" y="765715"/>
                          <a:pt x="412282" y="743842"/>
                          <a:pt x="428510" y="695159"/>
                        </a:cubicBezTo>
                        <a:cubicBezTo>
                          <a:pt x="444738" y="646476"/>
                          <a:pt x="429215" y="544170"/>
                          <a:pt x="428510" y="479259"/>
                        </a:cubicBezTo>
                        <a:cubicBezTo>
                          <a:pt x="427805" y="414348"/>
                          <a:pt x="427099" y="381187"/>
                          <a:pt x="424277" y="305693"/>
                        </a:cubicBezTo>
                        <a:cubicBezTo>
                          <a:pt x="421455" y="230199"/>
                          <a:pt x="410872" y="15710"/>
                          <a:pt x="420044" y="89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" name="フリーフォーム: 図形 50">
                    <a:extLst>
                      <a:ext uri="{FF2B5EF4-FFF2-40B4-BE49-F238E27FC236}">
                        <a16:creationId xmlns:a16="http://schemas.microsoft.com/office/drawing/2014/main" id="{C2D77A64-6710-4F24-AAF7-5352593558D4}"/>
                      </a:ext>
                    </a:extLst>
                  </p:cNvPr>
                  <p:cNvSpPr/>
                  <p:nvPr/>
                </p:nvSpPr>
                <p:spPr>
                  <a:xfrm>
                    <a:off x="7718552" y="6700134"/>
                    <a:ext cx="468308" cy="344481"/>
                  </a:xfrm>
                  <a:custGeom>
                    <a:avLst/>
                    <a:gdLst>
                      <a:gd name="connsiteX0" fmla="*/ 456015 w 468308"/>
                      <a:gd name="connsiteY0" fmla="*/ 1233 h 344481"/>
                      <a:gd name="connsiteX1" fmla="*/ 117348 w 468308"/>
                      <a:gd name="connsiteY1" fmla="*/ 238299 h 344481"/>
                      <a:gd name="connsiteX2" fmla="*/ 3048 w 468308"/>
                      <a:gd name="connsiteY2" fmla="*/ 344133 h 344481"/>
                      <a:gd name="connsiteX3" fmla="*/ 218948 w 468308"/>
                      <a:gd name="connsiteY3" fmla="*/ 267933 h 344481"/>
                      <a:gd name="connsiteX4" fmla="*/ 375581 w 468308"/>
                      <a:gd name="connsiteY4" fmla="*/ 149399 h 344481"/>
                      <a:gd name="connsiteX5" fmla="*/ 456015 w 468308"/>
                      <a:gd name="connsiteY5" fmla="*/ 1233 h 344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8308" h="344481">
                        <a:moveTo>
                          <a:pt x="456015" y="1233"/>
                        </a:moveTo>
                        <a:cubicBezTo>
                          <a:pt x="412976" y="16050"/>
                          <a:pt x="192842" y="181149"/>
                          <a:pt x="117348" y="238299"/>
                        </a:cubicBezTo>
                        <a:cubicBezTo>
                          <a:pt x="41854" y="295449"/>
                          <a:pt x="-13885" y="339194"/>
                          <a:pt x="3048" y="344133"/>
                        </a:cubicBezTo>
                        <a:cubicBezTo>
                          <a:pt x="19981" y="349072"/>
                          <a:pt x="156859" y="300389"/>
                          <a:pt x="218948" y="267933"/>
                        </a:cubicBezTo>
                        <a:cubicBezTo>
                          <a:pt x="281037" y="235477"/>
                          <a:pt x="332542" y="189616"/>
                          <a:pt x="375581" y="149399"/>
                        </a:cubicBezTo>
                        <a:cubicBezTo>
                          <a:pt x="418620" y="109182"/>
                          <a:pt x="499054" y="-13584"/>
                          <a:pt x="456015" y="123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" name="フリーフォーム: 図形 51">
                    <a:extLst>
                      <a:ext uri="{FF2B5EF4-FFF2-40B4-BE49-F238E27FC236}">
                        <a16:creationId xmlns:a16="http://schemas.microsoft.com/office/drawing/2014/main" id="{370ABCE4-5DEE-481B-90E8-B76A6A8FF219}"/>
                      </a:ext>
                    </a:extLst>
                  </p:cNvPr>
                  <p:cNvSpPr/>
                  <p:nvPr/>
                </p:nvSpPr>
                <p:spPr>
                  <a:xfrm>
                    <a:off x="6955803" y="6839177"/>
                    <a:ext cx="804688" cy="632230"/>
                  </a:xfrm>
                  <a:custGeom>
                    <a:avLst/>
                    <a:gdLst>
                      <a:gd name="connsiteX0" fmla="*/ 803897 w 804688"/>
                      <a:gd name="connsiteY0" fmla="*/ 14590 h 632230"/>
                      <a:gd name="connsiteX1" fmla="*/ 702297 w 804688"/>
                      <a:gd name="connsiteY1" fmla="*/ 39990 h 632230"/>
                      <a:gd name="connsiteX2" fmla="*/ 647264 w 804688"/>
                      <a:gd name="connsiteY2" fmla="*/ 205090 h 632230"/>
                      <a:gd name="connsiteX3" fmla="*/ 753097 w 804688"/>
                      <a:gd name="connsiteY3" fmla="*/ 497190 h 632230"/>
                      <a:gd name="connsiteX4" fmla="*/ 626097 w 804688"/>
                      <a:gd name="connsiteY4" fmla="*/ 387123 h 632230"/>
                      <a:gd name="connsiteX5" fmla="*/ 414430 w 804688"/>
                      <a:gd name="connsiteY5" fmla="*/ 433690 h 632230"/>
                      <a:gd name="connsiteX6" fmla="*/ 24964 w 804688"/>
                      <a:gd name="connsiteY6" fmla="*/ 628423 h 632230"/>
                      <a:gd name="connsiteX7" fmla="*/ 96930 w 804688"/>
                      <a:gd name="connsiteY7" fmla="*/ 547990 h 632230"/>
                      <a:gd name="connsiteX8" fmla="*/ 566830 w 804688"/>
                      <a:gd name="connsiteY8" fmla="*/ 370190 h 632230"/>
                      <a:gd name="connsiteX9" fmla="*/ 638797 w 804688"/>
                      <a:gd name="connsiteY9" fmla="*/ 315156 h 632230"/>
                      <a:gd name="connsiteX10" fmla="*/ 643030 w 804688"/>
                      <a:gd name="connsiteY10" fmla="*/ 230490 h 632230"/>
                      <a:gd name="connsiteX11" fmla="*/ 803897 w 804688"/>
                      <a:gd name="connsiteY11" fmla="*/ 14590 h 63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688" h="632230">
                        <a:moveTo>
                          <a:pt x="803897" y="14590"/>
                        </a:moveTo>
                        <a:cubicBezTo>
                          <a:pt x="813775" y="-17160"/>
                          <a:pt x="728402" y="8240"/>
                          <a:pt x="702297" y="39990"/>
                        </a:cubicBezTo>
                        <a:cubicBezTo>
                          <a:pt x="676191" y="71740"/>
                          <a:pt x="638797" y="128890"/>
                          <a:pt x="647264" y="205090"/>
                        </a:cubicBezTo>
                        <a:cubicBezTo>
                          <a:pt x="655731" y="281290"/>
                          <a:pt x="756625" y="466851"/>
                          <a:pt x="753097" y="497190"/>
                        </a:cubicBezTo>
                        <a:cubicBezTo>
                          <a:pt x="749569" y="527529"/>
                          <a:pt x="682541" y="397706"/>
                          <a:pt x="626097" y="387123"/>
                        </a:cubicBezTo>
                        <a:cubicBezTo>
                          <a:pt x="569653" y="376540"/>
                          <a:pt x="514619" y="393473"/>
                          <a:pt x="414430" y="433690"/>
                        </a:cubicBezTo>
                        <a:cubicBezTo>
                          <a:pt x="314241" y="473907"/>
                          <a:pt x="77881" y="609373"/>
                          <a:pt x="24964" y="628423"/>
                        </a:cubicBezTo>
                        <a:cubicBezTo>
                          <a:pt x="-27953" y="647473"/>
                          <a:pt x="6619" y="591029"/>
                          <a:pt x="96930" y="547990"/>
                        </a:cubicBezTo>
                        <a:cubicBezTo>
                          <a:pt x="187241" y="504951"/>
                          <a:pt x="476519" y="408996"/>
                          <a:pt x="566830" y="370190"/>
                        </a:cubicBezTo>
                        <a:cubicBezTo>
                          <a:pt x="657141" y="331384"/>
                          <a:pt x="626097" y="338439"/>
                          <a:pt x="638797" y="315156"/>
                        </a:cubicBezTo>
                        <a:cubicBezTo>
                          <a:pt x="651497" y="291873"/>
                          <a:pt x="621863" y="285523"/>
                          <a:pt x="643030" y="230490"/>
                        </a:cubicBezTo>
                        <a:cubicBezTo>
                          <a:pt x="664197" y="175457"/>
                          <a:pt x="794019" y="46340"/>
                          <a:pt x="803897" y="1459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フリーフォーム: 図形 52">
                    <a:extLst>
                      <a:ext uri="{FF2B5EF4-FFF2-40B4-BE49-F238E27FC236}">
                        <a16:creationId xmlns:a16="http://schemas.microsoft.com/office/drawing/2014/main" id="{BE901240-31B3-49D5-9F97-FBFAD9525106}"/>
                      </a:ext>
                    </a:extLst>
                  </p:cNvPr>
                  <p:cNvSpPr/>
                  <p:nvPr/>
                </p:nvSpPr>
                <p:spPr>
                  <a:xfrm>
                    <a:off x="7117603" y="6836658"/>
                    <a:ext cx="555108" cy="341855"/>
                  </a:xfrm>
                  <a:custGeom>
                    <a:avLst/>
                    <a:gdLst>
                      <a:gd name="connsiteX0" fmla="*/ 532030 w 555108"/>
                      <a:gd name="connsiteY0" fmla="*/ 97542 h 341855"/>
                      <a:gd name="connsiteX1" fmla="*/ 481230 w 555108"/>
                      <a:gd name="connsiteY1" fmla="*/ 127175 h 341855"/>
                      <a:gd name="connsiteX2" fmla="*/ 155264 w 555108"/>
                      <a:gd name="connsiteY2" fmla="*/ 279575 h 341855"/>
                      <a:gd name="connsiteX3" fmla="*/ 2864 w 555108"/>
                      <a:gd name="connsiteY3" fmla="*/ 338842 h 341855"/>
                      <a:gd name="connsiteX4" fmla="*/ 278030 w 555108"/>
                      <a:gd name="connsiteY4" fmla="*/ 194909 h 341855"/>
                      <a:gd name="connsiteX5" fmla="*/ 269564 w 555108"/>
                      <a:gd name="connsiteY5" fmla="*/ 101775 h 341855"/>
                      <a:gd name="connsiteX6" fmla="*/ 180664 w 555108"/>
                      <a:gd name="connsiteY6" fmla="*/ 175 h 341855"/>
                      <a:gd name="connsiteX7" fmla="*/ 532030 w 555108"/>
                      <a:gd name="connsiteY7" fmla="*/ 97542 h 341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5108" h="341855">
                        <a:moveTo>
                          <a:pt x="532030" y="97542"/>
                        </a:moveTo>
                        <a:cubicBezTo>
                          <a:pt x="582124" y="118709"/>
                          <a:pt x="544024" y="96836"/>
                          <a:pt x="481230" y="127175"/>
                        </a:cubicBezTo>
                        <a:cubicBezTo>
                          <a:pt x="418436" y="157514"/>
                          <a:pt x="234992" y="244297"/>
                          <a:pt x="155264" y="279575"/>
                        </a:cubicBezTo>
                        <a:cubicBezTo>
                          <a:pt x="75536" y="314853"/>
                          <a:pt x="-17597" y="352953"/>
                          <a:pt x="2864" y="338842"/>
                        </a:cubicBezTo>
                        <a:cubicBezTo>
                          <a:pt x="23325" y="324731"/>
                          <a:pt x="233580" y="234420"/>
                          <a:pt x="278030" y="194909"/>
                        </a:cubicBezTo>
                        <a:cubicBezTo>
                          <a:pt x="322480" y="155398"/>
                          <a:pt x="285792" y="134230"/>
                          <a:pt x="269564" y="101775"/>
                        </a:cubicBezTo>
                        <a:cubicBezTo>
                          <a:pt x="253336" y="69320"/>
                          <a:pt x="140447" y="-4058"/>
                          <a:pt x="180664" y="175"/>
                        </a:cubicBezTo>
                        <a:cubicBezTo>
                          <a:pt x="220881" y="4408"/>
                          <a:pt x="481936" y="76375"/>
                          <a:pt x="532030" y="97542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56315D7D-0B87-4629-9766-8307E4271785}"/>
                  </a:ext>
                </a:extLst>
              </p:cNvPr>
              <p:cNvGrpSpPr/>
              <p:nvPr/>
            </p:nvGrpSpPr>
            <p:grpSpPr>
              <a:xfrm rot="5400000">
                <a:off x="2769517" y="3230079"/>
                <a:ext cx="4082667" cy="2953512"/>
                <a:chOff x="4465168" y="4800600"/>
                <a:chExt cx="4082667" cy="2953512"/>
              </a:xfrm>
            </p:grpSpPr>
            <p:grpSp>
              <p:nvGrpSpPr>
                <p:cNvPr id="56" name="グループ化 55">
                  <a:extLst>
                    <a:ext uri="{FF2B5EF4-FFF2-40B4-BE49-F238E27FC236}">
                      <a16:creationId xmlns:a16="http://schemas.microsoft.com/office/drawing/2014/main" id="{9D1C7DD6-B82B-4D69-AAD9-C5F363CA697C}"/>
                    </a:ext>
                  </a:extLst>
                </p:cNvPr>
                <p:cNvGrpSpPr/>
                <p:nvPr/>
              </p:nvGrpSpPr>
              <p:grpSpPr>
                <a:xfrm>
                  <a:off x="6265298" y="4800600"/>
                  <a:ext cx="2282537" cy="2953512"/>
                  <a:chOff x="6265298" y="4803589"/>
                  <a:chExt cx="2282537" cy="2953512"/>
                </a:xfrm>
              </p:grpSpPr>
              <p:sp>
                <p:nvSpPr>
                  <p:cNvPr id="73" name="フリーフォーム: 図形 72">
                    <a:extLst>
                      <a:ext uri="{FF2B5EF4-FFF2-40B4-BE49-F238E27FC236}">
                        <a16:creationId xmlns:a16="http://schemas.microsoft.com/office/drawing/2014/main" id="{4269CD12-DC3D-41EA-9E4A-99BF6373E17A}"/>
                      </a:ext>
                    </a:extLst>
                  </p:cNvPr>
                  <p:cNvSpPr/>
                  <p:nvPr/>
                </p:nvSpPr>
                <p:spPr>
                  <a:xfrm>
                    <a:off x="6265298" y="4973440"/>
                    <a:ext cx="150324" cy="2777502"/>
                  </a:xfrm>
                  <a:custGeom>
                    <a:avLst/>
                    <a:gdLst>
                      <a:gd name="connsiteX0" fmla="*/ 50835 w 150324"/>
                      <a:gd name="connsiteY0" fmla="*/ 727 h 2777502"/>
                      <a:gd name="connsiteX1" fmla="*/ 67769 w 150324"/>
                      <a:gd name="connsiteY1" fmla="*/ 347860 h 2777502"/>
                      <a:gd name="connsiteX2" fmla="*/ 63535 w 150324"/>
                      <a:gd name="connsiteY2" fmla="*/ 601860 h 2777502"/>
                      <a:gd name="connsiteX3" fmla="*/ 35 w 150324"/>
                      <a:gd name="connsiteY3" fmla="*/ 877027 h 2777502"/>
                      <a:gd name="connsiteX4" fmla="*/ 55069 w 150324"/>
                      <a:gd name="connsiteY4" fmla="*/ 1198760 h 2777502"/>
                      <a:gd name="connsiteX5" fmla="*/ 88935 w 150324"/>
                      <a:gd name="connsiteY5" fmla="*/ 1639027 h 2777502"/>
                      <a:gd name="connsiteX6" fmla="*/ 46602 w 150324"/>
                      <a:gd name="connsiteY6" fmla="*/ 1931127 h 2777502"/>
                      <a:gd name="connsiteX7" fmla="*/ 88935 w 150324"/>
                      <a:gd name="connsiteY7" fmla="*/ 2329060 h 2777502"/>
                      <a:gd name="connsiteX8" fmla="*/ 80469 w 150324"/>
                      <a:gd name="connsiteY8" fmla="*/ 2760860 h 2777502"/>
                      <a:gd name="connsiteX9" fmla="*/ 50835 w 150324"/>
                      <a:gd name="connsiteY9" fmla="*/ 2659260 h 2777502"/>
                      <a:gd name="connsiteX10" fmla="*/ 46602 w 150324"/>
                      <a:gd name="connsiteY10" fmla="*/ 2384093 h 2777502"/>
                      <a:gd name="connsiteX11" fmla="*/ 105869 w 150324"/>
                      <a:gd name="connsiteY11" fmla="*/ 2049660 h 2777502"/>
                      <a:gd name="connsiteX12" fmla="*/ 148202 w 150324"/>
                      <a:gd name="connsiteY12" fmla="*/ 1791427 h 2777502"/>
                      <a:gd name="connsiteX13" fmla="*/ 97402 w 150324"/>
                      <a:gd name="connsiteY13" fmla="*/ 1317293 h 2777502"/>
                      <a:gd name="connsiteX14" fmla="*/ 84702 w 150324"/>
                      <a:gd name="connsiteY14" fmla="*/ 1097160 h 2777502"/>
                      <a:gd name="connsiteX15" fmla="*/ 59302 w 150324"/>
                      <a:gd name="connsiteY15" fmla="*/ 868560 h 2777502"/>
                      <a:gd name="connsiteX16" fmla="*/ 139735 w 150324"/>
                      <a:gd name="connsiteY16" fmla="*/ 508727 h 2777502"/>
                      <a:gd name="connsiteX17" fmla="*/ 139735 w 150324"/>
                      <a:gd name="connsiteY17" fmla="*/ 263193 h 2777502"/>
                      <a:gd name="connsiteX18" fmla="*/ 50835 w 150324"/>
                      <a:gd name="connsiteY18" fmla="*/ 727 h 2777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0324" h="2777502">
                        <a:moveTo>
                          <a:pt x="50835" y="727"/>
                        </a:moveTo>
                        <a:cubicBezTo>
                          <a:pt x="38841" y="14838"/>
                          <a:pt x="65652" y="247671"/>
                          <a:pt x="67769" y="347860"/>
                        </a:cubicBezTo>
                        <a:cubicBezTo>
                          <a:pt x="69886" y="448049"/>
                          <a:pt x="74824" y="513666"/>
                          <a:pt x="63535" y="601860"/>
                        </a:cubicBezTo>
                        <a:cubicBezTo>
                          <a:pt x="52246" y="690055"/>
                          <a:pt x="1446" y="777544"/>
                          <a:pt x="35" y="877027"/>
                        </a:cubicBezTo>
                        <a:cubicBezTo>
                          <a:pt x="-1376" y="976510"/>
                          <a:pt x="40252" y="1071760"/>
                          <a:pt x="55069" y="1198760"/>
                        </a:cubicBezTo>
                        <a:cubicBezTo>
                          <a:pt x="69886" y="1325760"/>
                          <a:pt x="90346" y="1516966"/>
                          <a:pt x="88935" y="1639027"/>
                        </a:cubicBezTo>
                        <a:cubicBezTo>
                          <a:pt x="87524" y="1761088"/>
                          <a:pt x="46602" y="1816122"/>
                          <a:pt x="46602" y="1931127"/>
                        </a:cubicBezTo>
                        <a:cubicBezTo>
                          <a:pt x="46602" y="2046132"/>
                          <a:pt x="83291" y="2190771"/>
                          <a:pt x="88935" y="2329060"/>
                        </a:cubicBezTo>
                        <a:cubicBezTo>
                          <a:pt x="94579" y="2467349"/>
                          <a:pt x="86819" y="2705827"/>
                          <a:pt x="80469" y="2760860"/>
                        </a:cubicBezTo>
                        <a:cubicBezTo>
                          <a:pt x="74119" y="2815893"/>
                          <a:pt x="56480" y="2722055"/>
                          <a:pt x="50835" y="2659260"/>
                        </a:cubicBezTo>
                        <a:cubicBezTo>
                          <a:pt x="45190" y="2596466"/>
                          <a:pt x="37430" y="2485693"/>
                          <a:pt x="46602" y="2384093"/>
                        </a:cubicBezTo>
                        <a:cubicBezTo>
                          <a:pt x="55774" y="2282493"/>
                          <a:pt x="88936" y="2148438"/>
                          <a:pt x="105869" y="2049660"/>
                        </a:cubicBezTo>
                        <a:cubicBezTo>
                          <a:pt x="122802" y="1950882"/>
                          <a:pt x="149613" y="1913488"/>
                          <a:pt x="148202" y="1791427"/>
                        </a:cubicBezTo>
                        <a:cubicBezTo>
                          <a:pt x="146791" y="1669366"/>
                          <a:pt x="107985" y="1433004"/>
                          <a:pt x="97402" y="1317293"/>
                        </a:cubicBezTo>
                        <a:cubicBezTo>
                          <a:pt x="86819" y="1201582"/>
                          <a:pt x="91052" y="1171949"/>
                          <a:pt x="84702" y="1097160"/>
                        </a:cubicBezTo>
                        <a:cubicBezTo>
                          <a:pt x="78352" y="1022371"/>
                          <a:pt x="50130" y="966632"/>
                          <a:pt x="59302" y="868560"/>
                        </a:cubicBezTo>
                        <a:cubicBezTo>
                          <a:pt x="68474" y="770488"/>
                          <a:pt x="126330" y="609621"/>
                          <a:pt x="139735" y="508727"/>
                        </a:cubicBezTo>
                        <a:cubicBezTo>
                          <a:pt x="153140" y="407833"/>
                          <a:pt x="154552" y="345037"/>
                          <a:pt x="139735" y="263193"/>
                        </a:cubicBezTo>
                        <a:cubicBezTo>
                          <a:pt x="124918" y="181349"/>
                          <a:pt x="62829" y="-13384"/>
                          <a:pt x="50835" y="72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4" name="フリーフォーム: 図形 73">
                    <a:extLst>
                      <a:ext uri="{FF2B5EF4-FFF2-40B4-BE49-F238E27FC236}">
                        <a16:creationId xmlns:a16="http://schemas.microsoft.com/office/drawing/2014/main" id="{2E5F2D32-6255-4C65-991D-E2A89389BB59}"/>
                      </a:ext>
                    </a:extLst>
                  </p:cNvPr>
                  <p:cNvSpPr/>
                  <p:nvPr/>
                </p:nvSpPr>
                <p:spPr>
                  <a:xfrm>
                    <a:off x="6311317" y="4803589"/>
                    <a:ext cx="2236518" cy="2177221"/>
                  </a:xfrm>
                  <a:custGeom>
                    <a:avLst/>
                    <a:gdLst>
                      <a:gd name="connsiteX0" fmla="*/ 583 w 2236518"/>
                      <a:gd name="connsiteY0" fmla="*/ 5478 h 2177221"/>
                      <a:gd name="connsiteX1" fmla="*/ 415450 w 2236518"/>
                      <a:gd name="connsiteY1" fmla="*/ 327211 h 2177221"/>
                      <a:gd name="connsiteX2" fmla="*/ 652516 w 2236518"/>
                      <a:gd name="connsiteY2" fmla="*/ 598144 h 2177221"/>
                      <a:gd name="connsiteX3" fmla="*/ 1071616 w 2236518"/>
                      <a:gd name="connsiteY3" fmla="*/ 1059578 h 2177221"/>
                      <a:gd name="connsiteX4" fmla="*/ 1249416 w 2236518"/>
                      <a:gd name="connsiteY4" fmla="*/ 1300878 h 2177221"/>
                      <a:gd name="connsiteX5" fmla="*/ 1664283 w 2236518"/>
                      <a:gd name="connsiteY5" fmla="*/ 1673411 h 2177221"/>
                      <a:gd name="connsiteX6" fmla="*/ 1994483 w 2236518"/>
                      <a:gd name="connsiteY6" fmla="*/ 2007844 h 2177221"/>
                      <a:gd name="connsiteX7" fmla="*/ 2235783 w 2236518"/>
                      <a:gd name="connsiteY7" fmla="*/ 2177178 h 2177221"/>
                      <a:gd name="connsiteX8" fmla="*/ 2057983 w 2236518"/>
                      <a:gd name="connsiteY8" fmla="*/ 2020544 h 2177221"/>
                      <a:gd name="connsiteX9" fmla="*/ 1740483 w 2236518"/>
                      <a:gd name="connsiteY9" fmla="*/ 1673411 h 2177221"/>
                      <a:gd name="connsiteX10" fmla="*/ 1397583 w 2236518"/>
                      <a:gd name="connsiteY10" fmla="*/ 1398244 h 2177221"/>
                      <a:gd name="connsiteX11" fmla="*/ 948850 w 2236518"/>
                      <a:gd name="connsiteY11" fmla="*/ 890244 h 2177221"/>
                      <a:gd name="connsiteX12" fmla="*/ 804916 w 2236518"/>
                      <a:gd name="connsiteY12" fmla="*/ 661644 h 2177221"/>
                      <a:gd name="connsiteX13" fmla="*/ 601716 w 2236518"/>
                      <a:gd name="connsiteY13" fmla="*/ 454211 h 2177221"/>
                      <a:gd name="connsiteX14" fmla="*/ 330783 w 2236518"/>
                      <a:gd name="connsiteY14" fmla="*/ 149411 h 2177221"/>
                      <a:gd name="connsiteX15" fmla="*/ 583 w 2236518"/>
                      <a:gd name="connsiteY15" fmla="*/ 5478 h 2177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36518" h="2177221">
                        <a:moveTo>
                          <a:pt x="583" y="5478"/>
                        </a:moveTo>
                        <a:cubicBezTo>
                          <a:pt x="14694" y="35111"/>
                          <a:pt x="306795" y="228433"/>
                          <a:pt x="415450" y="327211"/>
                        </a:cubicBezTo>
                        <a:cubicBezTo>
                          <a:pt x="524106" y="425989"/>
                          <a:pt x="543155" y="476083"/>
                          <a:pt x="652516" y="598144"/>
                        </a:cubicBezTo>
                        <a:cubicBezTo>
                          <a:pt x="761877" y="720205"/>
                          <a:pt x="972133" y="942456"/>
                          <a:pt x="1071616" y="1059578"/>
                        </a:cubicBezTo>
                        <a:cubicBezTo>
                          <a:pt x="1171099" y="1176700"/>
                          <a:pt x="1150638" y="1198573"/>
                          <a:pt x="1249416" y="1300878"/>
                        </a:cubicBezTo>
                        <a:cubicBezTo>
                          <a:pt x="1348194" y="1403183"/>
                          <a:pt x="1540105" y="1555583"/>
                          <a:pt x="1664283" y="1673411"/>
                        </a:cubicBezTo>
                        <a:cubicBezTo>
                          <a:pt x="1788461" y="1791239"/>
                          <a:pt x="1899233" y="1923883"/>
                          <a:pt x="1994483" y="2007844"/>
                        </a:cubicBezTo>
                        <a:cubicBezTo>
                          <a:pt x="2089733" y="2091805"/>
                          <a:pt x="2225200" y="2175061"/>
                          <a:pt x="2235783" y="2177178"/>
                        </a:cubicBezTo>
                        <a:cubicBezTo>
                          <a:pt x="2246366" y="2179295"/>
                          <a:pt x="2140533" y="2104505"/>
                          <a:pt x="2057983" y="2020544"/>
                        </a:cubicBezTo>
                        <a:cubicBezTo>
                          <a:pt x="1975433" y="1936583"/>
                          <a:pt x="1850550" y="1777128"/>
                          <a:pt x="1740483" y="1673411"/>
                        </a:cubicBezTo>
                        <a:cubicBezTo>
                          <a:pt x="1630416" y="1569694"/>
                          <a:pt x="1529522" y="1528772"/>
                          <a:pt x="1397583" y="1398244"/>
                        </a:cubicBezTo>
                        <a:cubicBezTo>
                          <a:pt x="1265644" y="1267716"/>
                          <a:pt x="1047628" y="1013011"/>
                          <a:pt x="948850" y="890244"/>
                        </a:cubicBezTo>
                        <a:cubicBezTo>
                          <a:pt x="850072" y="767477"/>
                          <a:pt x="862772" y="734316"/>
                          <a:pt x="804916" y="661644"/>
                        </a:cubicBezTo>
                        <a:cubicBezTo>
                          <a:pt x="747060" y="588972"/>
                          <a:pt x="680738" y="539583"/>
                          <a:pt x="601716" y="454211"/>
                        </a:cubicBezTo>
                        <a:cubicBezTo>
                          <a:pt x="522694" y="368839"/>
                          <a:pt x="429561" y="226316"/>
                          <a:pt x="330783" y="149411"/>
                        </a:cubicBezTo>
                        <a:cubicBezTo>
                          <a:pt x="232005" y="72506"/>
                          <a:pt x="-13528" y="-24155"/>
                          <a:pt x="583" y="5478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5" name="フリーフォーム: 図形 74">
                    <a:extLst>
                      <a:ext uri="{FF2B5EF4-FFF2-40B4-BE49-F238E27FC236}">
                        <a16:creationId xmlns:a16="http://schemas.microsoft.com/office/drawing/2014/main" id="{3A5BC051-0867-4D47-BAC2-F792A3A54915}"/>
                      </a:ext>
                    </a:extLst>
                  </p:cNvPr>
                  <p:cNvSpPr/>
                  <p:nvPr/>
                </p:nvSpPr>
                <p:spPr>
                  <a:xfrm>
                    <a:off x="6372355" y="6980706"/>
                    <a:ext cx="2153844" cy="776395"/>
                  </a:xfrm>
                  <a:custGeom>
                    <a:avLst/>
                    <a:gdLst>
                      <a:gd name="connsiteX0" fmla="*/ 2153578 w 2153844"/>
                      <a:gd name="connsiteY0" fmla="*/ 61 h 776395"/>
                      <a:gd name="connsiteX1" fmla="*/ 1848778 w 2153844"/>
                      <a:gd name="connsiteY1" fmla="*/ 186327 h 776395"/>
                      <a:gd name="connsiteX2" fmla="*/ 1446612 w 2153844"/>
                      <a:gd name="connsiteY2" fmla="*/ 448794 h 776395"/>
                      <a:gd name="connsiteX3" fmla="*/ 1107945 w 2153844"/>
                      <a:gd name="connsiteY3" fmla="*/ 563094 h 776395"/>
                      <a:gd name="connsiteX4" fmla="*/ 654978 w 2153844"/>
                      <a:gd name="connsiteY4" fmla="*/ 732427 h 776395"/>
                      <a:gd name="connsiteX5" fmla="*/ 324778 w 2153844"/>
                      <a:gd name="connsiteY5" fmla="*/ 770527 h 776395"/>
                      <a:gd name="connsiteX6" fmla="*/ 3045 w 2153844"/>
                      <a:gd name="connsiteY6" fmla="*/ 770527 h 776395"/>
                      <a:gd name="connsiteX7" fmla="*/ 523745 w 2153844"/>
                      <a:gd name="connsiteY7" fmla="*/ 715494 h 776395"/>
                      <a:gd name="connsiteX8" fmla="*/ 1455078 w 2153844"/>
                      <a:gd name="connsiteY8" fmla="*/ 474194 h 776395"/>
                      <a:gd name="connsiteX9" fmla="*/ 1797978 w 2153844"/>
                      <a:gd name="connsiteY9" fmla="*/ 169394 h 776395"/>
                      <a:gd name="connsiteX10" fmla="*/ 2153578 w 2153844"/>
                      <a:gd name="connsiteY10" fmla="*/ 61 h 776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53844" h="776395">
                        <a:moveTo>
                          <a:pt x="2153578" y="61"/>
                        </a:moveTo>
                        <a:cubicBezTo>
                          <a:pt x="2162045" y="2883"/>
                          <a:pt x="1966606" y="111538"/>
                          <a:pt x="1848778" y="186327"/>
                        </a:cubicBezTo>
                        <a:cubicBezTo>
                          <a:pt x="1730950" y="261116"/>
                          <a:pt x="1570084" y="386000"/>
                          <a:pt x="1446612" y="448794"/>
                        </a:cubicBezTo>
                        <a:cubicBezTo>
                          <a:pt x="1323140" y="511588"/>
                          <a:pt x="1239884" y="515822"/>
                          <a:pt x="1107945" y="563094"/>
                        </a:cubicBezTo>
                        <a:cubicBezTo>
                          <a:pt x="976006" y="610366"/>
                          <a:pt x="785506" y="697855"/>
                          <a:pt x="654978" y="732427"/>
                        </a:cubicBezTo>
                        <a:cubicBezTo>
                          <a:pt x="524450" y="766999"/>
                          <a:pt x="433433" y="764177"/>
                          <a:pt x="324778" y="770527"/>
                        </a:cubicBezTo>
                        <a:cubicBezTo>
                          <a:pt x="216123" y="776877"/>
                          <a:pt x="-30116" y="779699"/>
                          <a:pt x="3045" y="770527"/>
                        </a:cubicBezTo>
                        <a:cubicBezTo>
                          <a:pt x="36206" y="761355"/>
                          <a:pt x="281740" y="764883"/>
                          <a:pt x="523745" y="715494"/>
                        </a:cubicBezTo>
                        <a:cubicBezTo>
                          <a:pt x="765750" y="666105"/>
                          <a:pt x="1242706" y="565211"/>
                          <a:pt x="1455078" y="474194"/>
                        </a:cubicBezTo>
                        <a:cubicBezTo>
                          <a:pt x="1667450" y="383177"/>
                          <a:pt x="1686500" y="247005"/>
                          <a:pt x="1797978" y="169394"/>
                        </a:cubicBezTo>
                        <a:cubicBezTo>
                          <a:pt x="1909456" y="91783"/>
                          <a:pt x="2145111" y="-2761"/>
                          <a:pt x="2153578" y="6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" name="フリーフォーム: 図形 75">
                    <a:extLst>
                      <a:ext uri="{FF2B5EF4-FFF2-40B4-BE49-F238E27FC236}">
                        <a16:creationId xmlns:a16="http://schemas.microsoft.com/office/drawing/2014/main" id="{803B127B-56BA-447D-943F-D340B336BE25}"/>
                      </a:ext>
                    </a:extLst>
                  </p:cNvPr>
                  <p:cNvSpPr/>
                  <p:nvPr/>
                </p:nvSpPr>
                <p:spPr>
                  <a:xfrm>
                    <a:off x="6355112" y="5014397"/>
                    <a:ext cx="1088328" cy="997351"/>
                  </a:xfrm>
                  <a:custGeom>
                    <a:avLst/>
                    <a:gdLst>
                      <a:gd name="connsiteX0" fmla="*/ 11821 w 1088328"/>
                      <a:gd name="connsiteY0" fmla="*/ 23270 h 997351"/>
                      <a:gd name="connsiteX1" fmla="*/ 62621 w 1088328"/>
                      <a:gd name="connsiteY1" fmla="*/ 19036 h 997351"/>
                      <a:gd name="connsiteX2" fmla="*/ 282755 w 1088328"/>
                      <a:gd name="connsiteY2" fmla="*/ 74070 h 997351"/>
                      <a:gd name="connsiteX3" fmla="*/ 718788 w 1088328"/>
                      <a:gd name="connsiteY3" fmla="*/ 594770 h 997351"/>
                      <a:gd name="connsiteX4" fmla="*/ 799221 w 1088328"/>
                      <a:gd name="connsiteY4" fmla="*/ 649803 h 997351"/>
                      <a:gd name="connsiteX5" fmla="*/ 1082855 w 1088328"/>
                      <a:gd name="connsiteY5" fmla="*/ 984236 h 997351"/>
                      <a:gd name="connsiteX6" fmla="*/ 981255 w 1088328"/>
                      <a:gd name="connsiteY6" fmla="*/ 920736 h 997351"/>
                      <a:gd name="connsiteX7" fmla="*/ 917755 w 1088328"/>
                      <a:gd name="connsiteY7" fmla="*/ 836070 h 997351"/>
                      <a:gd name="connsiteX8" fmla="*/ 803455 w 1088328"/>
                      <a:gd name="connsiteY8" fmla="*/ 721770 h 997351"/>
                      <a:gd name="connsiteX9" fmla="*/ 744188 w 1088328"/>
                      <a:gd name="connsiteY9" fmla="*/ 654036 h 997351"/>
                      <a:gd name="connsiteX10" fmla="*/ 591788 w 1088328"/>
                      <a:gd name="connsiteY10" fmla="*/ 793736 h 997351"/>
                      <a:gd name="connsiteX11" fmla="*/ 591788 w 1088328"/>
                      <a:gd name="connsiteY11" fmla="*/ 670970 h 997351"/>
                      <a:gd name="connsiteX12" fmla="*/ 507121 w 1088328"/>
                      <a:gd name="connsiteY12" fmla="*/ 552436 h 997351"/>
                      <a:gd name="connsiteX13" fmla="*/ 295455 w 1088328"/>
                      <a:gd name="connsiteY13" fmla="*/ 501636 h 997351"/>
                      <a:gd name="connsiteX14" fmla="*/ 236188 w 1088328"/>
                      <a:gd name="connsiteY14" fmla="*/ 488936 h 997351"/>
                      <a:gd name="connsiteX15" fmla="*/ 198088 w 1088328"/>
                      <a:gd name="connsiteY15" fmla="*/ 395803 h 997351"/>
                      <a:gd name="connsiteX16" fmla="*/ 159988 w 1088328"/>
                      <a:gd name="connsiteY16" fmla="*/ 328070 h 997351"/>
                      <a:gd name="connsiteX17" fmla="*/ 54155 w 1088328"/>
                      <a:gd name="connsiteY17" fmla="*/ 281503 h 997351"/>
                      <a:gd name="connsiteX18" fmla="*/ 164221 w 1088328"/>
                      <a:gd name="connsiteY18" fmla="*/ 256103 h 997351"/>
                      <a:gd name="connsiteX19" fmla="*/ 270055 w 1088328"/>
                      <a:gd name="connsiteY19" fmla="*/ 387336 h 997351"/>
                      <a:gd name="connsiteX20" fmla="*/ 469021 w 1088328"/>
                      <a:gd name="connsiteY20" fmla="*/ 484703 h 997351"/>
                      <a:gd name="connsiteX21" fmla="*/ 583321 w 1088328"/>
                      <a:gd name="connsiteY21" fmla="*/ 548203 h 997351"/>
                      <a:gd name="connsiteX22" fmla="*/ 701855 w 1088328"/>
                      <a:gd name="connsiteY22" fmla="*/ 679436 h 997351"/>
                      <a:gd name="connsiteX23" fmla="*/ 612955 w 1088328"/>
                      <a:gd name="connsiteY23" fmla="*/ 543970 h 997351"/>
                      <a:gd name="connsiteX24" fmla="*/ 358955 w 1088328"/>
                      <a:gd name="connsiteY24" fmla="*/ 205303 h 997351"/>
                      <a:gd name="connsiteX25" fmla="*/ 253121 w 1088328"/>
                      <a:gd name="connsiteY25" fmla="*/ 14803 h 997351"/>
                      <a:gd name="connsiteX26" fmla="*/ 11821 w 1088328"/>
                      <a:gd name="connsiteY26" fmla="*/ 23270 h 997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88328" h="997351">
                        <a:moveTo>
                          <a:pt x="11821" y="23270"/>
                        </a:moveTo>
                        <a:cubicBezTo>
                          <a:pt x="-19929" y="23975"/>
                          <a:pt x="17465" y="10569"/>
                          <a:pt x="62621" y="19036"/>
                        </a:cubicBezTo>
                        <a:cubicBezTo>
                          <a:pt x="107777" y="27503"/>
                          <a:pt x="173394" y="-21886"/>
                          <a:pt x="282755" y="74070"/>
                        </a:cubicBezTo>
                        <a:cubicBezTo>
                          <a:pt x="392116" y="170026"/>
                          <a:pt x="632710" y="498815"/>
                          <a:pt x="718788" y="594770"/>
                        </a:cubicBezTo>
                        <a:cubicBezTo>
                          <a:pt x="804866" y="690725"/>
                          <a:pt x="738543" y="584892"/>
                          <a:pt x="799221" y="649803"/>
                        </a:cubicBezTo>
                        <a:cubicBezTo>
                          <a:pt x="859899" y="714714"/>
                          <a:pt x="1052516" y="939081"/>
                          <a:pt x="1082855" y="984236"/>
                        </a:cubicBezTo>
                        <a:cubicBezTo>
                          <a:pt x="1113194" y="1029391"/>
                          <a:pt x="1008772" y="945430"/>
                          <a:pt x="981255" y="920736"/>
                        </a:cubicBezTo>
                        <a:cubicBezTo>
                          <a:pt x="953738" y="896042"/>
                          <a:pt x="947388" y="869231"/>
                          <a:pt x="917755" y="836070"/>
                        </a:cubicBezTo>
                        <a:cubicBezTo>
                          <a:pt x="888122" y="802909"/>
                          <a:pt x="803455" y="721770"/>
                          <a:pt x="803455" y="721770"/>
                        </a:cubicBezTo>
                        <a:cubicBezTo>
                          <a:pt x="774527" y="691431"/>
                          <a:pt x="779466" y="642042"/>
                          <a:pt x="744188" y="654036"/>
                        </a:cubicBezTo>
                        <a:cubicBezTo>
                          <a:pt x="708910" y="666030"/>
                          <a:pt x="617188" y="790914"/>
                          <a:pt x="591788" y="793736"/>
                        </a:cubicBezTo>
                        <a:cubicBezTo>
                          <a:pt x="566388" y="796558"/>
                          <a:pt x="605899" y="711187"/>
                          <a:pt x="591788" y="670970"/>
                        </a:cubicBezTo>
                        <a:cubicBezTo>
                          <a:pt x="577677" y="630753"/>
                          <a:pt x="556510" y="580658"/>
                          <a:pt x="507121" y="552436"/>
                        </a:cubicBezTo>
                        <a:cubicBezTo>
                          <a:pt x="457732" y="524214"/>
                          <a:pt x="340610" y="512219"/>
                          <a:pt x="295455" y="501636"/>
                        </a:cubicBezTo>
                        <a:cubicBezTo>
                          <a:pt x="250300" y="491053"/>
                          <a:pt x="252416" y="506575"/>
                          <a:pt x="236188" y="488936"/>
                        </a:cubicBezTo>
                        <a:cubicBezTo>
                          <a:pt x="219960" y="471297"/>
                          <a:pt x="210788" y="422614"/>
                          <a:pt x="198088" y="395803"/>
                        </a:cubicBezTo>
                        <a:cubicBezTo>
                          <a:pt x="185388" y="368992"/>
                          <a:pt x="183977" y="347120"/>
                          <a:pt x="159988" y="328070"/>
                        </a:cubicBezTo>
                        <a:cubicBezTo>
                          <a:pt x="135999" y="309020"/>
                          <a:pt x="53450" y="293497"/>
                          <a:pt x="54155" y="281503"/>
                        </a:cubicBezTo>
                        <a:cubicBezTo>
                          <a:pt x="54860" y="269509"/>
                          <a:pt x="128238" y="238464"/>
                          <a:pt x="164221" y="256103"/>
                        </a:cubicBezTo>
                        <a:cubicBezTo>
                          <a:pt x="200204" y="273742"/>
                          <a:pt x="219255" y="349236"/>
                          <a:pt x="270055" y="387336"/>
                        </a:cubicBezTo>
                        <a:cubicBezTo>
                          <a:pt x="320855" y="425436"/>
                          <a:pt x="416810" y="457892"/>
                          <a:pt x="469021" y="484703"/>
                        </a:cubicBezTo>
                        <a:cubicBezTo>
                          <a:pt x="521232" y="511514"/>
                          <a:pt x="544515" y="515748"/>
                          <a:pt x="583321" y="548203"/>
                        </a:cubicBezTo>
                        <a:cubicBezTo>
                          <a:pt x="622127" y="580659"/>
                          <a:pt x="696916" y="680141"/>
                          <a:pt x="701855" y="679436"/>
                        </a:cubicBezTo>
                        <a:cubicBezTo>
                          <a:pt x="706794" y="678731"/>
                          <a:pt x="670105" y="622992"/>
                          <a:pt x="612955" y="543970"/>
                        </a:cubicBezTo>
                        <a:cubicBezTo>
                          <a:pt x="555805" y="464948"/>
                          <a:pt x="418927" y="293497"/>
                          <a:pt x="358955" y="205303"/>
                        </a:cubicBezTo>
                        <a:cubicBezTo>
                          <a:pt x="298983" y="117109"/>
                          <a:pt x="309565" y="52197"/>
                          <a:pt x="253121" y="14803"/>
                        </a:cubicBezTo>
                        <a:cubicBezTo>
                          <a:pt x="196677" y="-22591"/>
                          <a:pt x="43571" y="22565"/>
                          <a:pt x="11821" y="2327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7" name="フリーフォーム: 図形 76">
                    <a:extLst>
                      <a:ext uri="{FF2B5EF4-FFF2-40B4-BE49-F238E27FC236}">
                        <a16:creationId xmlns:a16="http://schemas.microsoft.com/office/drawing/2014/main" id="{A8BE986C-1E76-436D-B20A-F1C923DD0D1A}"/>
                      </a:ext>
                    </a:extLst>
                  </p:cNvPr>
                  <p:cNvSpPr/>
                  <p:nvPr/>
                </p:nvSpPr>
                <p:spPr>
                  <a:xfrm>
                    <a:off x="6311243" y="5493207"/>
                    <a:ext cx="646341" cy="641942"/>
                  </a:xfrm>
                  <a:custGeom>
                    <a:avLst/>
                    <a:gdLst>
                      <a:gd name="connsiteX0" fmla="*/ 98024 w 646341"/>
                      <a:gd name="connsiteY0" fmla="*/ 48226 h 641942"/>
                      <a:gd name="connsiteX1" fmla="*/ 398590 w 646341"/>
                      <a:gd name="connsiteY1" fmla="*/ 10126 h 641942"/>
                      <a:gd name="connsiteX2" fmla="*/ 631424 w 646341"/>
                      <a:gd name="connsiteY2" fmla="*/ 264126 h 641942"/>
                      <a:gd name="connsiteX3" fmla="*/ 589090 w 646341"/>
                      <a:gd name="connsiteY3" fmla="*/ 518126 h 641942"/>
                      <a:gd name="connsiteX4" fmla="*/ 313924 w 646341"/>
                      <a:gd name="connsiteY4" fmla="*/ 640893 h 641942"/>
                      <a:gd name="connsiteX5" fmla="*/ 174224 w 646341"/>
                      <a:gd name="connsiteY5" fmla="*/ 568926 h 641942"/>
                      <a:gd name="connsiteX6" fmla="*/ 657 w 646341"/>
                      <a:gd name="connsiteY6" fmla="*/ 424993 h 641942"/>
                      <a:gd name="connsiteX7" fmla="*/ 127657 w 646341"/>
                      <a:gd name="connsiteY7" fmla="*/ 585860 h 641942"/>
                      <a:gd name="connsiteX8" fmla="*/ 436690 w 646341"/>
                      <a:gd name="connsiteY8" fmla="*/ 623960 h 641942"/>
                      <a:gd name="connsiteX9" fmla="*/ 618724 w 646341"/>
                      <a:gd name="connsiteY9" fmla="*/ 530826 h 641942"/>
                      <a:gd name="connsiteX10" fmla="*/ 627190 w 646341"/>
                      <a:gd name="connsiteY10" fmla="*/ 378426 h 641942"/>
                      <a:gd name="connsiteX11" fmla="*/ 622957 w 646341"/>
                      <a:gd name="connsiteY11" fmla="*/ 141360 h 641942"/>
                      <a:gd name="connsiteX12" fmla="*/ 521357 w 646341"/>
                      <a:gd name="connsiteY12" fmla="*/ 35526 h 641942"/>
                      <a:gd name="connsiteX13" fmla="*/ 220790 w 646341"/>
                      <a:gd name="connsiteY13" fmla="*/ 27060 h 641942"/>
                      <a:gd name="connsiteX14" fmla="*/ 98024 w 646341"/>
                      <a:gd name="connsiteY14" fmla="*/ 48226 h 64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46341" h="641942">
                        <a:moveTo>
                          <a:pt x="98024" y="48226"/>
                        </a:moveTo>
                        <a:cubicBezTo>
                          <a:pt x="127657" y="45404"/>
                          <a:pt x="309690" y="-25857"/>
                          <a:pt x="398590" y="10126"/>
                        </a:cubicBezTo>
                        <a:cubicBezTo>
                          <a:pt x="487490" y="46109"/>
                          <a:pt x="599674" y="179459"/>
                          <a:pt x="631424" y="264126"/>
                        </a:cubicBezTo>
                        <a:cubicBezTo>
                          <a:pt x="663174" y="348793"/>
                          <a:pt x="642007" y="455332"/>
                          <a:pt x="589090" y="518126"/>
                        </a:cubicBezTo>
                        <a:cubicBezTo>
                          <a:pt x="536173" y="580920"/>
                          <a:pt x="383068" y="632426"/>
                          <a:pt x="313924" y="640893"/>
                        </a:cubicBezTo>
                        <a:cubicBezTo>
                          <a:pt x="244780" y="649360"/>
                          <a:pt x="226435" y="604909"/>
                          <a:pt x="174224" y="568926"/>
                        </a:cubicBezTo>
                        <a:cubicBezTo>
                          <a:pt x="122013" y="532943"/>
                          <a:pt x="8418" y="422171"/>
                          <a:pt x="657" y="424993"/>
                        </a:cubicBezTo>
                        <a:cubicBezTo>
                          <a:pt x="-7104" y="427815"/>
                          <a:pt x="54985" y="552699"/>
                          <a:pt x="127657" y="585860"/>
                        </a:cubicBezTo>
                        <a:cubicBezTo>
                          <a:pt x="200329" y="619021"/>
                          <a:pt x="354846" y="633132"/>
                          <a:pt x="436690" y="623960"/>
                        </a:cubicBezTo>
                        <a:cubicBezTo>
                          <a:pt x="518534" y="614788"/>
                          <a:pt x="586974" y="571748"/>
                          <a:pt x="618724" y="530826"/>
                        </a:cubicBezTo>
                        <a:cubicBezTo>
                          <a:pt x="650474" y="489904"/>
                          <a:pt x="626485" y="443337"/>
                          <a:pt x="627190" y="378426"/>
                        </a:cubicBezTo>
                        <a:cubicBezTo>
                          <a:pt x="627895" y="313515"/>
                          <a:pt x="640596" y="198510"/>
                          <a:pt x="622957" y="141360"/>
                        </a:cubicBezTo>
                        <a:cubicBezTo>
                          <a:pt x="605318" y="84210"/>
                          <a:pt x="588385" y="54576"/>
                          <a:pt x="521357" y="35526"/>
                        </a:cubicBezTo>
                        <a:cubicBezTo>
                          <a:pt x="454329" y="16476"/>
                          <a:pt x="290640" y="24238"/>
                          <a:pt x="220790" y="27060"/>
                        </a:cubicBezTo>
                        <a:cubicBezTo>
                          <a:pt x="150940" y="29882"/>
                          <a:pt x="68391" y="51048"/>
                          <a:pt x="98024" y="48226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" name="フリーフォーム: 図形 77">
                    <a:extLst>
                      <a:ext uri="{FF2B5EF4-FFF2-40B4-BE49-F238E27FC236}">
                        <a16:creationId xmlns:a16="http://schemas.microsoft.com/office/drawing/2014/main" id="{6CAB06C6-8786-45D1-BF46-DF3A027F3942}"/>
                      </a:ext>
                    </a:extLst>
                  </p:cNvPr>
                  <p:cNvSpPr/>
                  <p:nvPr/>
                </p:nvSpPr>
                <p:spPr>
                  <a:xfrm>
                    <a:off x="6392330" y="5743129"/>
                    <a:ext cx="965983" cy="586066"/>
                  </a:xfrm>
                  <a:custGeom>
                    <a:avLst/>
                    <a:gdLst>
                      <a:gd name="connsiteX0" fmla="*/ 690037 w 965983"/>
                      <a:gd name="connsiteY0" fmla="*/ 1504 h 586066"/>
                      <a:gd name="connsiteX1" fmla="*/ 965203 w 965983"/>
                      <a:gd name="connsiteY1" fmla="*/ 268204 h 586066"/>
                      <a:gd name="connsiteX2" fmla="*/ 778937 w 965983"/>
                      <a:gd name="connsiteY2" fmla="*/ 374038 h 586066"/>
                      <a:gd name="connsiteX3" fmla="*/ 541870 w 965983"/>
                      <a:gd name="connsiteY3" fmla="*/ 513738 h 586066"/>
                      <a:gd name="connsiteX4" fmla="*/ 495303 w 965983"/>
                      <a:gd name="connsiteY4" fmla="*/ 585704 h 586066"/>
                      <a:gd name="connsiteX5" fmla="*/ 389470 w 965983"/>
                      <a:gd name="connsiteY5" fmla="*/ 539138 h 586066"/>
                      <a:gd name="connsiteX6" fmla="*/ 270937 w 965983"/>
                      <a:gd name="connsiteY6" fmla="*/ 484104 h 586066"/>
                      <a:gd name="connsiteX7" fmla="*/ 148170 w 965983"/>
                      <a:gd name="connsiteY7" fmla="*/ 564538 h 586066"/>
                      <a:gd name="connsiteX8" fmla="*/ 3 w 965983"/>
                      <a:gd name="connsiteY8" fmla="*/ 551838 h 586066"/>
                      <a:gd name="connsiteX9" fmla="*/ 152403 w 965983"/>
                      <a:gd name="connsiteY9" fmla="*/ 505271 h 586066"/>
                      <a:gd name="connsiteX10" fmla="*/ 406403 w 965983"/>
                      <a:gd name="connsiteY10" fmla="*/ 488338 h 586066"/>
                      <a:gd name="connsiteX11" fmla="*/ 664637 w 965983"/>
                      <a:gd name="connsiteY11" fmla="*/ 433304 h 586066"/>
                      <a:gd name="connsiteX12" fmla="*/ 880537 w 965983"/>
                      <a:gd name="connsiteY12" fmla="*/ 238571 h 586066"/>
                      <a:gd name="connsiteX13" fmla="*/ 770470 w 965983"/>
                      <a:gd name="connsiteY13" fmla="*/ 162371 h 586066"/>
                      <a:gd name="connsiteX14" fmla="*/ 690037 w 965983"/>
                      <a:gd name="connsiteY14" fmla="*/ 1504 h 586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65983" h="586066">
                        <a:moveTo>
                          <a:pt x="690037" y="1504"/>
                        </a:moveTo>
                        <a:cubicBezTo>
                          <a:pt x="722492" y="19143"/>
                          <a:pt x="950386" y="206115"/>
                          <a:pt x="965203" y="268204"/>
                        </a:cubicBezTo>
                        <a:cubicBezTo>
                          <a:pt x="980020" y="330293"/>
                          <a:pt x="778937" y="374038"/>
                          <a:pt x="778937" y="374038"/>
                        </a:cubicBezTo>
                        <a:cubicBezTo>
                          <a:pt x="708382" y="414960"/>
                          <a:pt x="589142" y="478460"/>
                          <a:pt x="541870" y="513738"/>
                        </a:cubicBezTo>
                        <a:cubicBezTo>
                          <a:pt x="494598" y="549016"/>
                          <a:pt x="520703" y="581471"/>
                          <a:pt x="495303" y="585704"/>
                        </a:cubicBezTo>
                        <a:cubicBezTo>
                          <a:pt x="469903" y="589937"/>
                          <a:pt x="426864" y="556071"/>
                          <a:pt x="389470" y="539138"/>
                        </a:cubicBezTo>
                        <a:cubicBezTo>
                          <a:pt x="352076" y="522205"/>
                          <a:pt x="311154" y="479871"/>
                          <a:pt x="270937" y="484104"/>
                        </a:cubicBezTo>
                        <a:cubicBezTo>
                          <a:pt x="230720" y="488337"/>
                          <a:pt x="193326" y="553249"/>
                          <a:pt x="148170" y="564538"/>
                        </a:cubicBezTo>
                        <a:cubicBezTo>
                          <a:pt x="103014" y="575827"/>
                          <a:pt x="-702" y="561716"/>
                          <a:pt x="3" y="551838"/>
                        </a:cubicBezTo>
                        <a:cubicBezTo>
                          <a:pt x="708" y="541960"/>
                          <a:pt x="84670" y="515854"/>
                          <a:pt x="152403" y="505271"/>
                        </a:cubicBezTo>
                        <a:cubicBezTo>
                          <a:pt x="220136" y="494688"/>
                          <a:pt x="321031" y="500332"/>
                          <a:pt x="406403" y="488338"/>
                        </a:cubicBezTo>
                        <a:cubicBezTo>
                          <a:pt x="491775" y="476344"/>
                          <a:pt x="585615" y="474932"/>
                          <a:pt x="664637" y="433304"/>
                        </a:cubicBezTo>
                        <a:cubicBezTo>
                          <a:pt x="743659" y="391676"/>
                          <a:pt x="862898" y="283727"/>
                          <a:pt x="880537" y="238571"/>
                        </a:cubicBezTo>
                        <a:cubicBezTo>
                          <a:pt x="898176" y="193416"/>
                          <a:pt x="803631" y="198354"/>
                          <a:pt x="770470" y="162371"/>
                        </a:cubicBezTo>
                        <a:cubicBezTo>
                          <a:pt x="737309" y="126388"/>
                          <a:pt x="657582" y="-16135"/>
                          <a:pt x="690037" y="1504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フリーフォーム: 図形 78">
                    <a:extLst>
                      <a:ext uri="{FF2B5EF4-FFF2-40B4-BE49-F238E27FC236}">
                        <a16:creationId xmlns:a16="http://schemas.microsoft.com/office/drawing/2014/main" id="{A453B6EE-C257-4264-ADA0-D5CBF32DB9D5}"/>
                      </a:ext>
                    </a:extLst>
                  </p:cNvPr>
                  <p:cNvSpPr/>
                  <p:nvPr/>
                </p:nvSpPr>
                <p:spPr>
                  <a:xfrm>
                    <a:off x="6933239" y="6223865"/>
                    <a:ext cx="534413" cy="497088"/>
                  </a:xfrm>
                  <a:custGeom>
                    <a:avLst/>
                    <a:gdLst>
                      <a:gd name="connsiteX0" fmla="*/ 534361 w 534413"/>
                      <a:gd name="connsiteY0" fmla="*/ 49935 h 497088"/>
                      <a:gd name="connsiteX1" fmla="*/ 199928 w 534413"/>
                      <a:gd name="connsiteY1" fmla="*/ 7602 h 497088"/>
                      <a:gd name="connsiteX2" fmla="*/ 9428 w 534413"/>
                      <a:gd name="connsiteY2" fmla="*/ 219268 h 497088"/>
                      <a:gd name="connsiteX3" fmla="*/ 34828 w 534413"/>
                      <a:gd name="connsiteY3" fmla="*/ 426702 h 497088"/>
                      <a:gd name="connsiteX4" fmla="*/ 85628 w 534413"/>
                      <a:gd name="connsiteY4" fmla="*/ 494435 h 497088"/>
                      <a:gd name="connsiteX5" fmla="*/ 34828 w 534413"/>
                      <a:gd name="connsiteY5" fmla="*/ 350502 h 497088"/>
                      <a:gd name="connsiteX6" fmla="*/ 47528 w 534413"/>
                      <a:gd name="connsiteY6" fmla="*/ 206568 h 497088"/>
                      <a:gd name="connsiteX7" fmla="*/ 174528 w 534413"/>
                      <a:gd name="connsiteY7" fmla="*/ 79568 h 497088"/>
                      <a:gd name="connsiteX8" fmla="*/ 534361 w 534413"/>
                      <a:gd name="connsiteY8" fmla="*/ 49935 h 49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4413" h="497088">
                        <a:moveTo>
                          <a:pt x="534361" y="49935"/>
                        </a:moveTo>
                        <a:cubicBezTo>
                          <a:pt x="538594" y="37941"/>
                          <a:pt x="287417" y="-20620"/>
                          <a:pt x="199928" y="7602"/>
                        </a:cubicBezTo>
                        <a:cubicBezTo>
                          <a:pt x="112439" y="35824"/>
                          <a:pt x="36945" y="149418"/>
                          <a:pt x="9428" y="219268"/>
                        </a:cubicBezTo>
                        <a:cubicBezTo>
                          <a:pt x="-18089" y="289118"/>
                          <a:pt x="22128" y="380841"/>
                          <a:pt x="34828" y="426702"/>
                        </a:cubicBezTo>
                        <a:cubicBezTo>
                          <a:pt x="47528" y="472563"/>
                          <a:pt x="85628" y="507135"/>
                          <a:pt x="85628" y="494435"/>
                        </a:cubicBezTo>
                        <a:cubicBezTo>
                          <a:pt x="85628" y="481735"/>
                          <a:pt x="41178" y="398480"/>
                          <a:pt x="34828" y="350502"/>
                        </a:cubicBezTo>
                        <a:cubicBezTo>
                          <a:pt x="28478" y="302524"/>
                          <a:pt x="24245" y="251724"/>
                          <a:pt x="47528" y="206568"/>
                        </a:cubicBezTo>
                        <a:cubicBezTo>
                          <a:pt x="70811" y="161412"/>
                          <a:pt x="97623" y="107085"/>
                          <a:pt x="174528" y="79568"/>
                        </a:cubicBezTo>
                        <a:cubicBezTo>
                          <a:pt x="251433" y="52051"/>
                          <a:pt x="530128" y="61929"/>
                          <a:pt x="534361" y="4993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フリーフォーム: 図形 79">
                    <a:extLst>
                      <a:ext uri="{FF2B5EF4-FFF2-40B4-BE49-F238E27FC236}">
                        <a16:creationId xmlns:a16="http://schemas.microsoft.com/office/drawing/2014/main" id="{D818BBDE-60DE-4762-B7B1-B9BFF94906BE}"/>
                      </a:ext>
                    </a:extLst>
                  </p:cNvPr>
                  <p:cNvSpPr/>
                  <p:nvPr/>
                </p:nvSpPr>
                <p:spPr>
                  <a:xfrm>
                    <a:off x="6793025" y="6144122"/>
                    <a:ext cx="676839" cy="570048"/>
                  </a:xfrm>
                  <a:custGeom>
                    <a:avLst/>
                    <a:gdLst>
                      <a:gd name="connsiteX0" fmla="*/ 653408 w 676839"/>
                      <a:gd name="connsiteY0" fmla="*/ 121211 h 570048"/>
                      <a:gd name="connsiteX1" fmla="*/ 602608 w 676839"/>
                      <a:gd name="connsiteY1" fmla="*/ 70411 h 570048"/>
                      <a:gd name="connsiteX2" fmla="*/ 331675 w 676839"/>
                      <a:gd name="connsiteY2" fmla="*/ 6911 h 570048"/>
                      <a:gd name="connsiteX3" fmla="*/ 43808 w 676839"/>
                      <a:gd name="connsiteY3" fmla="*/ 248211 h 570048"/>
                      <a:gd name="connsiteX4" fmla="*/ 9942 w 676839"/>
                      <a:gd name="connsiteY4" fmla="*/ 464111 h 570048"/>
                      <a:gd name="connsiteX5" fmla="*/ 132708 w 676839"/>
                      <a:gd name="connsiteY5" fmla="*/ 569945 h 570048"/>
                      <a:gd name="connsiteX6" fmla="*/ 69208 w 676839"/>
                      <a:gd name="connsiteY6" fmla="*/ 481045 h 570048"/>
                      <a:gd name="connsiteX7" fmla="*/ 35342 w 676839"/>
                      <a:gd name="connsiteY7" fmla="*/ 354045 h 570048"/>
                      <a:gd name="connsiteX8" fmla="*/ 64975 w 676839"/>
                      <a:gd name="connsiteY8" fmla="*/ 231278 h 570048"/>
                      <a:gd name="connsiteX9" fmla="*/ 272408 w 676839"/>
                      <a:gd name="connsiteY9" fmla="*/ 91578 h 570048"/>
                      <a:gd name="connsiteX10" fmla="*/ 653408 w 676839"/>
                      <a:gd name="connsiteY10" fmla="*/ 121211 h 570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6839" h="570048">
                        <a:moveTo>
                          <a:pt x="653408" y="121211"/>
                        </a:moveTo>
                        <a:cubicBezTo>
                          <a:pt x="708441" y="117683"/>
                          <a:pt x="656230" y="89461"/>
                          <a:pt x="602608" y="70411"/>
                        </a:cubicBezTo>
                        <a:cubicBezTo>
                          <a:pt x="548986" y="51361"/>
                          <a:pt x="424808" y="-22722"/>
                          <a:pt x="331675" y="6911"/>
                        </a:cubicBezTo>
                        <a:cubicBezTo>
                          <a:pt x="238542" y="36544"/>
                          <a:pt x="97430" y="172011"/>
                          <a:pt x="43808" y="248211"/>
                        </a:cubicBezTo>
                        <a:cubicBezTo>
                          <a:pt x="-9814" y="324411"/>
                          <a:pt x="-4875" y="410489"/>
                          <a:pt x="9942" y="464111"/>
                        </a:cubicBezTo>
                        <a:cubicBezTo>
                          <a:pt x="24759" y="517733"/>
                          <a:pt x="122830" y="567123"/>
                          <a:pt x="132708" y="569945"/>
                        </a:cubicBezTo>
                        <a:cubicBezTo>
                          <a:pt x="142586" y="572767"/>
                          <a:pt x="85436" y="517028"/>
                          <a:pt x="69208" y="481045"/>
                        </a:cubicBezTo>
                        <a:cubicBezTo>
                          <a:pt x="52980" y="445062"/>
                          <a:pt x="36047" y="395673"/>
                          <a:pt x="35342" y="354045"/>
                        </a:cubicBezTo>
                        <a:cubicBezTo>
                          <a:pt x="34636" y="312417"/>
                          <a:pt x="25464" y="275022"/>
                          <a:pt x="64975" y="231278"/>
                        </a:cubicBezTo>
                        <a:cubicBezTo>
                          <a:pt x="104486" y="187534"/>
                          <a:pt x="173630" y="114156"/>
                          <a:pt x="272408" y="91578"/>
                        </a:cubicBezTo>
                        <a:cubicBezTo>
                          <a:pt x="371186" y="69000"/>
                          <a:pt x="598375" y="124739"/>
                          <a:pt x="653408" y="12121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1" name="フリーフォーム: 図形 80">
                    <a:extLst>
                      <a:ext uri="{FF2B5EF4-FFF2-40B4-BE49-F238E27FC236}">
                        <a16:creationId xmlns:a16="http://schemas.microsoft.com/office/drawing/2014/main" id="{EF674FA9-887C-4CBE-B8F8-498FC32613BB}"/>
                      </a:ext>
                    </a:extLst>
                  </p:cNvPr>
                  <p:cNvSpPr/>
                  <p:nvPr/>
                </p:nvSpPr>
                <p:spPr>
                  <a:xfrm>
                    <a:off x="6375111" y="6602942"/>
                    <a:ext cx="424375" cy="315623"/>
                  </a:xfrm>
                  <a:custGeom>
                    <a:avLst/>
                    <a:gdLst>
                      <a:gd name="connsiteX0" fmla="*/ 423622 w 424375"/>
                      <a:gd name="connsiteY0" fmla="*/ 9525 h 315623"/>
                      <a:gd name="connsiteX1" fmla="*/ 368589 w 424375"/>
                      <a:gd name="connsiteY1" fmla="*/ 9525 h 315623"/>
                      <a:gd name="connsiteX2" fmla="*/ 220422 w 424375"/>
                      <a:gd name="connsiteY2" fmla="*/ 85725 h 315623"/>
                      <a:gd name="connsiteX3" fmla="*/ 343189 w 424375"/>
                      <a:gd name="connsiteY3" fmla="*/ 314325 h 315623"/>
                      <a:gd name="connsiteX4" fmla="*/ 289 w 424375"/>
                      <a:gd name="connsiteY4" fmla="*/ 183091 h 315623"/>
                      <a:gd name="connsiteX5" fmla="*/ 283922 w 424375"/>
                      <a:gd name="connsiteY5" fmla="*/ 276225 h 315623"/>
                      <a:gd name="connsiteX6" fmla="*/ 283922 w 424375"/>
                      <a:gd name="connsiteY6" fmla="*/ 149225 h 315623"/>
                      <a:gd name="connsiteX7" fmla="*/ 334722 w 424375"/>
                      <a:gd name="connsiteY7" fmla="*/ 85725 h 315623"/>
                      <a:gd name="connsiteX8" fmla="*/ 423622 w 424375"/>
                      <a:gd name="connsiteY8" fmla="*/ 9525 h 315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4375" h="315623">
                        <a:moveTo>
                          <a:pt x="423622" y="9525"/>
                        </a:moveTo>
                        <a:cubicBezTo>
                          <a:pt x="429266" y="-3175"/>
                          <a:pt x="402456" y="-3175"/>
                          <a:pt x="368589" y="9525"/>
                        </a:cubicBezTo>
                        <a:cubicBezTo>
                          <a:pt x="334722" y="22225"/>
                          <a:pt x="224655" y="34925"/>
                          <a:pt x="220422" y="85725"/>
                        </a:cubicBezTo>
                        <a:cubicBezTo>
                          <a:pt x="216189" y="136525"/>
                          <a:pt x="379878" y="298097"/>
                          <a:pt x="343189" y="314325"/>
                        </a:cubicBezTo>
                        <a:cubicBezTo>
                          <a:pt x="306500" y="330553"/>
                          <a:pt x="10167" y="189441"/>
                          <a:pt x="289" y="183091"/>
                        </a:cubicBezTo>
                        <a:cubicBezTo>
                          <a:pt x="-9589" y="176741"/>
                          <a:pt x="236650" y="281869"/>
                          <a:pt x="283922" y="276225"/>
                        </a:cubicBezTo>
                        <a:cubicBezTo>
                          <a:pt x="331194" y="270581"/>
                          <a:pt x="275455" y="180975"/>
                          <a:pt x="283922" y="149225"/>
                        </a:cubicBezTo>
                        <a:cubicBezTo>
                          <a:pt x="292389" y="117475"/>
                          <a:pt x="311439" y="105481"/>
                          <a:pt x="334722" y="85725"/>
                        </a:cubicBezTo>
                        <a:cubicBezTo>
                          <a:pt x="358005" y="65969"/>
                          <a:pt x="417978" y="22225"/>
                          <a:pt x="423622" y="952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" name="フリーフォーム: 図形 81">
                    <a:extLst>
                      <a:ext uri="{FF2B5EF4-FFF2-40B4-BE49-F238E27FC236}">
                        <a16:creationId xmlns:a16="http://schemas.microsoft.com/office/drawing/2014/main" id="{40F0FC5B-0308-4D59-A2A6-0E6DB4BA2B6F}"/>
                      </a:ext>
                    </a:extLst>
                  </p:cNvPr>
                  <p:cNvSpPr/>
                  <p:nvPr/>
                </p:nvSpPr>
                <p:spPr>
                  <a:xfrm>
                    <a:off x="6362012" y="6281843"/>
                    <a:ext cx="523179" cy="140909"/>
                  </a:xfrm>
                  <a:custGeom>
                    <a:avLst/>
                    <a:gdLst>
                      <a:gd name="connsiteX0" fmla="*/ 688 w 523179"/>
                      <a:gd name="connsiteY0" fmla="*/ 59690 h 140909"/>
                      <a:gd name="connsiteX1" fmla="*/ 89588 w 523179"/>
                      <a:gd name="connsiteY1" fmla="*/ 46990 h 140909"/>
                      <a:gd name="connsiteX2" fmla="*/ 153088 w 523179"/>
                      <a:gd name="connsiteY2" fmla="*/ 51224 h 140909"/>
                      <a:gd name="connsiteX3" fmla="*/ 254688 w 523179"/>
                      <a:gd name="connsiteY3" fmla="*/ 102024 h 140909"/>
                      <a:gd name="connsiteX4" fmla="*/ 373221 w 523179"/>
                      <a:gd name="connsiteY4" fmla="*/ 8890 h 140909"/>
                      <a:gd name="connsiteX5" fmla="*/ 521388 w 523179"/>
                      <a:gd name="connsiteY5" fmla="*/ 25824 h 140909"/>
                      <a:gd name="connsiteX6" fmla="*/ 445188 w 523179"/>
                      <a:gd name="connsiteY6" fmla="*/ 4657 h 140909"/>
                      <a:gd name="connsiteX7" fmla="*/ 297021 w 523179"/>
                      <a:gd name="connsiteY7" fmla="*/ 131657 h 140909"/>
                      <a:gd name="connsiteX8" fmla="*/ 140388 w 523179"/>
                      <a:gd name="connsiteY8" fmla="*/ 123190 h 140909"/>
                      <a:gd name="connsiteX9" fmla="*/ 688 w 523179"/>
                      <a:gd name="connsiteY9" fmla="*/ 59690 h 140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3179" h="140909">
                        <a:moveTo>
                          <a:pt x="688" y="59690"/>
                        </a:moveTo>
                        <a:cubicBezTo>
                          <a:pt x="-7779" y="46990"/>
                          <a:pt x="64188" y="48401"/>
                          <a:pt x="89588" y="46990"/>
                        </a:cubicBezTo>
                        <a:cubicBezTo>
                          <a:pt x="114988" y="45579"/>
                          <a:pt x="125571" y="42052"/>
                          <a:pt x="153088" y="51224"/>
                        </a:cubicBezTo>
                        <a:cubicBezTo>
                          <a:pt x="180605" y="60396"/>
                          <a:pt x="217999" y="109080"/>
                          <a:pt x="254688" y="102024"/>
                        </a:cubicBezTo>
                        <a:cubicBezTo>
                          <a:pt x="291377" y="94968"/>
                          <a:pt x="328771" y="21590"/>
                          <a:pt x="373221" y="8890"/>
                        </a:cubicBezTo>
                        <a:cubicBezTo>
                          <a:pt x="417671" y="-3810"/>
                          <a:pt x="509394" y="26529"/>
                          <a:pt x="521388" y="25824"/>
                        </a:cubicBezTo>
                        <a:cubicBezTo>
                          <a:pt x="533382" y="25119"/>
                          <a:pt x="482583" y="-12982"/>
                          <a:pt x="445188" y="4657"/>
                        </a:cubicBezTo>
                        <a:cubicBezTo>
                          <a:pt x="407793" y="22296"/>
                          <a:pt x="347821" y="111902"/>
                          <a:pt x="297021" y="131657"/>
                        </a:cubicBezTo>
                        <a:cubicBezTo>
                          <a:pt x="246221" y="151412"/>
                          <a:pt x="187660" y="135184"/>
                          <a:pt x="140388" y="123190"/>
                        </a:cubicBezTo>
                        <a:cubicBezTo>
                          <a:pt x="93116" y="111196"/>
                          <a:pt x="9155" y="72390"/>
                          <a:pt x="688" y="5969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フリーフォーム: 図形 82">
                    <a:extLst>
                      <a:ext uri="{FF2B5EF4-FFF2-40B4-BE49-F238E27FC236}">
                        <a16:creationId xmlns:a16="http://schemas.microsoft.com/office/drawing/2014/main" id="{7455838B-2BB9-470B-B375-727142AC8628}"/>
                      </a:ext>
                    </a:extLst>
                  </p:cNvPr>
                  <p:cNvSpPr/>
                  <p:nvPr/>
                </p:nvSpPr>
                <p:spPr>
                  <a:xfrm>
                    <a:off x="7349894" y="6158506"/>
                    <a:ext cx="606471" cy="692092"/>
                  </a:xfrm>
                  <a:custGeom>
                    <a:avLst/>
                    <a:gdLst>
                      <a:gd name="connsiteX0" fmla="*/ 257406 w 606471"/>
                      <a:gd name="connsiteY0" fmla="*/ 994 h 692092"/>
                      <a:gd name="connsiteX1" fmla="*/ 45739 w 606471"/>
                      <a:gd name="connsiteY1" fmla="*/ 250761 h 692092"/>
                      <a:gd name="connsiteX2" fmla="*/ 41506 w 606471"/>
                      <a:gd name="connsiteY2" fmla="*/ 555561 h 692092"/>
                      <a:gd name="connsiteX3" fmla="*/ 375939 w 606471"/>
                      <a:gd name="connsiteY3" fmla="*/ 686794 h 692092"/>
                      <a:gd name="connsiteX4" fmla="*/ 464839 w 606471"/>
                      <a:gd name="connsiteY4" fmla="*/ 644461 h 692092"/>
                      <a:gd name="connsiteX5" fmla="*/ 604539 w 606471"/>
                      <a:gd name="connsiteY5" fmla="*/ 445494 h 692092"/>
                      <a:gd name="connsiteX6" fmla="*/ 549506 w 606471"/>
                      <a:gd name="connsiteY6" fmla="*/ 246527 h 692092"/>
                      <a:gd name="connsiteX7" fmla="*/ 596073 w 606471"/>
                      <a:gd name="connsiteY7" fmla="*/ 356594 h 692092"/>
                      <a:gd name="connsiteX8" fmla="*/ 481773 w 606471"/>
                      <a:gd name="connsiteY8" fmla="*/ 572494 h 692092"/>
                      <a:gd name="connsiteX9" fmla="*/ 248939 w 606471"/>
                      <a:gd name="connsiteY9" fmla="*/ 606361 h 692092"/>
                      <a:gd name="connsiteX10" fmla="*/ 79606 w 606471"/>
                      <a:gd name="connsiteY10" fmla="*/ 496294 h 692092"/>
                      <a:gd name="connsiteX11" fmla="*/ 3406 w 606471"/>
                      <a:gd name="connsiteY11" fmla="*/ 348127 h 692092"/>
                      <a:gd name="connsiteX12" fmla="*/ 37273 w 606471"/>
                      <a:gd name="connsiteY12" fmla="*/ 170327 h 692092"/>
                      <a:gd name="connsiteX13" fmla="*/ 257406 w 606471"/>
                      <a:gd name="connsiteY13" fmla="*/ 994 h 692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6471" h="692092">
                        <a:moveTo>
                          <a:pt x="257406" y="994"/>
                        </a:moveTo>
                        <a:cubicBezTo>
                          <a:pt x="258817" y="14400"/>
                          <a:pt x="81722" y="158333"/>
                          <a:pt x="45739" y="250761"/>
                        </a:cubicBezTo>
                        <a:cubicBezTo>
                          <a:pt x="9756" y="343189"/>
                          <a:pt x="-13527" y="482889"/>
                          <a:pt x="41506" y="555561"/>
                        </a:cubicBezTo>
                        <a:cubicBezTo>
                          <a:pt x="96539" y="628233"/>
                          <a:pt x="305384" y="671977"/>
                          <a:pt x="375939" y="686794"/>
                        </a:cubicBezTo>
                        <a:cubicBezTo>
                          <a:pt x="446494" y="701611"/>
                          <a:pt x="426739" y="684678"/>
                          <a:pt x="464839" y="644461"/>
                        </a:cubicBezTo>
                        <a:cubicBezTo>
                          <a:pt x="502939" y="604244"/>
                          <a:pt x="590428" y="511816"/>
                          <a:pt x="604539" y="445494"/>
                        </a:cubicBezTo>
                        <a:cubicBezTo>
                          <a:pt x="618650" y="379172"/>
                          <a:pt x="550917" y="261344"/>
                          <a:pt x="549506" y="246527"/>
                        </a:cubicBezTo>
                        <a:cubicBezTo>
                          <a:pt x="548095" y="231710"/>
                          <a:pt x="607362" y="302266"/>
                          <a:pt x="596073" y="356594"/>
                        </a:cubicBezTo>
                        <a:cubicBezTo>
                          <a:pt x="584784" y="410922"/>
                          <a:pt x="539629" y="530866"/>
                          <a:pt x="481773" y="572494"/>
                        </a:cubicBezTo>
                        <a:cubicBezTo>
                          <a:pt x="423917" y="614122"/>
                          <a:pt x="315967" y="619061"/>
                          <a:pt x="248939" y="606361"/>
                        </a:cubicBezTo>
                        <a:cubicBezTo>
                          <a:pt x="181911" y="593661"/>
                          <a:pt x="120528" y="539333"/>
                          <a:pt x="79606" y="496294"/>
                        </a:cubicBezTo>
                        <a:cubicBezTo>
                          <a:pt x="38684" y="453255"/>
                          <a:pt x="10461" y="402455"/>
                          <a:pt x="3406" y="348127"/>
                        </a:cubicBezTo>
                        <a:cubicBezTo>
                          <a:pt x="-3650" y="293799"/>
                          <a:pt x="-2944" y="227477"/>
                          <a:pt x="37273" y="170327"/>
                        </a:cubicBezTo>
                        <a:cubicBezTo>
                          <a:pt x="77490" y="113177"/>
                          <a:pt x="255995" y="-12412"/>
                          <a:pt x="257406" y="994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フリーフォーム: 図形 83">
                    <a:extLst>
                      <a:ext uri="{FF2B5EF4-FFF2-40B4-BE49-F238E27FC236}">
                        <a16:creationId xmlns:a16="http://schemas.microsoft.com/office/drawing/2014/main" id="{6400A6A4-B5FF-46F5-B8E9-ED628B834A5F}"/>
                      </a:ext>
                    </a:extLst>
                  </p:cNvPr>
                  <p:cNvSpPr/>
                  <p:nvPr/>
                </p:nvSpPr>
                <p:spPr>
                  <a:xfrm>
                    <a:off x="6332123" y="6675074"/>
                    <a:ext cx="482812" cy="826557"/>
                  </a:xfrm>
                  <a:custGeom>
                    <a:avLst/>
                    <a:gdLst>
                      <a:gd name="connsiteX0" fmla="*/ 420044 w 482812"/>
                      <a:gd name="connsiteY0" fmla="*/ 893 h 826557"/>
                      <a:gd name="connsiteX1" fmla="*/ 479310 w 482812"/>
                      <a:gd name="connsiteY1" fmla="*/ 216793 h 826557"/>
                      <a:gd name="connsiteX2" fmla="*/ 301510 w 482812"/>
                      <a:gd name="connsiteY2" fmla="*/ 343793 h 826557"/>
                      <a:gd name="connsiteX3" fmla="*/ 407344 w 482812"/>
                      <a:gd name="connsiteY3" fmla="*/ 530059 h 826557"/>
                      <a:gd name="connsiteX4" fmla="*/ 436977 w 482812"/>
                      <a:gd name="connsiteY4" fmla="*/ 745959 h 826557"/>
                      <a:gd name="connsiteX5" fmla="*/ 238010 w 482812"/>
                      <a:gd name="connsiteY5" fmla="*/ 826393 h 826557"/>
                      <a:gd name="connsiteX6" fmla="*/ 944 w 482812"/>
                      <a:gd name="connsiteY6" fmla="*/ 729026 h 826557"/>
                      <a:gd name="connsiteX7" fmla="*/ 331144 w 482812"/>
                      <a:gd name="connsiteY7" fmla="*/ 771359 h 826557"/>
                      <a:gd name="connsiteX8" fmla="*/ 428510 w 482812"/>
                      <a:gd name="connsiteY8" fmla="*/ 695159 h 826557"/>
                      <a:gd name="connsiteX9" fmla="*/ 428510 w 482812"/>
                      <a:gd name="connsiteY9" fmla="*/ 479259 h 826557"/>
                      <a:gd name="connsiteX10" fmla="*/ 424277 w 482812"/>
                      <a:gd name="connsiteY10" fmla="*/ 305693 h 826557"/>
                      <a:gd name="connsiteX11" fmla="*/ 420044 w 482812"/>
                      <a:gd name="connsiteY11" fmla="*/ 893 h 826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2812" h="826557">
                        <a:moveTo>
                          <a:pt x="420044" y="893"/>
                        </a:moveTo>
                        <a:cubicBezTo>
                          <a:pt x="429216" y="-13924"/>
                          <a:pt x="499066" y="159643"/>
                          <a:pt x="479310" y="216793"/>
                        </a:cubicBezTo>
                        <a:cubicBezTo>
                          <a:pt x="459554" y="273943"/>
                          <a:pt x="313504" y="291582"/>
                          <a:pt x="301510" y="343793"/>
                        </a:cubicBezTo>
                        <a:cubicBezTo>
                          <a:pt x="289516" y="396004"/>
                          <a:pt x="384766" y="463031"/>
                          <a:pt x="407344" y="530059"/>
                        </a:cubicBezTo>
                        <a:cubicBezTo>
                          <a:pt x="429922" y="597087"/>
                          <a:pt x="465199" y="696570"/>
                          <a:pt x="436977" y="745959"/>
                        </a:cubicBezTo>
                        <a:cubicBezTo>
                          <a:pt x="408755" y="795348"/>
                          <a:pt x="310682" y="829215"/>
                          <a:pt x="238010" y="826393"/>
                        </a:cubicBezTo>
                        <a:cubicBezTo>
                          <a:pt x="165338" y="823571"/>
                          <a:pt x="-14578" y="738198"/>
                          <a:pt x="944" y="729026"/>
                        </a:cubicBezTo>
                        <a:cubicBezTo>
                          <a:pt x="16466" y="719854"/>
                          <a:pt x="259883" y="777003"/>
                          <a:pt x="331144" y="771359"/>
                        </a:cubicBezTo>
                        <a:cubicBezTo>
                          <a:pt x="402405" y="765715"/>
                          <a:pt x="412282" y="743842"/>
                          <a:pt x="428510" y="695159"/>
                        </a:cubicBezTo>
                        <a:cubicBezTo>
                          <a:pt x="444738" y="646476"/>
                          <a:pt x="429215" y="544170"/>
                          <a:pt x="428510" y="479259"/>
                        </a:cubicBezTo>
                        <a:cubicBezTo>
                          <a:pt x="427805" y="414348"/>
                          <a:pt x="427099" y="381187"/>
                          <a:pt x="424277" y="305693"/>
                        </a:cubicBezTo>
                        <a:cubicBezTo>
                          <a:pt x="421455" y="230199"/>
                          <a:pt x="410872" y="15710"/>
                          <a:pt x="420044" y="89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" name="フリーフォーム: 図形 84">
                    <a:extLst>
                      <a:ext uri="{FF2B5EF4-FFF2-40B4-BE49-F238E27FC236}">
                        <a16:creationId xmlns:a16="http://schemas.microsoft.com/office/drawing/2014/main" id="{7B936BED-2063-4FBA-B5F7-60EC1C652474}"/>
                      </a:ext>
                    </a:extLst>
                  </p:cNvPr>
                  <p:cNvSpPr/>
                  <p:nvPr/>
                </p:nvSpPr>
                <p:spPr>
                  <a:xfrm>
                    <a:off x="7718552" y="6700134"/>
                    <a:ext cx="468308" cy="344481"/>
                  </a:xfrm>
                  <a:custGeom>
                    <a:avLst/>
                    <a:gdLst>
                      <a:gd name="connsiteX0" fmla="*/ 456015 w 468308"/>
                      <a:gd name="connsiteY0" fmla="*/ 1233 h 344481"/>
                      <a:gd name="connsiteX1" fmla="*/ 117348 w 468308"/>
                      <a:gd name="connsiteY1" fmla="*/ 238299 h 344481"/>
                      <a:gd name="connsiteX2" fmla="*/ 3048 w 468308"/>
                      <a:gd name="connsiteY2" fmla="*/ 344133 h 344481"/>
                      <a:gd name="connsiteX3" fmla="*/ 218948 w 468308"/>
                      <a:gd name="connsiteY3" fmla="*/ 267933 h 344481"/>
                      <a:gd name="connsiteX4" fmla="*/ 375581 w 468308"/>
                      <a:gd name="connsiteY4" fmla="*/ 149399 h 344481"/>
                      <a:gd name="connsiteX5" fmla="*/ 456015 w 468308"/>
                      <a:gd name="connsiteY5" fmla="*/ 1233 h 344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8308" h="344481">
                        <a:moveTo>
                          <a:pt x="456015" y="1233"/>
                        </a:moveTo>
                        <a:cubicBezTo>
                          <a:pt x="412976" y="16050"/>
                          <a:pt x="192842" y="181149"/>
                          <a:pt x="117348" y="238299"/>
                        </a:cubicBezTo>
                        <a:cubicBezTo>
                          <a:pt x="41854" y="295449"/>
                          <a:pt x="-13885" y="339194"/>
                          <a:pt x="3048" y="344133"/>
                        </a:cubicBezTo>
                        <a:cubicBezTo>
                          <a:pt x="19981" y="349072"/>
                          <a:pt x="156859" y="300389"/>
                          <a:pt x="218948" y="267933"/>
                        </a:cubicBezTo>
                        <a:cubicBezTo>
                          <a:pt x="281037" y="235477"/>
                          <a:pt x="332542" y="189616"/>
                          <a:pt x="375581" y="149399"/>
                        </a:cubicBezTo>
                        <a:cubicBezTo>
                          <a:pt x="418620" y="109182"/>
                          <a:pt x="499054" y="-13584"/>
                          <a:pt x="456015" y="123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" name="フリーフォーム: 図形 85">
                    <a:extLst>
                      <a:ext uri="{FF2B5EF4-FFF2-40B4-BE49-F238E27FC236}">
                        <a16:creationId xmlns:a16="http://schemas.microsoft.com/office/drawing/2014/main" id="{7122F6B1-DFD3-449D-B81A-D4FB5ADB9754}"/>
                      </a:ext>
                    </a:extLst>
                  </p:cNvPr>
                  <p:cNvSpPr/>
                  <p:nvPr/>
                </p:nvSpPr>
                <p:spPr>
                  <a:xfrm>
                    <a:off x="6955803" y="6839177"/>
                    <a:ext cx="804688" cy="632230"/>
                  </a:xfrm>
                  <a:custGeom>
                    <a:avLst/>
                    <a:gdLst>
                      <a:gd name="connsiteX0" fmla="*/ 803897 w 804688"/>
                      <a:gd name="connsiteY0" fmla="*/ 14590 h 632230"/>
                      <a:gd name="connsiteX1" fmla="*/ 702297 w 804688"/>
                      <a:gd name="connsiteY1" fmla="*/ 39990 h 632230"/>
                      <a:gd name="connsiteX2" fmla="*/ 647264 w 804688"/>
                      <a:gd name="connsiteY2" fmla="*/ 205090 h 632230"/>
                      <a:gd name="connsiteX3" fmla="*/ 753097 w 804688"/>
                      <a:gd name="connsiteY3" fmla="*/ 497190 h 632230"/>
                      <a:gd name="connsiteX4" fmla="*/ 626097 w 804688"/>
                      <a:gd name="connsiteY4" fmla="*/ 387123 h 632230"/>
                      <a:gd name="connsiteX5" fmla="*/ 414430 w 804688"/>
                      <a:gd name="connsiteY5" fmla="*/ 433690 h 632230"/>
                      <a:gd name="connsiteX6" fmla="*/ 24964 w 804688"/>
                      <a:gd name="connsiteY6" fmla="*/ 628423 h 632230"/>
                      <a:gd name="connsiteX7" fmla="*/ 96930 w 804688"/>
                      <a:gd name="connsiteY7" fmla="*/ 547990 h 632230"/>
                      <a:gd name="connsiteX8" fmla="*/ 566830 w 804688"/>
                      <a:gd name="connsiteY8" fmla="*/ 370190 h 632230"/>
                      <a:gd name="connsiteX9" fmla="*/ 638797 w 804688"/>
                      <a:gd name="connsiteY9" fmla="*/ 315156 h 632230"/>
                      <a:gd name="connsiteX10" fmla="*/ 643030 w 804688"/>
                      <a:gd name="connsiteY10" fmla="*/ 230490 h 632230"/>
                      <a:gd name="connsiteX11" fmla="*/ 803897 w 804688"/>
                      <a:gd name="connsiteY11" fmla="*/ 14590 h 63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688" h="632230">
                        <a:moveTo>
                          <a:pt x="803897" y="14590"/>
                        </a:moveTo>
                        <a:cubicBezTo>
                          <a:pt x="813775" y="-17160"/>
                          <a:pt x="728402" y="8240"/>
                          <a:pt x="702297" y="39990"/>
                        </a:cubicBezTo>
                        <a:cubicBezTo>
                          <a:pt x="676191" y="71740"/>
                          <a:pt x="638797" y="128890"/>
                          <a:pt x="647264" y="205090"/>
                        </a:cubicBezTo>
                        <a:cubicBezTo>
                          <a:pt x="655731" y="281290"/>
                          <a:pt x="756625" y="466851"/>
                          <a:pt x="753097" y="497190"/>
                        </a:cubicBezTo>
                        <a:cubicBezTo>
                          <a:pt x="749569" y="527529"/>
                          <a:pt x="682541" y="397706"/>
                          <a:pt x="626097" y="387123"/>
                        </a:cubicBezTo>
                        <a:cubicBezTo>
                          <a:pt x="569653" y="376540"/>
                          <a:pt x="514619" y="393473"/>
                          <a:pt x="414430" y="433690"/>
                        </a:cubicBezTo>
                        <a:cubicBezTo>
                          <a:pt x="314241" y="473907"/>
                          <a:pt x="77881" y="609373"/>
                          <a:pt x="24964" y="628423"/>
                        </a:cubicBezTo>
                        <a:cubicBezTo>
                          <a:pt x="-27953" y="647473"/>
                          <a:pt x="6619" y="591029"/>
                          <a:pt x="96930" y="547990"/>
                        </a:cubicBezTo>
                        <a:cubicBezTo>
                          <a:pt x="187241" y="504951"/>
                          <a:pt x="476519" y="408996"/>
                          <a:pt x="566830" y="370190"/>
                        </a:cubicBezTo>
                        <a:cubicBezTo>
                          <a:pt x="657141" y="331384"/>
                          <a:pt x="626097" y="338439"/>
                          <a:pt x="638797" y="315156"/>
                        </a:cubicBezTo>
                        <a:cubicBezTo>
                          <a:pt x="651497" y="291873"/>
                          <a:pt x="621863" y="285523"/>
                          <a:pt x="643030" y="230490"/>
                        </a:cubicBezTo>
                        <a:cubicBezTo>
                          <a:pt x="664197" y="175457"/>
                          <a:pt x="794019" y="46340"/>
                          <a:pt x="803897" y="1459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" name="フリーフォーム: 図形 86">
                    <a:extLst>
                      <a:ext uri="{FF2B5EF4-FFF2-40B4-BE49-F238E27FC236}">
                        <a16:creationId xmlns:a16="http://schemas.microsoft.com/office/drawing/2014/main" id="{96C7100E-C85F-4AE9-A76E-7585A103424A}"/>
                      </a:ext>
                    </a:extLst>
                  </p:cNvPr>
                  <p:cNvSpPr/>
                  <p:nvPr/>
                </p:nvSpPr>
                <p:spPr>
                  <a:xfrm>
                    <a:off x="7117603" y="6836658"/>
                    <a:ext cx="555108" cy="341855"/>
                  </a:xfrm>
                  <a:custGeom>
                    <a:avLst/>
                    <a:gdLst>
                      <a:gd name="connsiteX0" fmla="*/ 532030 w 555108"/>
                      <a:gd name="connsiteY0" fmla="*/ 97542 h 341855"/>
                      <a:gd name="connsiteX1" fmla="*/ 481230 w 555108"/>
                      <a:gd name="connsiteY1" fmla="*/ 127175 h 341855"/>
                      <a:gd name="connsiteX2" fmla="*/ 155264 w 555108"/>
                      <a:gd name="connsiteY2" fmla="*/ 279575 h 341855"/>
                      <a:gd name="connsiteX3" fmla="*/ 2864 w 555108"/>
                      <a:gd name="connsiteY3" fmla="*/ 338842 h 341855"/>
                      <a:gd name="connsiteX4" fmla="*/ 278030 w 555108"/>
                      <a:gd name="connsiteY4" fmla="*/ 194909 h 341855"/>
                      <a:gd name="connsiteX5" fmla="*/ 269564 w 555108"/>
                      <a:gd name="connsiteY5" fmla="*/ 101775 h 341855"/>
                      <a:gd name="connsiteX6" fmla="*/ 180664 w 555108"/>
                      <a:gd name="connsiteY6" fmla="*/ 175 h 341855"/>
                      <a:gd name="connsiteX7" fmla="*/ 532030 w 555108"/>
                      <a:gd name="connsiteY7" fmla="*/ 97542 h 341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5108" h="341855">
                        <a:moveTo>
                          <a:pt x="532030" y="97542"/>
                        </a:moveTo>
                        <a:cubicBezTo>
                          <a:pt x="582124" y="118709"/>
                          <a:pt x="544024" y="96836"/>
                          <a:pt x="481230" y="127175"/>
                        </a:cubicBezTo>
                        <a:cubicBezTo>
                          <a:pt x="418436" y="157514"/>
                          <a:pt x="234992" y="244297"/>
                          <a:pt x="155264" y="279575"/>
                        </a:cubicBezTo>
                        <a:cubicBezTo>
                          <a:pt x="75536" y="314853"/>
                          <a:pt x="-17597" y="352953"/>
                          <a:pt x="2864" y="338842"/>
                        </a:cubicBezTo>
                        <a:cubicBezTo>
                          <a:pt x="23325" y="324731"/>
                          <a:pt x="233580" y="234420"/>
                          <a:pt x="278030" y="194909"/>
                        </a:cubicBezTo>
                        <a:cubicBezTo>
                          <a:pt x="322480" y="155398"/>
                          <a:pt x="285792" y="134230"/>
                          <a:pt x="269564" y="101775"/>
                        </a:cubicBezTo>
                        <a:cubicBezTo>
                          <a:pt x="253336" y="69320"/>
                          <a:pt x="140447" y="-4058"/>
                          <a:pt x="180664" y="175"/>
                        </a:cubicBezTo>
                        <a:cubicBezTo>
                          <a:pt x="220881" y="4408"/>
                          <a:pt x="481936" y="76375"/>
                          <a:pt x="532030" y="97542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7" name="グループ化 56">
                  <a:extLst>
                    <a:ext uri="{FF2B5EF4-FFF2-40B4-BE49-F238E27FC236}">
                      <a16:creationId xmlns:a16="http://schemas.microsoft.com/office/drawing/2014/main" id="{448D824F-B414-4A34-A46A-365293C447C8}"/>
                    </a:ext>
                  </a:extLst>
                </p:cNvPr>
                <p:cNvGrpSpPr/>
                <p:nvPr/>
              </p:nvGrpSpPr>
              <p:grpSpPr>
                <a:xfrm rot="2700000">
                  <a:off x="4800655" y="5031606"/>
                  <a:ext cx="2282537" cy="2953512"/>
                  <a:chOff x="6265298" y="4803589"/>
                  <a:chExt cx="2282537" cy="2953512"/>
                </a:xfrm>
              </p:grpSpPr>
              <p:sp>
                <p:nvSpPr>
                  <p:cNvPr id="58" name="フリーフォーム: 図形 57">
                    <a:extLst>
                      <a:ext uri="{FF2B5EF4-FFF2-40B4-BE49-F238E27FC236}">
                        <a16:creationId xmlns:a16="http://schemas.microsoft.com/office/drawing/2014/main" id="{EE634205-B6CA-4DDD-AC97-8CDAC0FDEDFC}"/>
                      </a:ext>
                    </a:extLst>
                  </p:cNvPr>
                  <p:cNvSpPr/>
                  <p:nvPr/>
                </p:nvSpPr>
                <p:spPr>
                  <a:xfrm>
                    <a:off x="6265298" y="4973440"/>
                    <a:ext cx="150324" cy="2777502"/>
                  </a:xfrm>
                  <a:custGeom>
                    <a:avLst/>
                    <a:gdLst>
                      <a:gd name="connsiteX0" fmla="*/ 50835 w 150324"/>
                      <a:gd name="connsiteY0" fmla="*/ 727 h 2777502"/>
                      <a:gd name="connsiteX1" fmla="*/ 67769 w 150324"/>
                      <a:gd name="connsiteY1" fmla="*/ 347860 h 2777502"/>
                      <a:gd name="connsiteX2" fmla="*/ 63535 w 150324"/>
                      <a:gd name="connsiteY2" fmla="*/ 601860 h 2777502"/>
                      <a:gd name="connsiteX3" fmla="*/ 35 w 150324"/>
                      <a:gd name="connsiteY3" fmla="*/ 877027 h 2777502"/>
                      <a:gd name="connsiteX4" fmla="*/ 55069 w 150324"/>
                      <a:gd name="connsiteY4" fmla="*/ 1198760 h 2777502"/>
                      <a:gd name="connsiteX5" fmla="*/ 88935 w 150324"/>
                      <a:gd name="connsiteY5" fmla="*/ 1639027 h 2777502"/>
                      <a:gd name="connsiteX6" fmla="*/ 46602 w 150324"/>
                      <a:gd name="connsiteY6" fmla="*/ 1931127 h 2777502"/>
                      <a:gd name="connsiteX7" fmla="*/ 88935 w 150324"/>
                      <a:gd name="connsiteY7" fmla="*/ 2329060 h 2777502"/>
                      <a:gd name="connsiteX8" fmla="*/ 80469 w 150324"/>
                      <a:gd name="connsiteY8" fmla="*/ 2760860 h 2777502"/>
                      <a:gd name="connsiteX9" fmla="*/ 50835 w 150324"/>
                      <a:gd name="connsiteY9" fmla="*/ 2659260 h 2777502"/>
                      <a:gd name="connsiteX10" fmla="*/ 46602 w 150324"/>
                      <a:gd name="connsiteY10" fmla="*/ 2384093 h 2777502"/>
                      <a:gd name="connsiteX11" fmla="*/ 105869 w 150324"/>
                      <a:gd name="connsiteY11" fmla="*/ 2049660 h 2777502"/>
                      <a:gd name="connsiteX12" fmla="*/ 148202 w 150324"/>
                      <a:gd name="connsiteY12" fmla="*/ 1791427 h 2777502"/>
                      <a:gd name="connsiteX13" fmla="*/ 97402 w 150324"/>
                      <a:gd name="connsiteY13" fmla="*/ 1317293 h 2777502"/>
                      <a:gd name="connsiteX14" fmla="*/ 84702 w 150324"/>
                      <a:gd name="connsiteY14" fmla="*/ 1097160 h 2777502"/>
                      <a:gd name="connsiteX15" fmla="*/ 59302 w 150324"/>
                      <a:gd name="connsiteY15" fmla="*/ 868560 h 2777502"/>
                      <a:gd name="connsiteX16" fmla="*/ 139735 w 150324"/>
                      <a:gd name="connsiteY16" fmla="*/ 508727 h 2777502"/>
                      <a:gd name="connsiteX17" fmla="*/ 139735 w 150324"/>
                      <a:gd name="connsiteY17" fmla="*/ 263193 h 2777502"/>
                      <a:gd name="connsiteX18" fmla="*/ 50835 w 150324"/>
                      <a:gd name="connsiteY18" fmla="*/ 727 h 2777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0324" h="2777502">
                        <a:moveTo>
                          <a:pt x="50835" y="727"/>
                        </a:moveTo>
                        <a:cubicBezTo>
                          <a:pt x="38841" y="14838"/>
                          <a:pt x="65652" y="247671"/>
                          <a:pt x="67769" y="347860"/>
                        </a:cubicBezTo>
                        <a:cubicBezTo>
                          <a:pt x="69886" y="448049"/>
                          <a:pt x="74824" y="513666"/>
                          <a:pt x="63535" y="601860"/>
                        </a:cubicBezTo>
                        <a:cubicBezTo>
                          <a:pt x="52246" y="690055"/>
                          <a:pt x="1446" y="777544"/>
                          <a:pt x="35" y="877027"/>
                        </a:cubicBezTo>
                        <a:cubicBezTo>
                          <a:pt x="-1376" y="976510"/>
                          <a:pt x="40252" y="1071760"/>
                          <a:pt x="55069" y="1198760"/>
                        </a:cubicBezTo>
                        <a:cubicBezTo>
                          <a:pt x="69886" y="1325760"/>
                          <a:pt x="90346" y="1516966"/>
                          <a:pt x="88935" y="1639027"/>
                        </a:cubicBezTo>
                        <a:cubicBezTo>
                          <a:pt x="87524" y="1761088"/>
                          <a:pt x="46602" y="1816122"/>
                          <a:pt x="46602" y="1931127"/>
                        </a:cubicBezTo>
                        <a:cubicBezTo>
                          <a:pt x="46602" y="2046132"/>
                          <a:pt x="83291" y="2190771"/>
                          <a:pt x="88935" y="2329060"/>
                        </a:cubicBezTo>
                        <a:cubicBezTo>
                          <a:pt x="94579" y="2467349"/>
                          <a:pt x="86819" y="2705827"/>
                          <a:pt x="80469" y="2760860"/>
                        </a:cubicBezTo>
                        <a:cubicBezTo>
                          <a:pt x="74119" y="2815893"/>
                          <a:pt x="56480" y="2722055"/>
                          <a:pt x="50835" y="2659260"/>
                        </a:cubicBezTo>
                        <a:cubicBezTo>
                          <a:pt x="45190" y="2596466"/>
                          <a:pt x="37430" y="2485693"/>
                          <a:pt x="46602" y="2384093"/>
                        </a:cubicBezTo>
                        <a:cubicBezTo>
                          <a:pt x="55774" y="2282493"/>
                          <a:pt x="88936" y="2148438"/>
                          <a:pt x="105869" y="2049660"/>
                        </a:cubicBezTo>
                        <a:cubicBezTo>
                          <a:pt x="122802" y="1950882"/>
                          <a:pt x="149613" y="1913488"/>
                          <a:pt x="148202" y="1791427"/>
                        </a:cubicBezTo>
                        <a:cubicBezTo>
                          <a:pt x="146791" y="1669366"/>
                          <a:pt x="107985" y="1433004"/>
                          <a:pt x="97402" y="1317293"/>
                        </a:cubicBezTo>
                        <a:cubicBezTo>
                          <a:pt x="86819" y="1201582"/>
                          <a:pt x="91052" y="1171949"/>
                          <a:pt x="84702" y="1097160"/>
                        </a:cubicBezTo>
                        <a:cubicBezTo>
                          <a:pt x="78352" y="1022371"/>
                          <a:pt x="50130" y="966632"/>
                          <a:pt x="59302" y="868560"/>
                        </a:cubicBezTo>
                        <a:cubicBezTo>
                          <a:pt x="68474" y="770488"/>
                          <a:pt x="126330" y="609621"/>
                          <a:pt x="139735" y="508727"/>
                        </a:cubicBezTo>
                        <a:cubicBezTo>
                          <a:pt x="153140" y="407833"/>
                          <a:pt x="154552" y="345037"/>
                          <a:pt x="139735" y="263193"/>
                        </a:cubicBezTo>
                        <a:cubicBezTo>
                          <a:pt x="124918" y="181349"/>
                          <a:pt x="62829" y="-13384"/>
                          <a:pt x="50835" y="72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フリーフォーム: 図形 58">
                    <a:extLst>
                      <a:ext uri="{FF2B5EF4-FFF2-40B4-BE49-F238E27FC236}">
                        <a16:creationId xmlns:a16="http://schemas.microsoft.com/office/drawing/2014/main" id="{6ABA60A9-CEC1-4FFF-BF54-12D04B7E56F3}"/>
                      </a:ext>
                    </a:extLst>
                  </p:cNvPr>
                  <p:cNvSpPr/>
                  <p:nvPr/>
                </p:nvSpPr>
                <p:spPr>
                  <a:xfrm>
                    <a:off x="6311317" y="4803589"/>
                    <a:ext cx="2236518" cy="2177221"/>
                  </a:xfrm>
                  <a:custGeom>
                    <a:avLst/>
                    <a:gdLst>
                      <a:gd name="connsiteX0" fmla="*/ 583 w 2236518"/>
                      <a:gd name="connsiteY0" fmla="*/ 5478 h 2177221"/>
                      <a:gd name="connsiteX1" fmla="*/ 415450 w 2236518"/>
                      <a:gd name="connsiteY1" fmla="*/ 327211 h 2177221"/>
                      <a:gd name="connsiteX2" fmla="*/ 652516 w 2236518"/>
                      <a:gd name="connsiteY2" fmla="*/ 598144 h 2177221"/>
                      <a:gd name="connsiteX3" fmla="*/ 1071616 w 2236518"/>
                      <a:gd name="connsiteY3" fmla="*/ 1059578 h 2177221"/>
                      <a:gd name="connsiteX4" fmla="*/ 1249416 w 2236518"/>
                      <a:gd name="connsiteY4" fmla="*/ 1300878 h 2177221"/>
                      <a:gd name="connsiteX5" fmla="*/ 1664283 w 2236518"/>
                      <a:gd name="connsiteY5" fmla="*/ 1673411 h 2177221"/>
                      <a:gd name="connsiteX6" fmla="*/ 1994483 w 2236518"/>
                      <a:gd name="connsiteY6" fmla="*/ 2007844 h 2177221"/>
                      <a:gd name="connsiteX7" fmla="*/ 2235783 w 2236518"/>
                      <a:gd name="connsiteY7" fmla="*/ 2177178 h 2177221"/>
                      <a:gd name="connsiteX8" fmla="*/ 2057983 w 2236518"/>
                      <a:gd name="connsiteY8" fmla="*/ 2020544 h 2177221"/>
                      <a:gd name="connsiteX9" fmla="*/ 1740483 w 2236518"/>
                      <a:gd name="connsiteY9" fmla="*/ 1673411 h 2177221"/>
                      <a:gd name="connsiteX10" fmla="*/ 1397583 w 2236518"/>
                      <a:gd name="connsiteY10" fmla="*/ 1398244 h 2177221"/>
                      <a:gd name="connsiteX11" fmla="*/ 948850 w 2236518"/>
                      <a:gd name="connsiteY11" fmla="*/ 890244 h 2177221"/>
                      <a:gd name="connsiteX12" fmla="*/ 804916 w 2236518"/>
                      <a:gd name="connsiteY12" fmla="*/ 661644 h 2177221"/>
                      <a:gd name="connsiteX13" fmla="*/ 601716 w 2236518"/>
                      <a:gd name="connsiteY13" fmla="*/ 454211 h 2177221"/>
                      <a:gd name="connsiteX14" fmla="*/ 330783 w 2236518"/>
                      <a:gd name="connsiteY14" fmla="*/ 149411 h 2177221"/>
                      <a:gd name="connsiteX15" fmla="*/ 583 w 2236518"/>
                      <a:gd name="connsiteY15" fmla="*/ 5478 h 2177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36518" h="2177221">
                        <a:moveTo>
                          <a:pt x="583" y="5478"/>
                        </a:moveTo>
                        <a:cubicBezTo>
                          <a:pt x="14694" y="35111"/>
                          <a:pt x="306795" y="228433"/>
                          <a:pt x="415450" y="327211"/>
                        </a:cubicBezTo>
                        <a:cubicBezTo>
                          <a:pt x="524106" y="425989"/>
                          <a:pt x="543155" y="476083"/>
                          <a:pt x="652516" y="598144"/>
                        </a:cubicBezTo>
                        <a:cubicBezTo>
                          <a:pt x="761877" y="720205"/>
                          <a:pt x="972133" y="942456"/>
                          <a:pt x="1071616" y="1059578"/>
                        </a:cubicBezTo>
                        <a:cubicBezTo>
                          <a:pt x="1171099" y="1176700"/>
                          <a:pt x="1150638" y="1198573"/>
                          <a:pt x="1249416" y="1300878"/>
                        </a:cubicBezTo>
                        <a:cubicBezTo>
                          <a:pt x="1348194" y="1403183"/>
                          <a:pt x="1540105" y="1555583"/>
                          <a:pt x="1664283" y="1673411"/>
                        </a:cubicBezTo>
                        <a:cubicBezTo>
                          <a:pt x="1788461" y="1791239"/>
                          <a:pt x="1899233" y="1923883"/>
                          <a:pt x="1994483" y="2007844"/>
                        </a:cubicBezTo>
                        <a:cubicBezTo>
                          <a:pt x="2089733" y="2091805"/>
                          <a:pt x="2225200" y="2175061"/>
                          <a:pt x="2235783" y="2177178"/>
                        </a:cubicBezTo>
                        <a:cubicBezTo>
                          <a:pt x="2246366" y="2179295"/>
                          <a:pt x="2140533" y="2104505"/>
                          <a:pt x="2057983" y="2020544"/>
                        </a:cubicBezTo>
                        <a:cubicBezTo>
                          <a:pt x="1975433" y="1936583"/>
                          <a:pt x="1850550" y="1777128"/>
                          <a:pt x="1740483" y="1673411"/>
                        </a:cubicBezTo>
                        <a:cubicBezTo>
                          <a:pt x="1630416" y="1569694"/>
                          <a:pt x="1529522" y="1528772"/>
                          <a:pt x="1397583" y="1398244"/>
                        </a:cubicBezTo>
                        <a:cubicBezTo>
                          <a:pt x="1265644" y="1267716"/>
                          <a:pt x="1047628" y="1013011"/>
                          <a:pt x="948850" y="890244"/>
                        </a:cubicBezTo>
                        <a:cubicBezTo>
                          <a:pt x="850072" y="767477"/>
                          <a:pt x="862772" y="734316"/>
                          <a:pt x="804916" y="661644"/>
                        </a:cubicBezTo>
                        <a:cubicBezTo>
                          <a:pt x="747060" y="588972"/>
                          <a:pt x="680738" y="539583"/>
                          <a:pt x="601716" y="454211"/>
                        </a:cubicBezTo>
                        <a:cubicBezTo>
                          <a:pt x="522694" y="368839"/>
                          <a:pt x="429561" y="226316"/>
                          <a:pt x="330783" y="149411"/>
                        </a:cubicBezTo>
                        <a:cubicBezTo>
                          <a:pt x="232005" y="72506"/>
                          <a:pt x="-13528" y="-24155"/>
                          <a:pt x="583" y="5478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フリーフォーム: 図形 59">
                    <a:extLst>
                      <a:ext uri="{FF2B5EF4-FFF2-40B4-BE49-F238E27FC236}">
                        <a16:creationId xmlns:a16="http://schemas.microsoft.com/office/drawing/2014/main" id="{A29AF15C-D8C8-4524-B965-DFF5005FF6D0}"/>
                      </a:ext>
                    </a:extLst>
                  </p:cNvPr>
                  <p:cNvSpPr/>
                  <p:nvPr/>
                </p:nvSpPr>
                <p:spPr>
                  <a:xfrm>
                    <a:off x="6372355" y="6980706"/>
                    <a:ext cx="2153844" cy="776395"/>
                  </a:xfrm>
                  <a:custGeom>
                    <a:avLst/>
                    <a:gdLst>
                      <a:gd name="connsiteX0" fmla="*/ 2153578 w 2153844"/>
                      <a:gd name="connsiteY0" fmla="*/ 61 h 776395"/>
                      <a:gd name="connsiteX1" fmla="*/ 1848778 w 2153844"/>
                      <a:gd name="connsiteY1" fmla="*/ 186327 h 776395"/>
                      <a:gd name="connsiteX2" fmla="*/ 1446612 w 2153844"/>
                      <a:gd name="connsiteY2" fmla="*/ 448794 h 776395"/>
                      <a:gd name="connsiteX3" fmla="*/ 1107945 w 2153844"/>
                      <a:gd name="connsiteY3" fmla="*/ 563094 h 776395"/>
                      <a:gd name="connsiteX4" fmla="*/ 654978 w 2153844"/>
                      <a:gd name="connsiteY4" fmla="*/ 732427 h 776395"/>
                      <a:gd name="connsiteX5" fmla="*/ 324778 w 2153844"/>
                      <a:gd name="connsiteY5" fmla="*/ 770527 h 776395"/>
                      <a:gd name="connsiteX6" fmla="*/ 3045 w 2153844"/>
                      <a:gd name="connsiteY6" fmla="*/ 770527 h 776395"/>
                      <a:gd name="connsiteX7" fmla="*/ 523745 w 2153844"/>
                      <a:gd name="connsiteY7" fmla="*/ 715494 h 776395"/>
                      <a:gd name="connsiteX8" fmla="*/ 1455078 w 2153844"/>
                      <a:gd name="connsiteY8" fmla="*/ 474194 h 776395"/>
                      <a:gd name="connsiteX9" fmla="*/ 1797978 w 2153844"/>
                      <a:gd name="connsiteY9" fmla="*/ 169394 h 776395"/>
                      <a:gd name="connsiteX10" fmla="*/ 2153578 w 2153844"/>
                      <a:gd name="connsiteY10" fmla="*/ 61 h 776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53844" h="776395">
                        <a:moveTo>
                          <a:pt x="2153578" y="61"/>
                        </a:moveTo>
                        <a:cubicBezTo>
                          <a:pt x="2162045" y="2883"/>
                          <a:pt x="1966606" y="111538"/>
                          <a:pt x="1848778" y="186327"/>
                        </a:cubicBezTo>
                        <a:cubicBezTo>
                          <a:pt x="1730950" y="261116"/>
                          <a:pt x="1570084" y="386000"/>
                          <a:pt x="1446612" y="448794"/>
                        </a:cubicBezTo>
                        <a:cubicBezTo>
                          <a:pt x="1323140" y="511588"/>
                          <a:pt x="1239884" y="515822"/>
                          <a:pt x="1107945" y="563094"/>
                        </a:cubicBezTo>
                        <a:cubicBezTo>
                          <a:pt x="976006" y="610366"/>
                          <a:pt x="785506" y="697855"/>
                          <a:pt x="654978" y="732427"/>
                        </a:cubicBezTo>
                        <a:cubicBezTo>
                          <a:pt x="524450" y="766999"/>
                          <a:pt x="433433" y="764177"/>
                          <a:pt x="324778" y="770527"/>
                        </a:cubicBezTo>
                        <a:cubicBezTo>
                          <a:pt x="216123" y="776877"/>
                          <a:pt x="-30116" y="779699"/>
                          <a:pt x="3045" y="770527"/>
                        </a:cubicBezTo>
                        <a:cubicBezTo>
                          <a:pt x="36206" y="761355"/>
                          <a:pt x="281740" y="764883"/>
                          <a:pt x="523745" y="715494"/>
                        </a:cubicBezTo>
                        <a:cubicBezTo>
                          <a:pt x="765750" y="666105"/>
                          <a:pt x="1242706" y="565211"/>
                          <a:pt x="1455078" y="474194"/>
                        </a:cubicBezTo>
                        <a:cubicBezTo>
                          <a:pt x="1667450" y="383177"/>
                          <a:pt x="1686500" y="247005"/>
                          <a:pt x="1797978" y="169394"/>
                        </a:cubicBezTo>
                        <a:cubicBezTo>
                          <a:pt x="1909456" y="91783"/>
                          <a:pt x="2145111" y="-2761"/>
                          <a:pt x="2153578" y="6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フリーフォーム: 図形 60">
                    <a:extLst>
                      <a:ext uri="{FF2B5EF4-FFF2-40B4-BE49-F238E27FC236}">
                        <a16:creationId xmlns:a16="http://schemas.microsoft.com/office/drawing/2014/main" id="{54470AD9-341F-42B5-BC1E-8924C82BDE12}"/>
                      </a:ext>
                    </a:extLst>
                  </p:cNvPr>
                  <p:cNvSpPr/>
                  <p:nvPr/>
                </p:nvSpPr>
                <p:spPr>
                  <a:xfrm>
                    <a:off x="6355112" y="5014397"/>
                    <a:ext cx="1088328" cy="997351"/>
                  </a:xfrm>
                  <a:custGeom>
                    <a:avLst/>
                    <a:gdLst>
                      <a:gd name="connsiteX0" fmla="*/ 11821 w 1088328"/>
                      <a:gd name="connsiteY0" fmla="*/ 23270 h 997351"/>
                      <a:gd name="connsiteX1" fmla="*/ 62621 w 1088328"/>
                      <a:gd name="connsiteY1" fmla="*/ 19036 h 997351"/>
                      <a:gd name="connsiteX2" fmla="*/ 282755 w 1088328"/>
                      <a:gd name="connsiteY2" fmla="*/ 74070 h 997351"/>
                      <a:gd name="connsiteX3" fmla="*/ 718788 w 1088328"/>
                      <a:gd name="connsiteY3" fmla="*/ 594770 h 997351"/>
                      <a:gd name="connsiteX4" fmla="*/ 799221 w 1088328"/>
                      <a:gd name="connsiteY4" fmla="*/ 649803 h 997351"/>
                      <a:gd name="connsiteX5" fmla="*/ 1082855 w 1088328"/>
                      <a:gd name="connsiteY5" fmla="*/ 984236 h 997351"/>
                      <a:gd name="connsiteX6" fmla="*/ 981255 w 1088328"/>
                      <a:gd name="connsiteY6" fmla="*/ 920736 h 997351"/>
                      <a:gd name="connsiteX7" fmla="*/ 917755 w 1088328"/>
                      <a:gd name="connsiteY7" fmla="*/ 836070 h 997351"/>
                      <a:gd name="connsiteX8" fmla="*/ 803455 w 1088328"/>
                      <a:gd name="connsiteY8" fmla="*/ 721770 h 997351"/>
                      <a:gd name="connsiteX9" fmla="*/ 744188 w 1088328"/>
                      <a:gd name="connsiteY9" fmla="*/ 654036 h 997351"/>
                      <a:gd name="connsiteX10" fmla="*/ 591788 w 1088328"/>
                      <a:gd name="connsiteY10" fmla="*/ 793736 h 997351"/>
                      <a:gd name="connsiteX11" fmla="*/ 591788 w 1088328"/>
                      <a:gd name="connsiteY11" fmla="*/ 670970 h 997351"/>
                      <a:gd name="connsiteX12" fmla="*/ 507121 w 1088328"/>
                      <a:gd name="connsiteY12" fmla="*/ 552436 h 997351"/>
                      <a:gd name="connsiteX13" fmla="*/ 295455 w 1088328"/>
                      <a:gd name="connsiteY13" fmla="*/ 501636 h 997351"/>
                      <a:gd name="connsiteX14" fmla="*/ 236188 w 1088328"/>
                      <a:gd name="connsiteY14" fmla="*/ 488936 h 997351"/>
                      <a:gd name="connsiteX15" fmla="*/ 198088 w 1088328"/>
                      <a:gd name="connsiteY15" fmla="*/ 395803 h 997351"/>
                      <a:gd name="connsiteX16" fmla="*/ 159988 w 1088328"/>
                      <a:gd name="connsiteY16" fmla="*/ 328070 h 997351"/>
                      <a:gd name="connsiteX17" fmla="*/ 54155 w 1088328"/>
                      <a:gd name="connsiteY17" fmla="*/ 281503 h 997351"/>
                      <a:gd name="connsiteX18" fmla="*/ 164221 w 1088328"/>
                      <a:gd name="connsiteY18" fmla="*/ 256103 h 997351"/>
                      <a:gd name="connsiteX19" fmla="*/ 270055 w 1088328"/>
                      <a:gd name="connsiteY19" fmla="*/ 387336 h 997351"/>
                      <a:gd name="connsiteX20" fmla="*/ 469021 w 1088328"/>
                      <a:gd name="connsiteY20" fmla="*/ 484703 h 997351"/>
                      <a:gd name="connsiteX21" fmla="*/ 583321 w 1088328"/>
                      <a:gd name="connsiteY21" fmla="*/ 548203 h 997351"/>
                      <a:gd name="connsiteX22" fmla="*/ 701855 w 1088328"/>
                      <a:gd name="connsiteY22" fmla="*/ 679436 h 997351"/>
                      <a:gd name="connsiteX23" fmla="*/ 612955 w 1088328"/>
                      <a:gd name="connsiteY23" fmla="*/ 543970 h 997351"/>
                      <a:gd name="connsiteX24" fmla="*/ 358955 w 1088328"/>
                      <a:gd name="connsiteY24" fmla="*/ 205303 h 997351"/>
                      <a:gd name="connsiteX25" fmla="*/ 253121 w 1088328"/>
                      <a:gd name="connsiteY25" fmla="*/ 14803 h 997351"/>
                      <a:gd name="connsiteX26" fmla="*/ 11821 w 1088328"/>
                      <a:gd name="connsiteY26" fmla="*/ 23270 h 997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88328" h="997351">
                        <a:moveTo>
                          <a:pt x="11821" y="23270"/>
                        </a:moveTo>
                        <a:cubicBezTo>
                          <a:pt x="-19929" y="23975"/>
                          <a:pt x="17465" y="10569"/>
                          <a:pt x="62621" y="19036"/>
                        </a:cubicBezTo>
                        <a:cubicBezTo>
                          <a:pt x="107777" y="27503"/>
                          <a:pt x="173394" y="-21886"/>
                          <a:pt x="282755" y="74070"/>
                        </a:cubicBezTo>
                        <a:cubicBezTo>
                          <a:pt x="392116" y="170026"/>
                          <a:pt x="632710" y="498815"/>
                          <a:pt x="718788" y="594770"/>
                        </a:cubicBezTo>
                        <a:cubicBezTo>
                          <a:pt x="804866" y="690725"/>
                          <a:pt x="738543" y="584892"/>
                          <a:pt x="799221" y="649803"/>
                        </a:cubicBezTo>
                        <a:cubicBezTo>
                          <a:pt x="859899" y="714714"/>
                          <a:pt x="1052516" y="939081"/>
                          <a:pt x="1082855" y="984236"/>
                        </a:cubicBezTo>
                        <a:cubicBezTo>
                          <a:pt x="1113194" y="1029391"/>
                          <a:pt x="1008772" y="945430"/>
                          <a:pt x="981255" y="920736"/>
                        </a:cubicBezTo>
                        <a:cubicBezTo>
                          <a:pt x="953738" y="896042"/>
                          <a:pt x="947388" y="869231"/>
                          <a:pt x="917755" y="836070"/>
                        </a:cubicBezTo>
                        <a:cubicBezTo>
                          <a:pt x="888122" y="802909"/>
                          <a:pt x="803455" y="721770"/>
                          <a:pt x="803455" y="721770"/>
                        </a:cubicBezTo>
                        <a:cubicBezTo>
                          <a:pt x="774527" y="691431"/>
                          <a:pt x="779466" y="642042"/>
                          <a:pt x="744188" y="654036"/>
                        </a:cubicBezTo>
                        <a:cubicBezTo>
                          <a:pt x="708910" y="666030"/>
                          <a:pt x="617188" y="790914"/>
                          <a:pt x="591788" y="793736"/>
                        </a:cubicBezTo>
                        <a:cubicBezTo>
                          <a:pt x="566388" y="796558"/>
                          <a:pt x="605899" y="711187"/>
                          <a:pt x="591788" y="670970"/>
                        </a:cubicBezTo>
                        <a:cubicBezTo>
                          <a:pt x="577677" y="630753"/>
                          <a:pt x="556510" y="580658"/>
                          <a:pt x="507121" y="552436"/>
                        </a:cubicBezTo>
                        <a:cubicBezTo>
                          <a:pt x="457732" y="524214"/>
                          <a:pt x="340610" y="512219"/>
                          <a:pt x="295455" y="501636"/>
                        </a:cubicBezTo>
                        <a:cubicBezTo>
                          <a:pt x="250300" y="491053"/>
                          <a:pt x="252416" y="506575"/>
                          <a:pt x="236188" y="488936"/>
                        </a:cubicBezTo>
                        <a:cubicBezTo>
                          <a:pt x="219960" y="471297"/>
                          <a:pt x="210788" y="422614"/>
                          <a:pt x="198088" y="395803"/>
                        </a:cubicBezTo>
                        <a:cubicBezTo>
                          <a:pt x="185388" y="368992"/>
                          <a:pt x="183977" y="347120"/>
                          <a:pt x="159988" y="328070"/>
                        </a:cubicBezTo>
                        <a:cubicBezTo>
                          <a:pt x="135999" y="309020"/>
                          <a:pt x="53450" y="293497"/>
                          <a:pt x="54155" y="281503"/>
                        </a:cubicBezTo>
                        <a:cubicBezTo>
                          <a:pt x="54860" y="269509"/>
                          <a:pt x="128238" y="238464"/>
                          <a:pt x="164221" y="256103"/>
                        </a:cubicBezTo>
                        <a:cubicBezTo>
                          <a:pt x="200204" y="273742"/>
                          <a:pt x="219255" y="349236"/>
                          <a:pt x="270055" y="387336"/>
                        </a:cubicBezTo>
                        <a:cubicBezTo>
                          <a:pt x="320855" y="425436"/>
                          <a:pt x="416810" y="457892"/>
                          <a:pt x="469021" y="484703"/>
                        </a:cubicBezTo>
                        <a:cubicBezTo>
                          <a:pt x="521232" y="511514"/>
                          <a:pt x="544515" y="515748"/>
                          <a:pt x="583321" y="548203"/>
                        </a:cubicBezTo>
                        <a:cubicBezTo>
                          <a:pt x="622127" y="580659"/>
                          <a:pt x="696916" y="680141"/>
                          <a:pt x="701855" y="679436"/>
                        </a:cubicBezTo>
                        <a:cubicBezTo>
                          <a:pt x="706794" y="678731"/>
                          <a:pt x="670105" y="622992"/>
                          <a:pt x="612955" y="543970"/>
                        </a:cubicBezTo>
                        <a:cubicBezTo>
                          <a:pt x="555805" y="464948"/>
                          <a:pt x="418927" y="293497"/>
                          <a:pt x="358955" y="205303"/>
                        </a:cubicBezTo>
                        <a:cubicBezTo>
                          <a:pt x="298983" y="117109"/>
                          <a:pt x="309565" y="52197"/>
                          <a:pt x="253121" y="14803"/>
                        </a:cubicBezTo>
                        <a:cubicBezTo>
                          <a:pt x="196677" y="-22591"/>
                          <a:pt x="43571" y="22565"/>
                          <a:pt x="11821" y="2327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フリーフォーム: 図形 61">
                    <a:extLst>
                      <a:ext uri="{FF2B5EF4-FFF2-40B4-BE49-F238E27FC236}">
                        <a16:creationId xmlns:a16="http://schemas.microsoft.com/office/drawing/2014/main" id="{586C4688-0F55-4D8D-BE1B-70DD7D8D3040}"/>
                      </a:ext>
                    </a:extLst>
                  </p:cNvPr>
                  <p:cNvSpPr/>
                  <p:nvPr/>
                </p:nvSpPr>
                <p:spPr>
                  <a:xfrm>
                    <a:off x="6311243" y="5493207"/>
                    <a:ext cx="646341" cy="641942"/>
                  </a:xfrm>
                  <a:custGeom>
                    <a:avLst/>
                    <a:gdLst>
                      <a:gd name="connsiteX0" fmla="*/ 98024 w 646341"/>
                      <a:gd name="connsiteY0" fmla="*/ 48226 h 641942"/>
                      <a:gd name="connsiteX1" fmla="*/ 398590 w 646341"/>
                      <a:gd name="connsiteY1" fmla="*/ 10126 h 641942"/>
                      <a:gd name="connsiteX2" fmla="*/ 631424 w 646341"/>
                      <a:gd name="connsiteY2" fmla="*/ 264126 h 641942"/>
                      <a:gd name="connsiteX3" fmla="*/ 589090 w 646341"/>
                      <a:gd name="connsiteY3" fmla="*/ 518126 h 641942"/>
                      <a:gd name="connsiteX4" fmla="*/ 313924 w 646341"/>
                      <a:gd name="connsiteY4" fmla="*/ 640893 h 641942"/>
                      <a:gd name="connsiteX5" fmla="*/ 174224 w 646341"/>
                      <a:gd name="connsiteY5" fmla="*/ 568926 h 641942"/>
                      <a:gd name="connsiteX6" fmla="*/ 657 w 646341"/>
                      <a:gd name="connsiteY6" fmla="*/ 424993 h 641942"/>
                      <a:gd name="connsiteX7" fmla="*/ 127657 w 646341"/>
                      <a:gd name="connsiteY7" fmla="*/ 585860 h 641942"/>
                      <a:gd name="connsiteX8" fmla="*/ 436690 w 646341"/>
                      <a:gd name="connsiteY8" fmla="*/ 623960 h 641942"/>
                      <a:gd name="connsiteX9" fmla="*/ 618724 w 646341"/>
                      <a:gd name="connsiteY9" fmla="*/ 530826 h 641942"/>
                      <a:gd name="connsiteX10" fmla="*/ 627190 w 646341"/>
                      <a:gd name="connsiteY10" fmla="*/ 378426 h 641942"/>
                      <a:gd name="connsiteX11" fmla="*/ 622957 w 646341"/>
                      <a:gd name="connsiteY11" fmla="*/ 141360 h 641942"/>
                      <a:gd name="connsiteX12" fmla="*/ 521357 w 646341"/>
                      <a:gd name="connsiteY12" fmla="*/ 35526 h 641942"/>
                      <a:gd name="connsiteX13" fmla="*/ 220790 w 646341"/>
                      <a:gd name="connsiteY13" fmla="*/ 27060 h 641942"/>
                      <a:gd name="connsiteX14" fmla="*/ 98024 w 646341"/>
                      <a:gd name="connsiteY14" fmla="*/ 48226 h 64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46341" h="641942">
                        <a:moveTo>
                          <a:pt x="98024" y="48226"/>
                        </a:moveTo>
                        <a:cubicBezTo>
                          <a:pt x="127657" y="45404"/>
                          <a:pt x="309690" y="-25857"/>
                          <a:pt x="398590" y="10126"/>
                        </a:cubicBezTo>
                        <a:cubicBezTo>
                          <a:pt x="487490" y="46109"/>
                          <a:pt x="599674" y="179459"/>
                          <a:pt x="631424" y="264126"/>
                        </a:cubicBezTo>
                        <a:cubicBezTo>
                          <a:pt x="663174" y="348793"/>
                          <a:pt x="642007" y="455332"/>
                          <a:pt x="589090" y="518126"/>
                        </a:cubicBezTo>
                        <a:cubicBezTo>
                          <a:pt x="536173" y="580920"/>
                          <a:pt x="383068" y="632426"/>
                          <a:pt x="313924" y="640893"/>
                        </a:cubicBezTo>
                        <a:cubicBezTo>
                          <a:pt x="244780" y="649360"/>
                          <a:pt x="226435" y="604909"/>
                          <a:pt x="174224" y="568926"/>
                        </a:cubicBezTo>
                        <a:cubicBezTo>
                          <a:pt x="122013" y="532943"/>
                          <a:pt x="8418" y="422171"/>
                          <a:pt x="657" y="424993"/>
                        </a:cubicBezTo>
                        <a:cubicBezTo>
                          <a:pt x="-7104" y="427815"/>
                          <a:pt x="54985" y="552699"/>
                          <a:pt x="127657" y="585860"/>
                        </a:cubicBezTo>
                        <a:cubicBezTo>
                          <a:pt x="200329" y="619021"/>
                          <a:pt x="354846" y="633132"/>
                          <a:pt x="436690" y="623960"/>
                        </a:cubicBezTo>
                        <a:cubicBezTo>
                          <a:pt x="518534" y="614788"/>
                          <a:pt x="586974" y="571748"/>
                          <a:pt x="618724" y="530826"/>
                        </a:cubicBezTo>
                        <a:cubicBezTo>
                          <a:pt x="650474" y="489904"/>
                          <a:pt x="626485" y="443337"/>
                          <a:pt x="627190" y="378426"/>
                        </a:cubicBezTo>
                        <a:cubicBezTo>
                          <a:pt x="627895" y="313515"/>
                          <a:pt x="640596" y="198510"/>
                          <a:pt x="622957" y="141360"/>
                        </a:cubicBezTo>
                        <a:cubicBezTo>
                          <a:pt x="605318" y="84210"/>
                          <a:pt x="588385" y="54576"/>
                          <a:pt x="521357" y="35526"/>
                        </a:cubicBezTo>
                        <a:cubicBezTo>
                          <a:pt x="454329" y="16476"/>
                          <a:pt x="290640" y="24238"/>
                          <a:pt x="220790" y="27060"/>
                        </a:cubicBezTo>
                        <a:cubicBezTo>
                          <a:pt x="150940" y="29882"/>
                          <a:pt x="68391" y="51048"/>
                          <a:pt x="98024" y="48226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フリーフォーム: 図形 62">
                    <a:extLst>
                      <a:ext uri="{FF2B5EF4-FFF2-40B4-BE49-F238E27FC236}">
                        <a16:creationId xmlns:a16="http://schemas.microsoft.com/office/drawing/2014/main" id="{E8FD7141-A179-41EF-A4C9-A18E7D21D063}"/>
                      </a:ext>
                    </a:extLst>
                  </p:cNvPr>
                  <p:cNvSpPr/>
                  <p:nvPr/>
                </p:nvSpPr>
                <p:spPr>
                  <a:xfrm>
                    <a:off x="6392330" y="5743129"/>
                    <a:ext cx="965983" cy="586066"/>
                  </a:xfrm>
                  <a:custGeom>
                    <a:avLst/>
                    <a:gdLst>
                      <a:gd name="connsiteX0" fmla="*/ 690037 w 965983"/>
                      <a:gd name="connsiteY0" fmla="*/ 1504 h 586066"/>
                      <a:gd name="connsiteX1" fmla="*/ 965203 w 965983"/>
                      <a:gd name="connsiteY1" fmla="*/ 268204 h 586066"/>
                      <a:gd name="connsiteX2" fmla="*/ 778937 w 965983"/>
                      <a:gd name="connsiteY2" fmla="*/ 374038 h 586066"/>
                      <a:gd name="connsiteX3" fmla="*/ 541870 w 965983"/>
                      <a:gd name="connsiteY3" fmla="*/ 513738 h 586066"/>
                      <a:gd name="connsiteX4" fmla="*/ 495303 w 965983"/>
                      <a:gd name="connsiteY4" fmla="*/ 585704 h 586066"/>
                      <a:gd name="connsiteX5" fmla="*/ 389470 w 965983"/>
                      <a:gd name="connsiteY5" fmla="*/ 539138 h 586066"/>
                      <a:gd name="connsiteX6" fmla="*/ 270937 w 965983"/>
                      <a:gd name="connsiteY6" fmla="*/ 484104 h 586066"/>
                      <a:gd name="connsiteX7" fmla="*/ 148170 w 965983"/>
                      <a:gd name="connsiteY7" fmla="*/ 564538 h 586066"/>
                      <a:gd name="connsiteX8" fmla="*/ 3 w 965983"/>
                      <a:gd name="connsiteY8" fmla="*/ 551838 h 586066"/>
                      <a:gd name="connsiteX9" fmla="*/ 152403 w 965983"/>
                      <a:gd name="connsiteY9" fmla="*/ 505271 h 586066"/>
                      <a:gd name="connsiteX10" fmla="*/ 406403 w 965983"/>
                      <a:gd name="connsiteY10" fmla="*/ 488338 h 586066"/>
                      <a:gd name="connsiteX11" fmla="*/ 664637 w 965983"/>
                      <a:gd name="connsiteY11" fmla="*/ 433304 h 586066"/>
                      <a:gd name="connsiteX12" fmla="*/ 880537 w 965983"/>
                      <a:gd name="connsiteY12" fmla="*/ 238571 h 586066"/>
                      <a:gd name="connsiteX13" fmla="*/ 770470 w 965983"/>
                      <a:gd name="connsiteY13" fmla="*/ 162371 h 586066"/>
                      <a:gd name="connsiteX14" fmla="*/ 690037 w 965983"/>
                      <a:gd name="connsiteY14" fmla="*/ 1504 h 586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65983" h="586066">
                        <a:moveTo>
                          <a:pt x="690037" y="1504"/>
                        </a:moveTo>
                        <a:cubicBezTo>
                          <a:pt x="722492" y="19143"/>
                          <a:pt x="950386" y="206115"/>
                          <a:pt x="965203" y="268204"/>
                        </a:cubicBezTo>
                        <a:cubicBezTo>
                          <a:pt x="980020" y="330293"/>
                          <a:pt x="778937" y="374038"/>
                          <a:pt x="778937" y="374038"/>
                        </a:cubicBezTo>
                        <a:cubicBezTo>
                          <a:pt x="708382" y="414960"/>
                          <a:pt x="589142" y="478460"/>
                          <a:pt x="541870" y="513738"/>
                        </a:cubicBezTo>
                        <a:cubicBezTo>
                          <a:pt x="494598" y="549016"/>
                          <a:pt x="520703" y="581471"/>
                          <a:pt x="495303" y="585704"/>
                        </a:cubicBezTo>
                        <a:cubicBezTo>
                          <a:pt x="469903" y="589937"/>
                          <a:pt x="426864" y="556071"/>
                          <a:pt x="389470" y="539138"/>
                        </a:cubicBezTo>
                        <a:cubicBezTo>
                          <a:pt x="352076" y="522205"/>
                          <a:pt x="311154" y="479871"/>
                          <a:pt x="270937" y="484104"/>
                        </a:cubicBezTo>
                        <a:cubicBezTo>
                          <a:pt x="230720" y="488337"/>
                          <a:pt x="193326" y="553249"/>
                          <a:pt x="148170" y="564538"/>
                        </a:cubicBezTo>
                        <a:cubicBezTo>
                          <a:pt x="103014" y="575827"/>
                          <a:pt x="-702" y="561716"/>
                          <a:pt x="3" y="551838"/>
                        </a:cubicBezTo>
                        <a:cubicBezTo>
                          <a:pt x="708" y="541960"/>
                          <a:pt x="84670" y="515854"/>
                          <a:pt x="152403" y="505271"/>
                        </a:cubicBezTo>
                        <a:cubicBezTo>
                          <a:pt x="220136" y="494688"/>
                          <a:pt x="321031" y="500332"/>
                          <a:pt x="406403" y="488338"/>
                        </a:cubicBezTo>
                        <a:cubicBezTo>
                          <a:pt x="491775" y="476344"/>
                          <a:pt x="585615" y="474932"/>
                          <a:pt x="664637" y="433304"/>
                        </a:cubicBezTo>
                        <a:cubicBezTo>
                          <a:pt x="743659" y="391676"/>
                          <a:pt x="862898" y="283727"/>
                          <a:pt x="880537" y="238571"/>
                        </a:cubicBezTo>
                        <a:cubicBezTo>
                          <a:pt x="898176" y="193416"/>
                          <a:pt x="803631" y="198354"/>
                          <a:pt x="770470" y="162371"/>
                        </a:cubicBezTo>
                        <a:cubicBezTo>
                          <a:pt x="737309" y="126388"/>
                          <a:pt x="657582" y="-16135"/>
                          <a:pt x="690037" y="1504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" name="フリーフォーム: 図形 63">
                    <a:extLst>
                      <a:ext uri="{FF2B5EF4-FFF2-40B4-BE49-F238E27FC236}">
                        <a16:creationId xmlns:a16="http://schemas.microsoft.com/office/drawing/2014/main" id="{4DE030DE-5D4F-45D3-8C64-81409152E95C}"/>
                      </a:ext>
                    </a:extLst>
                  </p:cNvPr>
                  <p:cNvSpPr/>
                  <p:nvPr/>
                </p:nvSpPr>
                <p:spPr>
                  <a:xfrm>
                    <a:off x="6933239" y="6223865"/>
                    <a:ext cx="534413" cy="497088"/>
                  </a:xfrm>
                  <a:custGeom>
                    <a:avLst/>
                    <a:gdLst>
                      <a:gd name="connsiteX0" fmla="*/ 534361 w 534413"/>
                      <a:gd name="connsiteY0" fmla="*/ 49935 h 497088"/>
                      <a:gd name="connsiteX1" fmla="*/ 199928 w 534413"/>
                      <a:gd name="connsiteY1" fmla="*/ 7602 h 497088"/>
                      <a:gd name="connsiteX2" fmla="*/ 9428 w 534413"/>
                      <a:gd name="connsiteY2" fmla="*/ 219268 h 497088"/>
                      <a:gd name="connsiteX3" fmla="*/ 34828 w 534413"/>
                      <a:gd name="connsiteY3" fmla="*/ 426702 h 497088"/>
                      <a:gd name="connsiteX4" fmla="*/ 85628 w 534413"/>
                      <a:gd name="connsiteY4" fmla="*/ 494435 h 497088"/>
                      <a:gd name="connsiteX5" fmla="*/ 34828 w 534413"/>
                      <a:gd name="connsiteY5" fmla="*/ 350502 h 497088"/>
                      <a:gd name="connsiteX6" fmla="*/ 47528 w 534413"/>
                      <a:gd name="connsiteY6" fmla="*/ 206568 h 497088"/>
                      <a:gd name="connsiteX7" fmla="*/ 174528 w 534413"/>
                      <a:gd name="connsiteY7" fmla="*/ 79568 h 497088"/>
                      <a:gd name="connsiteX8" fmla="*/ 534361 w 534413"/>
                      <a:gd name="connsiteY8" fmla="*/ 49935 h 49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4413" h="497088">
                        <a:moveTo>
                          <a:pt x="534361" y="49935"/>
                        </a:moveTo>
                        <a:cubicBezTo>
                          <a:pt x="538594" y="37941"/>
                          <a:pt x="287417" y="-20620"/>
                          <a:pt x="199928" y="7602"/>
                        </a:cubicBezTo>
                        <a:cubicBezTo>
                          <a:pt x="112439" y="35824"/>
                          <a:pt x="36945" y="149418"/>
                          <a:pt x="9428" y="219268"/>
                        </a:cubicBezTo>
                        <a:cubicBezTo>
                          <a:pt x="-18089" y="289118"/>
                          <a:pt x="22128" y="380841"/>
                          <a:pt x="34828" y="426702"/>
                        </a:cubicBezTo>
                        <a:cubicBezTo>
                          <a:pt x="47528" y="472563"/>
                          <a:pt x="85628" y="507135"/>
                          <a:pt x="85628" y="494435"/>
                        </a:cubicBezTo>
                        <a:cubicBezTo>
                          <a:pt x="85628" y="481735"/>
                          <a:pt x="41178" y="398480"/>
                          <a:pt x="34828" y="350502"/>
                        </a:cubicBezTo>
                        <a:cubicBezTo>
                          <a:pt x="28478" y="302524"/>
                          <a:pt x="24245" y="251724"/>
                          <a:pt x="47528" y="206568"/>
                        </a:cubicBezTo>
                        <a:cubicBezTo>
                          <a:pt x="70811" y="161412"/>
                          <a:pt x="97623" y="107085"/>
                          <a:pt x="174528" y="79568"/>
                        </a:cubicBezTo>
                        <a:cubicBezTo>
                          <a:pt x="251433" y="52051"/>
                          <a:pt x="530128" y="61929"/>
                          <a:pt x="534361" y="4993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" name="フリーフォーム: 図形 64">
                    <a:extLst>
                      <a:ext uri="{FF2B5EF4-FFF2-40B4-BE49-F238E27FC236}">
                        <a16:creationId xmlns:a16="http://schemas.microsoft.com/office/drawing/2014/main" id="{72AAB276-78F8-4AFF-BEB7-E62B9DDC908D}"/>
                      </a:ext>
                    </a:extLst>
                  </p:cNvPr>
                  <p:cNvSpPr/>
                  <p:nvPr/>
                </p:nvSpPr>
                <p:spPr>
                  <a:xfrm>
                    <a:off x="6793025" y="6144122"/>
                    <a:ext cx="676839" cy="570048"/>
                  </a:xfrm>
                  <a:custGeom>
                    <a:avLst/>
                    <a:gdLst>
                      <a:gd name="connsiteX0" fmla="*/ 653408 w 676839"/>
                      <a:gd name="connsiteY0" fmla="*/ 121211 h 570048"/>
                      <a:gd name="connsiteX1" fmla="*/ 602608 w 676839"/>
                      <a:gd name="connsiteY1" fmla="*/ 70411 h 570048"/>
                      <a:gd name="connsiteX2" fmla="*/ 331675 w 676839"/>
                      <a:gd name="connsiteY2" fmla="*/ 6911 h 570048"/>
                      <a:gd name="connsiteX3" fmla="*/ 43808 w 676839"/>
                      <a:gd name="connsiteY3" fmla="*/ 248211 h 570048"/>
                      <a:gd name="connsiteX4" fmla="*/ 9942 w 676839"/>
                      <a:gd name="connsiteY4" fmla="*/ 464111 h 570048"/>
                      <a:gd name="connsiteX5" fmla="*/ 132708 w 676839"/>
                      <a:gd name="connsiteY5" fmla="*/ 569945 h 570048"/>
                      <a:gd name="connsiteX6" fmla="*/ 69208 w 676839"/>
                      <a:gd name="connsiteY6" fmla="*/ 481045 h 570048"/>
                      <a:gd name="connsiteX7" fmla="*/ 35342 w 676839"/>
                      <a:gd name="connsiteY7" fmla="*/ 354045 h 570048"/>
                      <a:gd name="connsiteX8" fmla="*/ 64975 w 676839"/>
                      <a:gd name="connsiteY8" fmla="*/ 231278 h 570048"/>
                      <a:gd name="connsiteX9" fmla="*/ 272408 w 676839"/>
                      <a:gd name="connsiteY9" fmla="*/ 91578 h 570048"/>
                      <a:gd name="connsiteX10" fmla="*/ 653408 w 676839"/>
                      <a:gd name="connsiteY10" fmla="*/ 121211 h 570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6839" h="570048">
                        <a:moveTo>
                          <a:pt x="653408" y="121211"/>
                        </a:moveTo>
                        <a:cubicBezTo>
                          <a:pt x="708441" y="117683"/>
                          <a:pt x="656230" y="89461"/>
                          <a:pt x="602608" y="70411"/>
                        </a:cubicBezTo>
                        <a:cubicBezTo>
                          <a:pt x="548986" y="51361"/>
                          <a:pt x="424808" y="-22722"/>
                          <a:pt x="331675" y="6911"/>
                        </a:cubicBezTo>
                        <a:cubicBezTo>
                          <a:pt x="238542" y="36544"/>
                          <a:pt x="97430" y="172011"/>
                          <a:pt x="43808" y="248211"/>
                        </a:cubicBezTo>
                        <a:cubicBezTo>
                          <a:pt x="-9814" y="324411"/>
                          <a:pt x="-4875" y="410489"/>
                          <a:pt x="9942" y="464111"/>
                        </a:cubicBezTo>
                        <a:cubicBezTo>
                          <a:pt x="24759" y="517733"/>
                          <a:pt x="122830" y="567123"/>
                          <a:pt x="132708" y="569945"/>
                        </a:cubicBezTo>
                        <a:cubicBezTo>
                          <a:pt x="142586" y="572767"/>
                          <a:pt x="85436" y="517028"/>
                          <a:pt x="69208" y="481045"/>
                        </a:cubicBezTo>
                        <a:cubicBezTo>
                          <a:pt x="52980" y="445062"/>
                          <a:pt x="36047" y="395673"/>
                          <a:pt x="35342" y="354045"/>
                        </a:cubicBezTo>
                        <a:cubicBezTo>
                          <a:pt x="34636" y="312417"/>
                          <a:pt x="25464" y="275022"/>
                          <a:pt x="64975" y="231278"/>
                        </a:cubicBezTo>
                        <a:cubicBezTo>
                          <a:pt x="104486" y="187534"/>
                          <a:pt x="173630" y="114156"/>
                          <a:pt x="272408" y="91578"/>
                        </a:cubicBezTo>
                        <a:cubicBezTo>
                          <a:pt x="371186" y="69000"/>
                          <a:pt x="598375" y="124739"/>
                          <a:pt x="653408" y="12121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" name="フリーフォーム: 図形 65">
                    <a:extLst>
                      <a:ext uri="{FF2B5EF4-FFF2-40B4-BE49-F238E27FC236}">
                        <a16:creationId xmlns:a16="http://schemas.microsoft.com/office/drawing/2014/main" id="{23C231FC-4631-4752-A1E4-BD4C6C925C1F}"/>
                      </a:ext>
                    </a:extLst>
                  </p:cNvPr>
                  <p:cNvSpPr/>
                  <p:nvPr/>
                </p:nvSpPr>
                <p:spPr>
                  <a:xfrm>
                    <a:off x="6375111" y="6602942"/>
                    <a:ext cx="424375" cy="315623"/>
                  </a:xfrm>
                  <a:custGeom>
                    <a:avLst/>
                    <a:gdLst>
                      <a:gd name="connsiteX0" fmla="*/ 423622 w 424375"/>
                      <a:gd name="connsiteY0" fmla="*/ 9525 h 315623"/>
                      <a:gd name="connsiteX1" fmla="*/ 368589 w 424375"/>
                      <a:gd name="connsiteY1" fmla="*/ 9525 h 315623"/>
                      <a:gd name="connsiteX2" fmla="*/ 220422 w 424375"/>
                      <a:gd name="connsiteY2" fmla="*/ 85725 h 315623"/>
                      <a:gd name="connsiteX3" fmla="*/ 343189 w 424375"/>
                      <a:gd name="connsiteY3" fmla="*/ 314325 h 315623"/>
                      <a:gd name="connsiteX4" fmla="*/ 289 w 424375"/>
                      <a:gd name="connsiteY4" fmla="*/ 183091 h 315623"/>
                      <a:gd name="connsiteX5" fmla="*/ 283922 w 424375"/>
                      <a:gd name="connsiteY5" fmla="*/ 276225 h 315623"/>
                      <a:gd name="connsiteX6" fmla="*/ 283922 w 424375"/>
                      <a:gd name="connsiteY6" fmla="*/ 149225 h 315623"/>
                      <a:gd name="connsiteX7" fmla="*/ 334722 w 424375"/>
                      <a:gd name="connsiteY7" fmla="*/ 85725 h 315623"/>
                      <a:gd name="connsiteX8" fmla="*/ 423622 w 424375"/>
                      <a:gd name="connsiteY8" fmla="*/ 9525 h 315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4375" h="315623">
                        <a:moveTo>
                          <a:pt x="423622" y="9525"/>
                        </a:moveTo>
                        <a:cubicBezTo>
                          <a:pt x="429266" y="-3175"/>
                          <a:pt x="402456" y="-3175"/>
                          <a:pt x="368589" y="9525"/>
                        </a:cubicBezTo>
                        <a:cubicBezTo>
                          <a:pt x="334722" y="22225"/>
                          <a:pt x="224655" y="34925"/>
                          <a:pt x="220422" y="85725"/>
                        </a:cubicBezTo>
                        <a:cubicBezTo>
                          <a:pt x="216189" y="136525"/>
                          <a:pt x="379878" y="298097"/>
                          <a:pt x="343189" y="314325"/>
                        </a:cubicBezTo>
                        <a:cubicBezTo>
                          <a:pt x="306500" y="330553"/>
                          <a:pt x="10167" y="189441"/>
                          <a:pt x="289" y="183091"/>
                        </a:cubicBezTo>
                        <a:cubicBezTo>
                          <a:pt x="-9589" y="176741"/>
                          <a:pt x="236650" y="281869"/>
                          <a:pt x="283922" y="276225"/>
                        </a:cubicBezTo>
                        <a:cubicBezTo>
                          <a:pt x="331194" y="270581"/>
                          <a:pt x="275455" y="180975"/>
                          <a:pt x="283922" y="149225"/>
                        </a:cubicBezTo>
                        <a:cubicBezTo>
                          <a:pt x="292389" y="117475"/>
                          <a:pt x="311439" y="105481"/>
                          <a:pt x="334722" y="85725"/>
                        </a:cubicBezTo>
                        <a:cubicBezTo>
                          <a:pt x="358005" y="65969"/>
                          <a:pt x="417978" y="22225"/>
                          <a:pt x="423622" y="952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7" name="フリーフォーム: 図形 66">
                    <a:extLst>
                      <a:ext uri="{FF2B5EF4-FFF2-40B4-BE49-F238E27FC236}">
                        <a16:creationId xmlns:a16="http://schemas.microsoft.com/office/drawing/2014/main" id="{29861411-8691-49EE-9A64-1D0813C3FAD2}"/>
                      </a:ext>
                    </a:extLst>
                  </p:cNvPr>
                  <p:cNvSpPr/>
                  <p:nvPr/>
                </p:nvSpPr>
                <p:spPr>
                  <a:xfrm>
                    <a:off x="6362012" y="6281843"/>
                    <a:ext cx="523179" cy="140909"/>
                  </a:xfrm>
                  <a:custGeom>
                    <a:avLst/>
                    <a:gdLst>
                      <a:gd name="connsiteX0" fmla="*/ 688 w 523179"/>
                      <a:gd name="connsiteY0" fmla="*/ 59690 h 140909"/>
                      <a:gd name="connsiteX1" fmla="*/ 89588 w 523179"/>
                      <a:gd name="connsiteY1" fmla="*/ 46990 h 140909"/>
                      <a:gd name="connsiteX2" fmla="*/ 153088 w 523179"/>
                      <a:gd name="connsiteY2" fmla="*/ 51224 h 140909"/>
                      <a:gd name="connsiteX3" fmla="*/ 254688 w 523179"/>
                      <a:gd name="connsiteY3" fmla="*/ 102024 h 140909"/>
                      <a:gd name="connsiteX4" fmla="*/ 373221 w 523179"/>
                      <a:gd name="connsiteY4" fmla="*/ 8890 h 140909"/>
                      <a:gd name="connsiteX5" fmla="*/ 521388 w 523179"/>
                      <a:gd name="connsiteY5" fmla="*/ 25824 h 140909"/>
                      <a:gd name="connsiteX6" fmla="*/ 445188 w 523179"/>
                      <a:gd name="connsiteY6" fmla="*/ 4657 h 140909"/>
                      <a:gd name="connsiteX7" fmla="*/ 297021 w 523179"/>
                      <a:gd name="connsiteY7" fmla="*/ 131657 h 140909"/>
                      <a:gd name="connsiteX8" fmla="*/ 140388 w 523179"/>
                      <a:gd name="connsiteY8" fmla="*/ 123190 h 140909"/>
                      <a:gd name="connsiteX9" fmla="*/ 688 w 523179"/>
                      <a:gd name="connsiteY9" fmla="*/ 59690 h 140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3179" h="140909">
                        <a:moveTo>
                          <a:pt x="688" y="59690"/>
                        </a:moveTo>
                        <a:cubicBezTo>
                          <a:pt x="-7779" y="46990"/>
                          <a:pt x="64188" y="48401"/>
                          <a:pt x="89588" y="46990"/>
                        </a:cubicBezTo>
                        <a:cubicBezTo>
                          <a:pt x="114988" y="45579"/>
                          <a:pt x="125571" y="42052"/>
                          <a:pt x="153088" y="51224"/>
                        </a:cubicBezTo>
                        <a:cubicBezTo>
                          <a:pt x="180605" y="60396"/>
                          <a:pt x="217999" y="109080"/>
                          <a:pt x="254688" y="102024"/>
                        </a:cubicBezTo>
                        <a:cubicBezTo>
                          <a:pt x="291377" y="94968"/>
                          <a:pt x="328771" y="21590"/>
                          <a:pt x="373221" y="8890"/>
                        </a:cubicBezTo>
                        <a:cubicBezTo>
                          <a:pt x="417671" y="-3810"/>
                          <a:pt x="509394" y="26529"/>
                          <a:pt x="521388" y="25824"/>
                        </a:cubicBezTo>
                        <a:cubicBezTo>
                          <a:pt x="533382" y="25119"/>
                          <a:pt x="482583" y="-12982"/>
                          <a:pt x="445188" y="4657"/>
                        </a:cubicBezTo>
                        <a:cubicBezTo>
                          <a:pt x="407793" y="22296"/>
                          <a:pt x="347821" y="111902"/>
                          <a:pt x="297021" y="131657"/>
                        </a:cubicBezTo>
                        <a:cubicBezTo>
                          <a:pt x="246221" y="151412"/>
                          <a:pt x="187660" y="135184"/>
                          <a:pt x="140388" y="123190"/>
                        </a:cubicBezTo>
                        <a:cubicBezTo>
                          <a:pt x="93116" y="111196"/>
                          <a:pt x="9155" y="72390"/>
                          <a:pt x="688" y="5969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" name="フリーフォーム: 図形 67">
                    <a:extLst>
                      <a:ext uri="{FF2B5EF4-FFF2-40B4-BE49-F238E27FC236}">
                        <a16:creationId xmlns:a16="http://schemas.microsoft.com/office/drawing/2014/main" id="{CDDE3BBE-BE5D-4FD4-96D7-4153EC27343A}"/>
                      </a:ext>
                    </a:extLst>
                  </p:cNvPr>
                  <p:cNvSpPr/>
                  <p:nvPr/>
                </p:nvSpPr>
                <p:spPr>
                  <a:xfrm>
                    <a:off x="7349894" y="6158506"/>
                    <a:ext cx="606471" cy="692092"/>
                  </a:xfrm>
                  <a:custGeom>
                    <a:avLst/>
                    <a:gdLst>
                      <a:gd name="connsiteX0" fmla="*/ 257406 w 606471"/>
                      <a:gd name="connsiteY0" fmla="*/ 994 h 692092"/>
                      <a:gd name="connsiteX1" fmla="*/ 45739 w 606471"/>
                      <a:gd name="connsiteY1" fmla="*/ 250761 h 692092"/>
                      <a:gd name="connsiteX2" fmla="*/ 41506 w 606471"/>
                      <a:gd name="connsiteY2" fmla="*/ 555561 h 692092"/>
                      <a:gd name="connsiteX3" fmla="*/ 375939 w 606471"/>
                      <a:gd name="connsiteY3" fmla="*/ 686794 h 692092"/>
                      <a:gd name="connsiteX4" fmla="*/ 464839 w 606471"/>
                      <a:gd name="connsiteY4" fmla="*/ 644461 h 692092"/>
                      <a:gd name="connsiteX5" fmla="*/ 604539 w 606471"/>
                      <a:gd name="connsiteY5" fmla="*/ 445494 h 692092"/>
                      <a:gd name="connsiteX6" fmla="*/ 549506 w 606471"/>
                      <a:gd name="connsiteY6" fmla="*/ 246527 h 692092"/>
                      <a:gd name="connsiteX7" fmla="*/ 596073 w 606471"/>
                      <a:gd name="connsiteY7" fmla="*/ 356594 h 692092"/>
                      <a:gd name="connsiteX8" fmla="*/ 481773 w 606471"/>
                      <a:gd name="connsiteY8" fmla="*/ 572494 h 692092"/>
                      <a:gd name="connsiteX9" fmla="*/ 248939 w 606471"/>
                      <a:gd name="connsiteY9" fmla="*/ 606361 h 692092"/>
                      <a:gd name="connsiteX10" fmla="*/ 79606 w 606471"/>
                      <a:gd name="connsiteY10" fmla="*/ 496294 h 692092"/>
                      <a:gd name="connsiteX11" fmla="*/ 3406 w 606471"/>
                      <a:gd name="connsiteY11" fmla="*/ 348127 h 692092"/>
                      <a:gd name="connsiteX12" fmla="*/ 37273 w 606471"/>
                      <a:gd name="connsiteY12" fmla="*/ 170327 h 692092"/>
                      <a:gd name="connsiteX13" fmla="*/ 257406 w 606471"/>
                      <a:gd name="connsiteY13" fmla="*/ 994 h 692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6471" h="692092">
                        <a:moveTo>
                          <a:pt x="257406" y="994"/>
                        </a:moveTo>
                        <a:cubicBezTo>
                          <a:pt x="258817" y="14400"/>
                          <a:pt x="81722" y="158333"/>
                          <a:pt x="45739" y="250761"/>
                        </a:cubicBezTo>
                        <a:cubicBezTo>
                          <a:pt x="9756" y="343189"/>
                          <a:pt x="-13527" y="482889"/>
                          <a:pt x="41506" y="555561"/>
                        </a:cubicBezTo>
                        <a:cubicBezTo>
                          <a:pt x="96539" y="628233"/>
                          <a:pt x="305384" y="671977"/>
                          <a:pt x="375939" y="686794"/>
                        </a:cubicBezTo>
                        <a:cubicBezTo>
                          <a:pt x="446494" y="701611"/>
                          <a:pt x="426739" y="684678"/>
                          <a:pt x="464839" y="644461"/>
                        </a:cubicBezTo>
                        <a:cubicBezTo>
                          <a:pt x="502939" y="604244"/>
                          <a:pt x="590428" y="511816"/>
                          <a:pt x="604539" y="445494"/>
                        </a:cubicBezTo>
                        <a:cubicBezTo>
                          <a:pt x="618650" y="379172"/>
                          <a:pt x="550917" y="261344"/>
                          <a:pt x="549506" y="246527"/>
                        </a:cubicBezTo>
                        <a:cubicBezTo>
                          <a:pt x="548095" y="231710"/>
                          <a:pt x="607362" y="302266"/>
                          <a:pt x="596073" y="356594"/>
                        </a:cubicBezTo>
                        <a:cubicBezTo>
                          <a:pt x="584784" y="410922"/>
                          <a:pt x="539629" y="530866"/>
                          <a:pt x="481773" y="572494"/>
                        </a:cubicBezTo>
                        <a:cubicBezTo>
                          <a:pt x="423917" y="614122"/>
                          <a:pt x="315967" y="619061"/>
                          <a:pt x="248939" y="606361"/>
                        </a:cubicBezTo>
                        <a:cubicBezTo>
                          <a:pt x="181911" y="593661"/>
                          <a:pt x="120528" y="539333"/>
                          <a:pt x="79606" y="496294"/>
                        </a:cubicBezTo>
                        <a:cubicBezTo>
                          <a:pt x="38684" y="453255"/>
                          <a:pt x="10461" y="402455"/>
                          <a:pt x="3406" y="348127"/>
                        </a:cubicBezTo>
                        <a:cubicBezTo>
                          <a:pt x="-3650" y="293799"/>
                          <a:pt x="-2944" y="227477"/>
                          <a:pt x="37273" y="170327"/>
                        </a:cubicBezTo>
                        <a:cubicBezTo>
                          <a:pt x="77490" y="113177"/>
                          <a:pt x="255995" y="-12412"/>
                          <a:pt x="257406" y="994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" name="フリーフォーム: 図形 68">
                    <a:extLst>
                      <a:ext uri="{FF2B5EF4-FFF2-40B4-BE49-F238E27FC236}">
                        <a16:creationId xmlns:a16="http://schemas.microsoft.com/office/drawing/2014/main" id="{7DE2E0B1-79E9-4225-887A-A8277EC27AB5}"/>
                      </a:ext>
                    </a:extLst>
                  </p:cNvPr>
                  <p:cNvSpPr/>
                  <p:nvPr/>
                </p:nvSpPr>
                <p:spPr>
                  <a:xfrm>
                    <a:off x="6332123" y="6675074"/>
                    <a:ext cx="482812" cy="826557"/>
                  </a:xfrm>
                  <a:custGeom>
                    <a:avLst/>
                    <a:gdLst>
                      <a:gd name="connsiteX0" fmla="*/ 420044 w 482812"/>
                      <a:gd name="connsiteY0" fmla="*/ 893 h 826557"/>
                      <a:gd name="connsiteX1" fmla="*/ 479310 w 482812"/>
                      <a:gd name="connsiteY1" fmla="*/ 216793 h 826557"/>
                      <a:gd name="connsiteX2" fmla="*/ 301510 w 482812"/>
                      <a:gd name="connsiteY2" fmla="*/ 343793 h 826557"/>
                      <a:gd name="connsiteX3" fmla="*/ 407344 w 482812"/>
                      <a:gd name="connsiteY3" fmla="*/ 530059 h 826557"/>
                      <a:gd name="connsiteX4" fmla="*/ 436977 w 482812"/>
                      <a:gd name="connsiteY4" fmla="*/ 745959 h 826557"/>
                      <a:gd name="connsiteX5" fmla="*/ 238010 w 482812"/>
                      <a:gd name="connsiteY5" fmla="*/ 826393 h 826557"/>
                      <a:gd name="connsiteX6" fmla="*/ 944 w 482812"/>
                      <a:gd name="connsiteY6" fmla="*/ 729026 h 826557"/>
                      <a:gd name="connsiteX7" fmla="*/ 331144 w 482812"/>
                      <a:gd name="connsiteY7" fmla="*/ 771359 h 826557"/>
                      <a:gd name="connsiteX8" fmla="*/ 428510 w 482812"/>
                      <a:gd name="connsiteY8" fmla="*/ 695159 h 826557"/>
                      <a:gd name="connsiteX9" fmla="*/ 428510 w 482812"/>
                      <a:gd name="connsiteY9" fmla="*/ 479259 h 826557"/>
                      <a:gd name="connsiteX10" fmla="*/ 424277 w 482812"/>
                      <a:gd name="connsiteY10" fmla="*/ 305693 h 826557"/>
                      <a:gd name="connsiteX11" fmla="*/ 420044 w 482812"/>
                      <a:gd name="connsiteY11" fmla="*/ 893 h 826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2812" h="826557">
                        <a:moveTo>
                          <a:pt x="420044" y="893"/>
                        </a:moveTo>
                        <a:cubicBezTo>
                          <a:pt x="429216" y="-13924"/>
                          <a:pt x="499066" y="159643"/>
                          <a:pt x="479310" y="216793"/>
                        </a:cubicBezTo>
                        <a:cubicBezTo>
                          <a:pt x="459554" y="273943"/>
                          <a:pt x="313504" y="291582"/>
                          <a:pt x="301510" y="343793"/>
                        </a:cubicBezTo>
                        <a:cubicBezTo>
                          <a:pt x="289516" y="396004"/>
                          <a:pt x="384766" y="463031"/>
                          <a:pt x="407344" y="530059"/>
                        </a:cubicBezTo>
                        <a:cubicBezTo>
                          <a:pt x="429922" y="597087"/>
                          <a:pt x="465199" y="696570"/>
                          <a:pt x="436977" y="745959"/>
                        </a:cubicBezTo>
                        <a:cubicBezTo>
                          <a:pt x="408755" y="795348"/>
                          <a:pt x="310682" y="829215"/>
                          <a:pt x="238010" y="826393"/>
                        </a:cubicBezTo>
                        <a:cubicBezTo>
                          <a:pt x="165338" y="823571"/>
                          <a:pt x="-14578" y="738198"/>
                          <a:pt x="944" y="729026"/>
                        </a:cubicBezTo>
                        <a:cubicBezTo>
                          <a:pt x="16466" y="719854"/>
                          <a:pt x="259883" y="777003"/>
                          <a:pt x="331144" y="771359"/>
                        </a:cubicBezTo>
                        <a:cubicBezTo>
                          <a:pt x="402405" y="765715"/>
                          <a:pt x="412282" y="743842"/>
                          <a:pt x="428510" y="695159"/>
                        </a:cubicBezTo>
                        <a:cubicBezTo>
                          <a:pt x="444738" y="646476"/>
                          <a:pt x="429215" y="544170"/>
                          <a:pt x="428510" y="479259"/>
                        </a:cubicBezTo>
                        <a:cubicBezTo>
                          <a:pt x="427805" y="414348"/>
                          <a:pt x="427099" y="381187"/>
                          <a:pt x="424277" y="305693"/>
                        </a:cubicBezTo>
                        <a:cubicBezTo>
                          <a:pt x="421455" y="230199"/>
                          <a:pt x="410872" y="15710"/>
                          <a:pt x="420044" y="89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" name="フリーフォーム: 図形 69">
                    <a:extLst>
                      <a:ext uri="{FF2B5EF4-FFF2-40B4-BE49-F238E27FC236}">
                        <a16:creationId xmlns:a16="http://schemas.microsoft.com/office/drawing/2014/main" id="{4C1B45B3-4212-4298-9CAB-4A9D091B6D98}"/>
                      </a:ext>
                    </a:extLst>
                  </p:cNvPr>
                  <p:cNvSpPr/>
                  <p:nvPr/>
                </p:nvSpPr>
                <p:spPr>
                  <a:xfrm>
                    <a:off x="7718552" y="6700134"/>
                    <a:ext cx="468308" cy="344481"/>
                  </a:xfrm>
                  <a:custGeom>
                    <a:avLst/>
                    <a:gdLst>
                      <a:gd name="connsiteX0" fmla="*/ 456015 w 468308"/>
                      <a:gd name="connsiteY0" fmla="*/ 1233 h 344481"/>
                      <a:gd name="connsiteX1" fmla="*/ 117348 w 468308"/>
                      <a:gd name="connsiteY1" fmla="*/ 238299 h 344481"/>
                      <a:gd name="connsiteX2" fmla="*/ 3048 w 468308"/>
                      <a:gd name="connsiteY2" fmla="*/ 344133 h 344481"/>
                      <a:gd name="connsiteX3" fmla="*/ 218948 w 468308"/>
                      <a:gd name="connsiteY3" fmla="*/ 267933 h 344481"/>
                      <a:gd name="connsiteX4" fmla="*/ 375581 w 468308"/>
                      <a:gd name="connsiteY4" fmla="*/ 149399 h 344481"/>
                      <a:gd name="connsiteX5" fmla="*/ 456015 w 468308"/>
                      <a:gd name="connsiteY5" fmla="*/ 1233 h 344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8308" h="344481">
                        <a:moveTo>
                          <a:pt x="456015" y="1233"/>
                        </a:moveTo>
                        <a:cubicBezTo>
                          <a:pt x="412976" y="16050"/>
                          <a:pt x="192842" y="181149"/>
                          <a:pt x="117348" y="238299"/>
                        </a:cubicBezTo>
                        <a:cubicBezTo>
                          <a:pt x="41854" y="295449"/>
                          <a:pt x="-13885" y="339194"/>
                          <a:pt x="3048" y="344133"/>
                        </a:cubicBezTo>
                        <a:cubicBezTo>
                          <a:pt x="19981" y="349072"/>
                          <a:pt x="156859" y="300389"/>
                          <a:pt x="218948" y="267933"/>
                        </a:cubicBezTo>
                        <a:cubicBezTo>
                          <a:pt x="281037" y="235477"/>
                          <a:pt x="332542" y="189616"/>
                          <a:pt x="375581" y="149399"/>
                        </a:cubicBezTo>
                        <a:cubicBezTo>
                          <a:pt x="418620" y="109182"/>
                          <a:pt x="499054" y="-13584"/>
                          <a:pt x="456015" y="123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" name="フリーフォーム: 図形 70">
                    <a:extLst>
                      <a:ext uri="{FF2B5EF4-FFF2-40B4-BE49-F238E27FC236}">
                        <a16:creationId xmlns:a16="http://schemas.microsoft.com/office/drawing/2014/main" id="{732CD3A0-912A-48DD-BAC9-1BD21D68A14C}"/>
                      </a:ext>
                    </a:extLst>
                  </p:cNvPr>
                  <p:cNvSpPr/>
                  <p:nvPr/>
                </p:nvSpPr>
                <p:spPr>
                  <a:xfrm>
                    <a:off x="6955803" y="6839177"/>
                    <a:ext cx="804688" cy="632230"/>
                  </a:xfrm>
                  <a:custGeom>
                    <a:avLst/>
                    <a:gdLst>
                      <a:gd name="connsiteX0" fmla="*/ 803897 w 804688"/>
                      <a:gd name="connsiteY0" fmla="*/ 14590 h 632230"/>
                      <a:gd name="connsiteX1" fmla="*/ 702297 w 804688"/>
                      <a:gd name="connsiteY1" fmla="*/ 39990 h 632230"/>
                      <a:gd name="connsiteX2" fmla="*/ 647264 w 804688"/>
                      <a:gd name="connsiteY2" fmla="*/ 205090 h 632230"/>
                      <a:gd name="connsiteX3" fmla="*/ 753097 w 804688"/>
                      <a:gd name="connsiteY3" fmla="*/ 497190 h 632230"/>
                      <a:gd name="connsiteX4" fmla="*/ 626097 w 804688"/>
                      <a:gd name="connsiteY4" fmla="*/ 387123 h 632230"/>
                      <a:gd name="connsiteX5" fmla="*/ 414430 w 804688"/>
                      <a:gd name="connsiteY5" fmla="*/ 433690 h 632230"/>
                      <a:gd name="connsiteX6" fmla="*/ 24964 w 804688"/>
                      <a:gd name="connsiteY6" fmla="*/ 628423 h 632230"/>
                      <a:gd name="connsiteX7" fmla="*/ 96930 w 804688"/>
                      <a:gd name="connsiteY7" fmla="*/ 547990 h 632230"/>
                      <a:gd name="connsiteX8" fmla="*/ 566830 w 804688"/>
                      <a:gd name="connsiteY8" fmla="*/ 370190 h 632230"/>
                      <a:gd name="connsiteX9" fmla="*/ 638797 w 804688"/>
                      <a:gd name="connsiteY9" fmla="*/ 315156 h 632230"/>
                      <a:gd name="connsiteX10" fmla="*/ 643030 w 804688"/>
                      <a:gd name="connsiteY10" fmla="*/ 230490 h 632230"/>
                      <a:gd name="connsiteX11" fmla="*/ 803897 w 804688"/>
                      <a:gd name="connsiteY11" fmla="*/ 14590 h 63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688" h="632230">
                        <a:moveTo>
                          <a:pt x="803897" y="14590"/>
                        </a:moveTo>
                        <a:cubicBezTo>
                          <a:pt x="813775" y="-17160"/>
                          <a:pt x="728402" y="8240"/>
                          <a:pt x="702297" y="39990"/>
                        </a:cubicBezTo>
                        <a:cubicBezTo>
                          <a:pt x="676191" y="71740"/>
                          <a:pt x="638797" y="128890"/>
                          <a:pt x="647264" y="205090"/>
                        </a:cubicBezTo>
                        <a:cubicBezTo>
                          <a:pt x="655731" y="281290"/>
                          <a:pt x="756625" y="466851"/>
                          <a:pt x="753097" y="497190"/>
                        </a:cubicBezTo>
                        <a:cubicBezTo>
                          <a:pt x="749569" y="527529"/>
                          <a:pt x="682541" y="397706"/>
                          <a:pt x="626097" y="387123"/>
                        </a:cubicBezTo>
                        <a:cubicBezTo>
                          <a:pt x="569653" y="376540"/>
                          <a:pt x="514619" y="393473"/>
                          <a:pt x="414430" y="433690"/>
                        </a:cubicBezTo>
                        <a:cubicBezTo>
                          <a:pt x="314241" y="473907"/>
                          <a:pt x="77881" y="609373"/>
                          <a:pt x="24964" y="628423"/>
                        </a:cubicBezTo>
                        <a:cubicBezTo>
                          <a:pt x="-27953" y="647473"/>
                          <a:pt x="6619" y="591029"/>
                          <a:pt x="96930" y="547990"/>
                        </a:cubicBezTo>
                        <a:cubicBezTo>
                          <a:pt x="187241" y="504951"/>
                          <a:pt x="476519" y="408996"/>
                          <a:pt x="566830" y="370190"/>
                        </a:cubicBezTo>
                        <a:cubicBezTo>
                          <a:pt x="657141" y="331384"/>
                          <a:pt x="626097" y="338439"/>
                          <a:pt x="638797" y="315156"/>
                        </a:cubicBezTo>
                        <a:cubicBezTo>
                          <a:pt x="651497" y="291873"/>
                          <a:pt x="621863" y="285523"/>
                          <a:pt x="643030" y="230490"/>
                        </a:cubicBezTo>
                        <a:cubicBezTo>
                          <a:pt x="664197" y="175457"/>
                          <a:pt x="794019" y="46340"/>
                          <a:pt x="803897" y="1459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2" name="フリーフォーム: 図形 71">
                    <a:extLst>
                      <a:ext uri="{FF2B5EF4-FFF2-40B4-BE49-F238E27FC236}">
                        <a16:creationId xmlns:a16="http://schemas.microsoft.com/office/drawing/2014/main" id="{582AB84A-8C75-44F7-871C-BCBCA3949085}"/>
                      </a:ext>
                    </a:extLst>
                  </p:cNvPr>
                  <p:cNvSpPr/>
                  <p:nvPr/>
                </p:nvSpPr>
                <p:spPr>
                  <a:xfrm>
                    <a:off x="7117603" y="6836658"/>
                    <a:ext cx="555108" cy="341855"/>
                  </a:xfrm>
                  <a:custGeom>
                    <a:avLst/>
                    <a:gdLst>
                      <a:gd name="connsiteX0" fmla="*/ 532030 w 555108"/>
                      <a:gd name="connsiteY0" fmla="*/ 97542 h 341855"/>
                      <a:gd name="connsiteX1" fmla="*/ 481230 w 555108"/>
                      <a:gd name="connsiteY1" fmla="*/ 127175 h 341855"/>
                      <a:gd name="connsiteX2" fmla="*/ 155264 w 555108"/>
                      <a:gd name="connsiteY2" fmla="*/ 279575 h 341855"/>
                      <a:gd name="connsiteX3" fmla="*/ 2864 w 555108"/>
                      <a:gd name="connsiteY3" fmla="*/ 338842 h 341855"/>
                      <a:gd name="connsiteX4" fmla="*/ 278030 w 555108"/>
                      <a:gd name="connsiteY4" fmla="*/ 194909 h 341855"/>
                      <a:gd name="connsiteX5" fmla="*/ 269564 w 555108"/>
                      <a:gd name="connsiteY5" fmla="*/ 101775 h 341855"/>
                      <a:gd name="connsiteX6" fmla="*/ 180664 w 555108"/>
                      <a:gd name="connsiteY6" fmla="*/ 175 h 341855"/>
                      <a:gd name="connsiteX7" fmla="*/ 532030 w 555108"/>
                      <a:gd name="connsiteY7" fmla="*/ 97542 h 341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5108" h="341855">
                        <a:moveTo>
                          <a:pt x="532030" y="97542"/>
                        </a:moveTo>
                        <a:cubicBezTo>
                          <a:pt x="582124" y="118709"/>
                          <a:pt x="544024" y="96836"/>
                          <a:pt x="481230" y="127175"/>
                        </a:cubicBezTo>
                        <a:cubicBezTo>
                          <a:pt x="418436" y="157514"/>
                          <a:pt x="234992" y="244297"/>
                          <a:pt x="155264" y="279575"/>
                        </a:cubicBezTo>
                        <a:cubicBezTo>
                          <a:pt x="75536" y="314853"/>
                          <a:pt x="-17597" y="352953"/>
                          <a:pt x="2864" y="338842"/>
                        </a:cubicBezTo>
                        <a:cubicBezTo>
                          <a:pt x="23325" y="324731"/>
                          <a:pt x="233580" y="234420"/>
                          <a:pt x="278030" y="194909"/>
                        </a:cubicBezTo>
                        <a:cubicBezTo>
                          <a:pt x="322480" y="155398"/>
                          <a:pt x="285792" y="134230"/>
                          <a:pt x="269564" y="101775"/>
                        </a:cubicBezTo>
                        <a:cubicBezTo>
                          <a:pt x="253336" y="69320"/>
                          <a:pt x="140447" y="-4058"/>
                          <a:pt x="180664" y="175"/>
                        </a:cubicBezTo>
                        <a:cubicBezTo>
                          <a:pt x="220881" y="4408"/>
                          <a:pt x="481936" y="76375"/>
                          <a:pt x="532030" y="97542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ADF6C29C-CAAF-4CFE-A4E0-F389E1C87812}"/>
                </a:ext>
              </a:extLst>
            </p:cNvPr>
            <p:cNvGrpSpPr/>
            <p:nvPr/>
          </p:nvGrpSpPr>
          <p:grpSpPr>
            <a:xfrm rot="13500000">
              <a:off x="5492047" y="2247199"/>
              <a:ext cx="3900197" cy="2821509"/>
              <a:chOff x="4465168" y="4800600"/>
              <a:chExt cx="4082667" cy="2953512"/>
            </a:xfrm>
          </p:grpSpPr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3108D159-DA60-4608-8E6A-F0B8BAE3B911}"/>
                  </a:ext>
                </a:extLst>
              </p:cNvPr>
              <p:cNvGrpSpPr/>
              <p:nvPr/>
            </p:nvGrpSpPr>
            <p:grpSpPr>
              <a:xfrm>
                <a:off x="6265298" y="4800600"/>
                <a:ext cx="2282537" cy="2953512"/>
                <a:chOff x="6265298" y="4803589"/>
                <a:chExt cx="2282537" cy="2953512"/>
              </a:xfrm>
            </p:grpSpPr>
            <p:sp>
              <p:nvSpPr>
                <p:cNvPr id="109" name="フリーフォーム: 図形 108">
                  <a:extLst>
                    <a:ext uri="{FF2B5EF4-FFF2-40B4-BE49-F238E27FC236}">
                      <a16:creationId xmlns:a16="http://schemas.microsoft.com/office/drawing/2014/main" id="{E67267CC-D671-4235-80EB-A4E89C452325}"/>
                    </a:ext>
                  </a:extLst>
                </p:cNvPr>
                <p:cNvSpPr/>
                <p:nvPr/>
              </p:nvSpPr>
              <p:spPr>
                <a:xfrm>
                  <a:off x="6265298" y="4973440"/>
                  <a:ext cx="150324" cy="2777502"/>
                </a:xfrm>
                <a:custGeom>
                  <a:avLst/>
                  <a:gdLst>
                    <a:gd name="connsiteX0" fmla="*/ 50835 w 150324"/>
                    <a:gd name="connsiteY0" fmla="*/ 727 h 2777502"/>
                    <a:gd name="connsiteX1" fmla="*/ 67769 w 150324"/>
                    <a:gd name="connsiteY1" fmla="*/ 347860 h 2777502"/>
                    <a:gd name="connsiteX2" fmla="*/ 63535 w 150324"/>
                    <a:gd name="connsiteY2" fmla="*/ 601860 h 2777502"/>
                    <a:gd name="connsiteX3" fmla="*/ 35 w 150324"/>
                    <a:gd name="connsiteY3" fmla="*/ 877027 h 2777502"/>
                    <a:gd name="connsiteX4" fmla="*/ 55069 w 150324"/>
                    <a:gd name="connsiteY4" fmla="*/ 1198760 h 2777502"/>
                    <a:gd name="connsiteX5" fmla="*/ 88935 w 150324"/>
                    <a:gd name="connsiteY5" fmla="*/ 1639027 h 2777502"/>
                    <a:gd name="connsiteX6" fmla="*/ 46602 w 150324"/>
                    <a:gd name="connsiteY6" fmla="*/ 1931127 h 2777502"/>
                    <a:gd name="connsiteX7" fmla="*/ 88935 w 150324"/>
                    <a:gd name="connsiteY7" fmla="*/ 2329060 h 2777502"/>
                    <a:gd name="connsiteX8" fmla="*/ 80469 w 150324"/>
                    <a:gd name="connsiteY8" fmla="*/ 2760860 h 2777502"/>
                    <a:gd name="connsiteX9" fmla="*/ 50835 w 150324"/>
                    <a:gd name="connsiteY9" fmla="*/ 2659260 h 2777502"/>
                    <a:gd name="connsiteX10" fmla="*/ 46602 w 150324"/>
                    <a:gd name="connsiteY10" fmla="*/ 2384093 h 2777502"/>
                    <a:gd name="connsiteX11" fmla="*/ 105869 w 150324"/>
                    <a:gd name="connsiteY11" fmla="*/ 2049660 h 2777502"/>
                    <a:gd name="connsiteX12" fmla="*/ 148202 w 150324"/>
                    <a:gd name="connsiteY12" fmla="*/ 1791427 h 2777502"/>
                    <a:gd name="connsiteX13" fmla="*/ 97402 w 150324"/>
                    <a:gd name="connsiteY13" fmla="*/ 1317293 h 2777502"/>
                    <a:gd name="connsiteX14" fmla="*/ 84702 w 150324"/>
                    <a:gd name="connsiteY14" fmla="*/ 1097160 h 2777502"/>
                    <a:gd name="connsiteX15" fmla="*/ 59302 w 150324"/>
                    <a:gd name="connsiteY15" fmla="*/ 868560 h 2777502"/>
                    <a:gd name="connsiteX16" fmla="*/ 139735 w 150324"/>
                    <a:gd name="connsiteY16" fmla="*/ 508727 h 2777502"/>
                    <a:gd name="connsiteX17" fmla="*/ 139735 w 150324"/>
                    <a:gd name="connsiteY17" fmla="*/ 263193 h 2777502"/>
                    <a:gd name="connsiteX18" fmla="*/ 50835 w 150324"/>
                    <a:gd name="connsiteY18" fmla="*/ 727 h 277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0324" h="2777502">
                      <a:moveTo>
                        <a:pt x="50835" y="727"/>
                      </a:moveTo>
                      <a:cubicBezTo>
                        <a:pt x="38841" y="14838"/>
                        <a:pt x="65652" y="247671"/>
                        <a:pt x="67769" y="347860"/>
                      </a:cubicBezTo>
                      <a:cubicBezTo>
                        <a:pt x="69886" y="448049"/>
                        <a:pt x="74824" y="513666"/>
                        <a:pt x="63535" y="601860"/>
                      </a:cubicBezTo>
                      <a:cubicBezTo>
                        <a:pt x="52246" y="690055"/>
                        <a:pt x="1446" y="777544"/>
                        <a:pt x="35" y="877027"/>
                      </a:cubicBezTo>
                      <a:cubicBezTo>
                        <a:pt x="-1376" y="976510"/>
                        <a:pt x="40252" y="1071760"/>
                        <a:pt x="55069" y="1198760"/>
                      </a:cubicBezTo>
                      <a:cubicBezTo>
                        <a:pt x="69886" y="1325760"/>
                        <a:pt x="90346" y="1516966"/>
                        <a:pt x="88935" y="1639027"/>
                      </a:cubicBezTo>
                      <a:cubicBezTo>
                        <a:pt x="87524" y="1761088"/>
                        <a:pt x="46602" y="1816122"/>
                        <a:pt x="46602" y="1931127"/>
                      </a:cubicBezTo>
                      <a:cubicBezTo>
                        <a:pt x="46602" y="2046132"/>
                        <a:pt x="83291" y="2190771"/>
                        <a:pt x="88935" y="2329060"/>
                      </a:cubicBezTo>
                      <a:cubicBezTo>
                        <a:pt x="94579" y="2467349"/>
                        <a:pt x="86819" y="2705827"/>
                        <a:pt x="80469" y="2760860"/>
                      </a:cubicBezTo>
                      <a:cubicBezTo>
                        <a:pt x="74119" y="2815893"/>
                        <a:pt x="56480" y="2722055"/>
                        <a:pt x="50835" y="2659260"/>
                      </a:cubicBezTo>
                      <a:cubicBezTo>
                        <a:pt x="45190" y="2596466"/>
                        <a:pt x="37430" y="2485693"/>
                        <a:pt x="46602" y="2384093"/>
                      </a:cubicBezTo>
                      <a:cubicBezTo>
                        <a:pt x="55774" y="2282493"/>
                        <a:pt x="88936" y="2148438"/>
                        <a:pt x="105869" y="2049660"/>
                      </a:cubicBezTo>
                      <a:cubicBezTo>
                        <a:pt x="122802" y="1950882"/>
                        <a:pt x="149613" y="1913488"/>
                        <a:pt x="148202" y="1791427"/>
                      </a:cubicBezTo>
                      <a:cubicBezTo>
                        <a:pt x="146791" y="1669366"/>
                        <a:pt x="107985" y="1433004"/>
                        <a:pt x="97402" y="1317293"/>
                      </a:cubicBezTo>
                      <a:cubicBezTo>
                        <a:pt x="86819" y="1201582"/>
                        <a:pt x="91052" y="1171949"/>
                        <a:pt x="84702" y="1097160"/>
                      </a:cubicBezTo>
                      <a:cubicBezTo>
                        <a:pt x="78352" y="1022371"/>
                        <a:pt x="50130" y="966632"/>
                        <a:pt x="59302" y="868560"/>
                      </a:cubicBezTo>
                      <a:cubicBezTo>
                        <a:pt x="68474" y="770488"/>
                        <a:pt x="126330" y="609621"/>
                        <a:pt x="139735" y="508727"/>
                      </a:cubicBezTo>
                      <a:cubicBezTo>
                        <a:pt x="153140" y="407833"/>
                        <a:pt x="154552" y="345037"/>
                        <a:pt x="139735" y="263193"/>
                      </a:cubicBezTo>
                      <a:cubicBezTo>
                        <a:pt x="124918" y="181349"/>
                        <a:pt x="62829" y="-13384"/>
                        <a:pt x="50835" y="72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フリーフォーム: 図形 109">
                  <a:extLst>
                    <a:ext uri="{FF2B5EF4-FFF2-40B4-BE49-F238E27FC236}">
                      <a16:creationId xmlns:a16="http://schemas.microsoft.com/office/drawing/2014/main" id="{AE4FAB71-B0C4-4A68-A0B9-9DF7D97BC60A}"/>
                    </a:ext>
                  </a:extLst>
                </p:cNvPr>
                <p:cNvSpPr/>
                <p:nvPr/>
              </p:nvSpPr>
              <p:spPr>
                <a:xfrm>
                  <a:off x="6311317" y="4803589"/>
                  <a:ext cx="2236518" cy="2177221"/>
                </a:xfrm>
                <a:custGeom>
                  <a:avLst/>
                  <a:gdLst>
                    <a:gd name="connsiteX0" fmla="*/ 583 w 2236518"/>
                    <a:gd name="connsiteY0" fmla="*/ 5478 h 2177221"/>
                    <a:gd name="connsiteX1" fmla="*/ 415450 w 2236518"/>
                    <a:gd name="connsiteY1" fmla="*/ 327211 h 2177221"/>
                    <a:gd name="connsiteX2" fmla="*/ 652516 w 2236518"/>
                    <a:gd name="connsiteY2" fmla="*/ 598144 h 2177221"/>
                    <a:gd name="connsiteX3" fmla="*/ 1071616 w 2236518"/>
                    <a:gd name="connsiteY3" fmla="*/ 1059578 h 2177221"/>
                    <a:gd name="connsiteX4" fmla="*/ 1249416 w 2236518"/>
                    <a:gd name="connsiteY4" fmla="*/ 1300878 h 2177221"/>
                    <a:gd name="connsiteX5" fmla="*/ 1664283 w 2236518"/>
                    <a:gd name="connsiteY5" fmla="*/ 1673411 h 2177221"/>
                    <a:gd name="connsiteX6" fmla="*/ 1994483 w 2236518"/>
                    <a:gd name="connsiteY6" fmla="*/ 2007844 h 2177221"/>
                    <a:gd name="connsiteX7" fmla="*/ 2235783 w 2236518"/>
                    <a:gd name="connsiteY7" fmla="*/ 2177178 h 2177221"/>
                    <a:gd name="connsiteX8" fmla="*/ 2057983 w 2236518"/>
                    <a:gd name="connsiteY8" fmla="*/ 2020544 h 2177221"/>
                    <a:gd name="connsiteX9" fmla="*/ 1740483 w 2236518"/>
                    <a:gd name="connsiteY9" fmla="*/ 1673411 h 2177221"/>
                    <a:gd name="connsiteX10" fmla="*/ 1397583 w 2236518"/>
                    <a:gd name="connsiteY10" fmla="*/ 1398244 h 2177221"/>
                    <a:gd name="connsiteX11" fmla="*/ 948850 w 2236518"/>
                    <a:gd name="connsiteY11" fmla="*/ 890244 h 2177221"/>
                    <a:gd name="connsiteX12" fmla="*/ 804916 w 2236518"/>
                    <a:gd name="connsiteY12" fmla="*/ 661644 h 2177221"/>
                    <a:gd name="connsiteX13" fmla="*/ 601716 w 2236518"/>
                    <a:gd name="connsiteY13" fmla="*/ 454211 h 2177221"/>
                    <a:gd name="connsiteX14" fmla="*/ 330783 w 2236518"/>
                    <a:gd name="connsiteY14" fmla="*/ 149411 h 2177221"/>
                    <a:gd name="connsiteX15" fmla="*/ 583 w 2236518"/>
                    <a:gd name="connsiteY15" fmla="*/ 5478 h 2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36518" h="2177221">
                      <a:moveTo>
                        <a:pt x="583" y="5478"/>
                      </a:moveTo>
                      <a:cubicBezTo>
                        <a:pt x="14694" y="35111"/>
                        <a:pt x="306795" y="228433"/>
                        <a:pt x="415450" y="327211"/>
                      </a:cubicBezTo>
                      <a:cubicBezTo>
                        <a:pt x="524106" y="425989"/>
                        <a:pt x="543155" y="476083"/>
                        <a:pt x="652516" y="598144"/>
                      </a:cubicBezTo>
                      <a:cubicBezTo>
                        <a:pt x="761877" y="720205"/>
                        <a:pt x="972133" y="942456"/>
                        <a:pt x="1071616" y="1059578"/>
                      </a:cubicBezTo>
                      <a:cubicBezTo>
                        <a:pt x="1171099" y="1176700"/>
                        <a:pt x="1150638" y="1198573"/>
                        <a:pt x="1249416" y="1300878"/>
                      </a:cubicBezTo>
                      <a:cubicBezTo>
                        <a:pt x="1348194" y="1403183"/>
                        <a:pt x="1540105" y="1555583"/>
                        <a:pt x="1664283" y="1673411"/>
                      </a:cubicBezTo>
                      <a:cubicBezTo>
                        <a:pt x="1788461" y="1791239"/>
                        <a:pt x="1899233" y="1923883"/>
                        <a:pt x="1994483" y="2007844"/>
                      </a:cubicBezTo>
                      <a:cubicBezTo>
                        <a:pt x="2089733" y="2091805"/>
                        <a:pt x="2225200" y="2175061"/>
                        <a:pt x="2235783" y="2177178"/>
                      </a:cubicBezTo>
                      <a:cubicBezTo>
                        <a:pt x="2246366" y="2179295"/>
                        <a:pt x="2140533" y="2104505"/>
                        <a:pt x="2057983" y="2020544"/>
                      </a:cubicBezTo>
                      <a:cubicBezTo>
                        <a:pt x="1975433" y="1936583"/>
                        <a:pt x="1850550" y="1777128"/>
                        <a:pt x="1740483" y="1673411"/>
                      </a:cubicBezTo>
                      <a:cubicBezTo>
                        <a:pt x="1630416" y="1569694"/>
                        <a:pt x="1529522" y="1528772"/>
                        <a:pt x="1397583" y="1398244"/>
                      </a:cubicBezTo>
                      <a:cubicBezTo>
                        <a:pt x="1265644" y="1267716"/>
                        <a:pt x="1047628" y="1013011"/>
                        <a:pt x="948850" y="890244"/>
                      </a:cubicBezTo>
                      <a:cubicBezTo>
                        <a:pt x="850072" y="767477"/>
                        <a:pt x="862772" y="734316"/>
                        <a:pt x="804916" y="661644"/>
                      </a:cubicBezTo>
                      <a:cubicBezTo>
                        <a:pt x="747060" y="588972"/>
                        <a:pt x="680738" y="539583"/>
                        <a:pt x="601716" y="454211"/>
                      </a:cubicBezTo>
                      <a:cubicBezTo>
                        <a:pt x="522694" y="368839"/>
                        <a:pt x="429561" y="226316"/>
                        <a:pt x="330783" y="149411"/>
                      </a:cubicBezTo>
                      <a:cubicBezTo>
                        <a:pt x="232005" y="72506"/>
                        <a:pt x="-13528" y="-24155"/>
                        <a:pt x="583" y="547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フリーフォーム: 図形 110">
                  <a:extLst>
                    <a:ext uri="{FF2B5EF4-FFF2-40B4-BE49-F238E27FC236}">
                      <a16:creationId xmlns:a16="http://schemas.microsoft.com/office/drawing/2014/main" id="{AF8CB316-1CD5-41F7-98A2-55AEEC71D309}"/>
                    </a:ext>
                  </a:extLst>
                </p:cNvPr>
                <p:cNvSpPr/>
                <p:nvPr/>
              </p:nvSpPr>
              <p:spPr>
                <a:xfrm>
                  <a:off x="6372355" y="6980706"/>
                  <a:ext cx="2153844" cy="776395"/>
                </a:xfrm>
                <a:custGeom>
                  <a:avLst/>
                  <a:gdLst>
                    <a:gd name="connsiteX0" fmla="*/ 2153578 w 2153844"/>
                    <a:gd name="connsiteY0" fmla="*/ 61 h 776395"/>
                    <a:gd name="connsiteX1" fmla="*/ 1848778 w 2153844"/>
                    <a:gd name="connsiteY1" fmla="*/ 186327 h 776395"/>
                    <a:gd name="connsiteX2" fmla="*/ 1446612 w 2153844"/>
                    <a:gd name="connsiteY2" fmla="*/ 448794 h 776395"/>
                    <a:gd name="connsiteX3" fmla="*/ 1107945 w 2153844"/>
                    <a:gd name="connsiteY3" fmla="*/ 563094 h 776395"/>
                    <a:gd name="connsiteX4" fmla="*/ 654978 w 2153844"/>
                    <a:gd name="connsiteY4" fmla="*/ 732427 h 776395"/>
                    <a:gd name="connsiteX5" fmla="*/ 324778 w 2153844"/>
                    <a:gd name="connsiteY5" fmla="*/ 770527 h 776395"/>
                    <a:gd name="connsiteX6" fmla="*/ 3045 w 2153844"/>
                    <a:gd name="connsiteY6" fmla="*/ 770527 h 776395"/>
                    <a:gd name="connsiteX7" fmla="*/ 523745 w 2153844"/>
                    <a:gd name="connsiteY7" fmla="*/ 715494 h 776395"/>
                    <a:gd name="connsiteX8" fmla="*/ 1455078 w 2153844"/>
                    <a:gd name="connsiteY8" fmla="*/ 474194 h 776395"/>
                    <a:gd name="connsiteX9" fmla="*/ 1797978 w 2153844"/>
                    <a:gd name="connsiteY9" fmla="*/ 169394 h 776395"/>
                    <a:gd name="connsiteX10" fmla="*/ 2153578 w 2153844"/>
                    <a:gd name="connsiteY10" fmla="*/ 61 h 77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3844" h="776395">
                      <a:moveTo>
                        <a:pt x="2153578" y="61"/>
                      </a:moveTo>
                      <a:cubicBezTo>
                        <a:pt x="2162045" y="2883"/>
                        <a:pt x="1966606" y="111538"/>
                        <a:pt x="1848778" y="186327"/>
                      </a:cubicBezTo>
                      <a:cubicBezTo>
                        <a:pt x="1730950" y="261116"/>
                        <a:pt x="1570084" y="386000"/>
                        <a:pt x="1446612" y="448794"/>
                      </a:cubicBezTo>
                      <a:cubicBezTo>
                        <a:pt x="1323140" y="511588"/>
                        <a:pt x="1239884" y="515822"/>
                        <a:pt x="1107945" y="563094"/>
                      </a:cubicBezTo>
                      <a:cubicBezTo>
                        <a:pt x="976006" y="610366"/>
                        <a:pt x="785506" y="697855"/>
                        <a:pt x="654978" y="732427"/>
                      </a:cubicBezTo>
                      <a:cubicBezTo>
                        <a:pt x="524450" y="766999"/>
                        <a:pt x="433433" y="764177"/>
                        <a:pt x="324778" y="770527"/>
                      </a:cubicBezTo>
                      <a:cubicBezTo>
                        <a:pt x="216123" y="776877"/>
                        <a:pt x="-30116" y="779699"/>
                        <a:pt x="3045" y="770527"/>
                      </a:cubicBezTo>
                      <a:cubicBezTo>
                        <a:pt x="36206" y="761355"/>
                        <a:pt x="281740" y="764883"/>
                        <a:pt x="523745" y="715494"/>
                      </a:cubicBezTo>
                      <a:cubicBezTo>
                        <a:pt x="765750" y="666105"/>
                        <a:pt x="1242706" y="565211"/>
                        <a:pt x="1455078" y="474194"/>
                      </a:cubicBezTo>
                      <a:cubicBezTo>
                        <a:pt x="1667450" y="383177"/>
                        <a:pt x="1686500" y="247005"/>
                        <a:pt x="1797978" y="169394"/>
                      </a:cubicBezTo>
                      <a:cubicBezTo>
                        <a:pt x="1909456" y="91783"/>
                        <a:pt x="2145111" y="-2761"/>
                        <a:pt x="2153578" y="6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フリーフォーム: 図形 111">
                  <a:extLst>
                    <a:ext uri="{FF2B5EF4-FFF2-40B4-BE49-F238E27FC236}">
                      <a16:creationId xmlns:a16="http://schemas.microsoft.com/office/drawing/2014/main" id="{BD2DED1B-718D-469B-A100-7FA18C6F2BD6}"/>
                    </a:ext>
                  </a:extLst>
                </p:cNvPr>
                <p:cNvSpPr/>
                <p:nvPr/>
              </p:nvSpPr>
              <p:spPr>
                <a:xfrm>
                  <a:off x="6355112" y="5014397"/>
                  <a:ext cx="1088328" cy="997351"/>
                </a:xfrm>
                <a:custGeom>
                  <a:avLst/>
                  <a:gdLst>
                    <a:gd name="connsiteX0" fmla="*/ 11821 w 1088328"/>
                    <a:gd name="connsiteY0" fmla="*/ 23270 h 997351"/>
                    <a:gd name="connsiteX1" fmla="*/ 62621 w 1088328"/>
                    <a:gd name="connsiteY1" fmla="*/ 19036 h 997351"/>
                    <a:gd name="connsiteX2" fmla="*/ 282755 w 1088328"/>
                    <a:gd name="connsiteY2" fmla="*/ 74070 h 997351"/>
                    <a:gd name="connsiteX3" fmla="*/ 718788 w 1088328"/>
                    <a:gd name="connsiteY3" fmla="*/ 594770 h 997351"/>
                    <a:gd name="connsiteX4" fmla="*/ 799221 w 1088328"/>
                    <a:gd name="connsiteY4" fmla="*/ 649803 h 997351"/>
                    <a:gd name="connsiteX5" fmla="*/ 1082855 w 1088328"/>
                    <a:gd name="connsiteY5" fmla="*/ 984236 h 997351"/>
                    <a:gd name="connsiteX6" fmla="*/ 981255 w 1088328"/>
                    <a:gd name="connsiteY6" fmla="*/ 920736 h 997351"/>
                    <a:gd name="connsiteX7" fmla="*/ 917755 w 1088328"/>
                    <a:gd name="connsiteY7" fmla="*/ 836070 h 997351"/>
                    <a:gd name="connsiteX8" fmla="*/ 803455 w 1088328"/>
                    <a:gd name="connsiteY8" fmla="*/ 721770 h 997351"/>
                    <a:gd name="connsiteX9" fmla="*/ 744188 w 1088328"/>
                    <a:gd name="connsiteY9" fmla="*/ 654036 h 997351"/>
                    <a:gd name="connsiteX10" fmla="*/ 591788 w 1088328"/>
                    <a:gd name="connsiteY10" fmla="*/ 793736 h 997351"/>
                    <a:gd name="connsiteX11" fmla="*/ 591788 w 1088328"/>
                    <a:gd name="connsiteY11" fmla="*/ 670970 h 997351"/>
                    <a:gd name="connsiteX12" fmla="*/ 507121 w 1088328"/>
                    <a:gd name="connsiteY12" fmla="*/ 552436 h 997351"/>
                    <a:gd name="connsiteX13" fmla="*/ 295455 w 1088328"/>
                    <a:gd name="connsiteY13" fmla="*/ 501636 h 997351"/>
                    <a:gd name="connsiteX14" fmla="*/ 236188 w 1088328"/>
                    <a:gd name="connsiteY14" fmla="*/ 488936 h 997351"/>
                    <a:gd name="connsiteX15" fmla="*/ 198088 w 1088328"/>
                    <a:gd name="connsiteY15" fmla="*/ 395803 h 997351"/>
                    <a:gd name="connsiteX16" fmla="*/ 159988 w 1088328"/>
                    <a:gd name="connsiteY16" fmla="*/ 328070 h 997351"/>
                    <a:gd name="connsiteX17" fmla="*/ 54155 w 1088328"/>
                    <a:gd name="connsiteY17" fmla="*/ 281503 h 997351"/>
                    <a:gd name="connsiteX18" fmla="*/ 164221 w 1088328"/>
                    <a:gd name="connsiteY18" fmla="*/ 256103 h 997351"/>
                    <a:gd name="connsiteX19" fmla="*/ 270055 w 1088328"/>
                    <a:gd name="connsiteY19" fmla="*/ 387336 h 997351"/>
                    <a:gd name="connsiteX20" fmla="*/ 469021 w 1088328"/>
                    <a:gd name="connsiteY20" fmla="*/ 484703 h 997351"/>
                    <a:gd name="connsiteX21" fmla="*/ 583321 w 1088328"/>
                    <a:gd name="connsiteY21" fmla="*/ 548203 h 997351"/>
                    <a:gd name="connsiteX22" fmla="*/ 701855 w 1088328"/>
                    <a:gd name="connsiteY22" fmla="*/ 679436 h 997351"/>
                    <a:gd name="connsiteX23" fmla="*/ 612955 w 1088328"/>
                    <a:gd name="connsiteY23" fmla="*/ 543970 h 997351"/>
                    <a:gd name="connsiteX24" fmla="*/ 358955 w 1088328"/>
                    <a:gd name="connsiteY24" fmla="*/ 205303 h 997351"/>
                    <a:gd name="connsiteX25" fmla="*/ 253121 w 1088328"/>
                    <a:gd name="connsiteY25" fmla="*/ 14803 h 997351"/>
                    <a:gd name="connsiteX26" fmla="*/ 11821 w 1088328"/>
                    <a:gd name="connsiteY26" fmla="*/ 23270 h 99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88328" h="997351">
                      <a:moveTo>
                        <a:pt x="11821" y="23270"/>
                      </a:moveTo>
                      <a:cubicBezTo>
                        <a:pt x="-19929" y="23975"/>
                        <a:pt x="17465" y="10569"/>
                        <a:pt x="62621" y="19036"/>
                      </a:cubicBezTo>
                      <a:cubicBezTo>
                        <a:pt x="107777" y="27503"/>
                        <a:pt x="173394" y="-21886"/>
                        <a:pt x="282755" y="74070"/>
                      </a:cubicBezTo>
                      <a:cubicBezTo>
                        <a:pt x="392116" y="170026"/>
                        <a:pt x="632710" y="498815"/>
                        <a:pt x="718788" y="594770"/>
                      </a:cubicBezTo>
                      <a:cubicBezTo>
                        <a:pt x="804866" y="690725"/>
                        <a:pt x="738543" y="584892"/>
                        <a:pt x="799221" y="649803"/>
                      </a:cubicBezTo>
                      <a:cubicBezTo>
                        <a:pt x="859899" y="714714"/>
                        <a:pt x="1052516" y="939081"/>
                        <a:pt x="1082855" y="984236"/>
                      </a:cubicBezTo>
                      <a:cubicBezTo>
                        <a:pt x="1113194" y="1029391"/>
                        <a:pt x="1008772" y="945430"/>
                        <a:pt x="981255" y="920736"/>
                      </a:cubicBezTo>
                      <a:cubicBezTo>
                        <a:pt x="953738" y="896042"/>
                        <a:pt x="947388" y="869231"/>
                        <a:pt x="917755" y="836070"/>
                      </a:cubicBezTo>
                      <a:cubicBezTo>
                        <a:pt x="888122" y="802909"/>
                        <a:pt x="803455" y="721770"/>
                        <a:pt x="803455" y="721770"/>
                      </a:cubicBezTo>
                      <a:cubicBezTo>
                        <a:pt x="774527" y="691431"/>
                        <a:pt x="779466" y="642042"/>
                        <a:pt x="744188" y="654036"/>
                      </a:cubicBezTo>
                      <a:cubicBezTo>
                        <a:pt x="708910" y="666030"/>
                        <a:pt x="617188" y="790914"/>
                        <a:pt x="591788" y="793736"/>
                      </a:cubicBezTo>
                      <a:cubicBezTo>
                        <a:pt x="566388" y="796558"/>
                        <a:pt x="605899" y="711187"/>
                        <a:pt x="591788" y="670970"/>
                      </a:cubicBezTo>
                      <a:cubicBezTo>
                        <a:pt x="577677" y="630753"/>
                        <a:pt x="556510" y="580658"/>
                        <a:pt x="507121" y="552436"/>
                      </a:cubicBezTo>
                      <a:cubicBezTo>
                        <a:pt x="457732" y="524214"/>
                        <a:pt x="340610" y="512219"/>
                        <a:pt x="295455" y="501636"/>
                      </a:cubicBezTo>
                      <a:cubicBezTo>
                        <a:pt x="250300" y="491053"/>
                        <a:pt x="252416" y="506575"/>
                        <a:pt x="236188" y="488936"/>
                      </a:cubicBezTo>
                      <a:cubicBezTo>
                        <a:pt x="219960" y="471297"/>
                        <a:pt x="210788" y="422614"/>
                        <a:pt x="198088" y="395803"/>
                      </a:cubicBezTo>
                      <a:cubicBezTo>
                        <a:pt x="185388" y="368992"/>
                        <a:pt x="183977" y="347120"/>
                        <a:pt x="159988" y="328070"/>
                      </a:cubicBezTo>
                      <a:cubicBezTo>
                        <a:pt x="135999" y="309020"/>
                        <a:pt x="53450" y="293497"/>
                        <a:pt x="54155" y="281503"/>
                      </a:cubicBezTo>
                      <a:cubicBezTo>
                        <a:pt x="54860" y="269509"/>
                        <a:pt x="128238" y="238464"/>
                        <a:pt x="164221" y="256103"/>
                      </a:cubicBezTo>
                      <a:cubicBezTo>
                        <a:pt x="200204" y="273742"/>
                        <a:pt x="219255" y="349236"/>
                        <a:pt x="270055" y="387336"/>
                      </a:cubicBezTo>
                      <a:cubicBezTo>
                        <a:pt x="320855" y="425436"/>
                        <a:pt x="416810" y="457892"/>
                        <a:pt x="469021" y="484703"/>
                      </a:cubicBezTo>
                      <a:cubicBezTo>
                        <a:pt x="521232" y="511514"/>
                        <a:pt x="544515" y="515748"/>
                        <a:pt x="583321" y="548203"/>
                      </a:cubicBezTo>
                      <a:cubicBezTo>
                        <a:pt x="622127" y="580659"/>
                        <a:pt x="696916" y="680141"/>
                        <a:pt x="701855" y="679436"/>
                      </a:cubicBezTo>
                      <a:cubicBezTo>
                        <a:pt x="706794" y="678731"/>
                        <a:pt x="670105" y="622992"/>
                        <a:pt x="612955" y="543970"/>
                      </a:cubicBezTo>
                      <a:cubicBezTo>
                        <a:pt x="555805" y="464948"/>
                        <a:pt x="418927" y="293497"/>
                        <a:pt x="358955" y="205303"/>
                      </a:cubicBezTo>
                      <a:cubicBezTo>
                        <a:pt x="298983" y="117109"/>
                        <a:pt x="309565" y="52197"/>
                        <a:pt x="253121" y="14803"/>
                      </a:cubicBezTo>
                      <a:cubicBezTo>
                        <a:pt x="196677" y="-22591"/>
                        <a:pt x="43571" y="22565"/>
                        <a:pt x="11821" y="232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フリーフォーム: 図形 112">
                  <a:extLst>
                    <a:ext uri="{FF2B5EF4-FFF2-40B4-BE49-F238E27FC236}">
                      <a16:creationId xmlns:a16="http://schemas.microsoft.com/office/drawing/2014/main" id="{35AFB585-C2C4-443E-9C85-CD7BEDA6C365}"/>
                    </a:ext>
                  </a:extLst>
                </p:cNvPr>
                <p:cNvSpPr/>
                <p:nvPr/>
              </p:nvSpPr>
              <p:spPr>
                <a:xfrm>
                  <a:off x="6311243" y="5493207"/>
                  <a:ext cx="646341" cy="641942"/>
                </a:xfrm>
                <a:custGeom>
                  <a:avLst/>
                  <a:gdLst>
                    <a:gd name="connsiteX0" fmla="*/ 98024 w 646341"/>
                    <a:gd name="connsiteY0" fmla="*/ 48226 h 641942"/>
                    <a:gd name="connsiteX1" fmla="*/ 398590 w 646341"/>
                    <a:gd name="connsiteY1" fmla="*/ 10126 h 641942"/>
                    <a:gd name="connsiteX2" fmla="*/ 631424 w 646341"/>
                    <a:gd name="connsiteY2" fmla="*/ 264126 h 641942"/>
                    <a:gd name="connsiteX3" fmla="*/ 589090 w 646341"/>
                    <a:gd name="connsiteY3" fmla="*/ 518126 h 641942"/>
                    <a:gd name="connsiteX4" fmla="*/ 313924 w 646341"/>
                    <a:gd name="connsiteY4" fmla="*/ 640893 h 641942"/>
                    <a:gd name="connsiteX5" fmla="*/ 174224 w 646341"/>
                    <a:gd name="connsiteY5" fmla="*/ 568926 h 641942"/>
                    <a:gd name="connsiteX6" fmla="*/ 657 w 646341"/>
                    <a:gd name="connsiteY6" fmla="*/ 424993 h 641942"/>
                    <a:gd name="connsiteX7" fmla="*/ 127657 w 646341"/>
                    <a:gd name="connsiteY7" fmla="*/ 585860 h 641942"/>
                    <a:gd name="connsiteX8" fmla="*/ 436690 w 646341"/>
                    <a:gd name="connsiteY8" fmla="*/ 623960 h 641942"/>
                    <a:gd name="connsiteX9" fmla="*/ 618724 w 646341"/>
                    <a:gd name="connsiteY9" fmla="*/ 530826 h 641942"/>
                    <a:gd name="connsiteX10" fmla="*/ 627190 w 646341"/>
                    <a:gd name="connsiteY10" fmla="*/ 378426 h 641942"/>
                    <a:gd name="connsiteX11" fmla="*/ 622957 w 646341"/>
                    <a:gd name="connsiteY11" fmla="*/ 141360 h 641942"/>
                    <a:gd name="connsiteX12" fmla="*/ 521357 w 646341"/>
                    <a:gd name="connsiteY12" fmla="*/ 35526 h 641942"/>
                    <a:gd name="connsiteX13" fmla="*/ 220790 w 646341"/>
                    <a:gd name="connsiteY13" fmla="*/ 27060 h 641942"/>
                    <a:gd name="connsiteX14" fmla="*/ 98024 w 646341"/>
                    <a:gd name="connsiteY14" fmla="*/ 48226 h 6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46341" h="641942">
                      <a:moveTo>
                        <a:pt x="98024" y="48226"/>
                      </a:moveTo>
                      <a:cubicBezTo>
                        <a:pt x="127657" y="45404"/>
                        <a:pt x="309690" y="-25857"/>
                        <a:pt x="398590" y="10126"/>
                      </a:cubicBezTo>
                      <a:cubicBezTo>
                        <a:pt x="487490" y="46109"/>
                        <a:pt x="599674" y="179459"/>
                        <a:pt x="631424" y="264126"/>
                      </a:cubicBezTo>
                      <a:cubicBezTo>
                        <a:pt x="663174" y="348793"/>
                        <a:pt x="642007" y="455332"/>
                        <a:pt x="589090" y="518126"/>
                      </a:cubicBezTo>
                      <a:cubicBezTo>
                        <a:pt x="536173" y="580920"/>
                        <a:pt x="383068" y="632426"/>
                        <a:pt x="313924" y="640893"/>
                      </a:cubicBezTo>
                      <a:cubicBezTo>
                        <a:pt x="244780" y="649360"/>
                        <a:pt x="226435" y="604909"/>
                        <a:pt x="174224" y="568926"/>
                      </a:cubicBezTo>
                      <a:cubicBezTo>
                        <a:pt x="122013" y="532943"/>
                        <a:pt x="8418" y="422171"/>
                        <a:pt x="657" y="424993"/>
                      </a:cubicBezTo>
                      <a:cubicBezTo>
                        <a:pt x="-7104" y="427815"/>
                        <a:pt x="54985" y="552699"/>
                        <a:pt x="127657" y="585860"/>
                      </a:cubicBezTo>
                      <a:cubicBezTo>
                        <a:pt x="200329" y="619021"/>
                        <a:pt x="354846" y="633132"/>
                        <a:pt x="436690" y="623960"/>
                      </a:cubicBezTo>
                      <a:cubicBezTo>
                        <a:pt x="518534" y="614788"/>
                        <a:pt x="586974" y="571748"/>
                        <a:pt x="618724" y="530826"/>
                      </a:cubicBezTo>
                      <a:cubicBezTo>
                        <a:pt x="650474" y="489904"/>
                        <a:pt x="626485" y="443337"/>
                        <a:pt x="627190" y="378426"/>
                      </a:cubicBezTo>
                      <a:cubicBezTo>
                        <a:pt x="627895" y="313515"/>
                        <a:pt x="640596" y="198510"/>
                        <a:pt x="622957" y="141360"/>
                      </a:cubicBezTo>
                      <a:cubicBezTo>
                        <a:pt x="605318" y="84210"/>
                        <a:pt x="588385" y="54576"/>
                        <a:pt x="521357" y="35526"/>
                      </a:cubicBezTo>
                      <a:cubicBezTo>
                        <a:pt x="454329" y="16476"/>
                        <a:pt x="290640" y="24238"/>
                        <a:pt x="220790" y="27060"/>
                      </a:cubicBezTo>
                      <a:cubicBezTo>
                        <a:pt x="150940" y="29882"/>
                        <a:pt x="68391" y="51048"/>
                        <a:pt x="98024" y="482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リーフォーム: 図形 113">
                  <a:extLst>
                    <a:ext uri="{FF2B5EF4-FFF2-40B4-BE49-F238E27FC236}">
                      <a16:creationId xmlns:a16="http://schemas.microsoft.com/office/drawing/2014/main" id="{025CBCB3-3153-43F6-9318-2A5CC0008398}"/>
                    </a:ext>
                  </a:extLst>
                </p:cNvPr>
                <p:cNvSpPr/>
                <p:nvPr/>
              </p:nvSpPr>
              <p:spPr>
                <a:xfrm>
                  <a:off x="6392330" y="5743129"/>
                  <a:ext cx="965983" cy="586066"/>
                </a:xfrm>
                <a:custGeom>
                  <a:avLst/>
                  <a:gdLst>
                    <a:gd name="connsiteX0" fmla="*/ 690037 w 965983"/>
                    <a:gd name="connsiteY0" fmla="*/ 1504 h 586066"/>
                    <a:gd name="connsiteX1" fmla="*/ 965203 w 965983"/>
                    <a:gd name="connsiteY1" fmla="*/ 268204 h 586066"/>
                    <a:gd name="connsiteX2" fmla="*/ 778937 w 965983"/>
                    <a:gd name="connsiteY2" fmla="*/ 374038 h 586066"/>
                    <a:gd name="connsiteX3" fmla="*/ 541870 w 965983"/>
                    <a:gd name="connsiteY3" fmla="*/ 513738 h 586066"/>
                    <a:gd name="connsiteX4" fmla="*/ 495303 w 965983"/>
                    <a:gd name="connsiteY4" fmla="*/ 585704 h 586066"/>
                    <a:gd name="connsiteX5" fmla="*/ 389470 w 965983"/>
                    <a:gd name="connsiteY5" fmla="*/ 539138 h 586066"/>
                    <a:gd name="connsiteX6" fmla="*/ 270937 w 965983"/>
                    <a:gd name="connsiteY6" fmla="*/ 484104 h 586066"/>
                    <a:gd name="connsiteX7" fmla="*/ 148170 w 965983"/>
                    <a:gd name="connsiteY7" fmla="*/ 564538 h 586066"/>
                    <a:gd name="connsiteX8" fmla="*/ 3 w 965983"/>
                    <a:gd name="connsiteY8" fmla="*/ 551838 h 586066"/>
                    <a:gd name="connsiteX9" fmla="*/ 152403 w 965983"/>
                    <a:gd name="connsiteY9" fmla="*/ 505271 h 586066"/>
                    <a:gd name="connsiteX10" fmla="*/ 406403 w 965983"/>
                    <a:gd name="connsiteY10" fmla="*/ 488338 h 586066"/>
                    <a:gd name="connsiteX11" fmla="*/ 664637 w 965983"/>
                    <a:gd name="connsiteY11" fmla="*/ 433304 h 586066"/>
                    <a:gd name="connsiteX12" fmla="*/ 880537 w 965983"/>
                    <a:gd name="connsiteY12" fmla="*/ 238571 h 586066"/>
                    <a:gd name="connsiteX13" fmla="*/ 770470 w 965983"/>
                    <a:gd name="connsiteY13" fmla="*/ 162371 h 586066"/>
                    <a:gd name="connsiteX14" fmla="*/ 690037 w 965983"/>
                    <a:gd name="connsiteY14" fmla="*/ 1504 h 58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65983" h="586066">
                      <a:moveTo>
                        <a:pt x="690037" y="1504"/>
                      </a:moveTo>
                      <a:cubicBezTo>
                        <a:pt x="722492" y="19143"/>
                        <a:pt x="950386" y="206115"/>
                        <a:pt x="965203" y="268204"/>
                      </a:cubicBezTo>
                      <a:cubicBezTo>
                        <a:pt x="980020" y="330293"/>
                        <a:pt x="778937" y="374038"/>
                        <a:pt x="778937" y="374038"/>
                      </a:cubicBezTo>
                      <a:cubicBezTo>
                        <a:pt x="708382" y="414960"/>
                        <a:pt x="589142" y="478460"/>
                        <a:pt x="541870" y="513738"/>
                      </a:cubicBezTo>
                      <a:cubicBezTo>
                        <a:pt x="494598" y="549016"/>
                        <a:pt x="520703" y="581471"/>
                        <a:pt x="495303" y="585704"/>
                      </a:cubicBezTo>
                      <a:cubicBezTo>
                        <a:pt x="469903" y="589937"/>
                        <a:pt x="426864" y="556071"/>
                        <a:pt x="389470" y="539138"/>
                      </a:cubicBezTo>
                      <a:cubicBezTo>
                        <a:pt x="352076" y="522205"/>
                        <a:pt x="311154" y="479871"/>
                        <a:pt x="270937" y="484104"/>
                      </a:cubicBezTo>
                      <a:cubicBezTo>
                        <a:pt x="230720" y="488337"/>
                        <a:pt x="193326" y="553249"/>
                        <a:pt x="148170" y="564538"/>
                      </a:cubicBezTo>
                      <a:cubicBezTo>
                        <a:pt x="103014" y="575827"/>
                        <a:pt x="-702" y="561716"/>
                        <a:pt x="3" y="551838"/>
                      </a:cubicBezTo>
                      <a:cubicBezTo>
                        <a:pt x="708" y="541960"/>
                        <a:pt x="84670" y="515854"/>
                        <a:pt x="152403" y="505271"/>
                      </a:cubicBezTo>
                      <a:cubicBezTo>
                        <a:pt x="220136" y="494688"/>
                        <a:pt x="321031" y="500332"/>
                        <a:pt x="406403" y="488338"/>
                      </a:cubicBezTo>
                      <a:cubicBezTo>
                        <a:pt x="491775" y="476344"/>
                        <a:pt x="585615" y="474932"/>
                        <a:pt x="664637" y="433304"/>
                      </a:cubicBezTo>
                      <a:cubicBezTo>
                        <a:pt x="743659" y="391676"/>
                        <a:pt x="862898" y="283727"/>
                        <a:pt x="880537" y="238571"/>
                      </a:cubicBezTo>
                      <a:cubicBezTo>
                        <a:pt x="898176" y="193416"/>
                        <a:pt x="803631" y="198354"/>
                        <a:pt x="770470" y="162371"/>
                      </a:cubicBezTo>
                      <a:cubicBezTo>
                        <a:pt x="737309" y="126388"/>
                        <a:pt x="657582" y="-16135"/>
                        <a:pt x="690037" y="150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フリーフォーム: 図形 114">
                  <a:extLst>
                    <a:ext uri="{FF2B5EF4-FFF2-40B4-BE49-F238E27FC236}">
                      <a16:creationId xmlns:a16="http://schemas.microsoft.com/office/drawing/2014/main" id="{37FB451C-F02F-4010-BFF0-5407A7DF15C7}"/>
                    </a:ext>
                  </a:extLst>
                </p:cNvPr>
                <p:cNvSpPr/>
                <p:nvPr/>
              </p:nvSpPr>
              <p:spPr>
                <a:xfrm>
                  <a:off x="6933239" y="6223865"/>
                  <a:ext cx="534413" cy="497088"/>
                </a:xfrm>
                <a:custGeom>
                  <a:avLst/>
                  <a:gdLst>
                    <a:gd name="connsiteX0" fmla="*/ 534361 w 534413"/>
                    <a:gd name="connsiteY0" fmla="*/ 49935 h 497088"/>
                    <a:gd name="connsiteX1" fmla="*/ 199928 w 534413"/>
                    <a:gd name="connsiteY1" fmla="*/ 7602 h 497088"/>
                    <a:gd name="connsiteX2" fmla="*/ 9428 w 534413"/>
                    <a:gd name="connsiteY2" fmla="*/ 219268 h 497088"/>
                    <a:gd name="connsiteX3" fmla="*/ 34828 w 534413"/>
                    <a:gd name="connsiteY3" fmla="*/ 426702 h 497088"/>
                    <a:gd name="connsiteX4" fmla="*/ 85628 w 534413"/>
                    <a:gd name="connsiteY4" fmla="*/ 494435 h 497088"/>
                    <a:gd name="connsiteX5" fmla="*/ 34828 w 534413"/>
                    <a:gd name="connsiteY5" fmla="*/ 350502 h 497088"/>
                    <a:gd name="connsiteX6" fmla="*/ 47528 w 534413"/>
                    <a:gd name="connsiteY6" fmla="*/ 206568 h 497088"/>
                    <a:gd name="connsiteX7" fmla="*/ 174528 w 534413"/>
                    <a:gd name="connsiteY7" fmla="*/ 79568 h 497088"/>
                    <a:gd name="connsiteX8" fmla="*/ 534361 w 534413"/>
                    <a:gd name="connsiteY8" fmla="*/ 49935 h 497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4413" h="497088">
                      <a:moveTo>
                        <a:pt x="534361" y="49935"/>
                      </a:moveTo>
                      <a:cubicBezTo>
                        <a:pt x="538594" y="37941"/>
                        <a:pt x="287417" y="-20620"/>
                        <a:pt x="199928" y="7602"/>
                      </a:cubicBezTo>
                      <a:cubicBezTo>
                        <a:pt x="112439" y="35824"/>
                        <a:pt x="36945" y="149418"/>
                        <a:pt x="9428" y="219268"/>
                      </a:cubicBezTo>
                      <a:cubicBezTo>
                        <a:pt x="-18089" y="289118"/>
                        <a:pt x="22128" y="380841"/>
                        <a:pt x="34828" y="426702"/>
                      </a:cubicBezTo>
                      <a:cubicBezTo>
                        <a:pt x="47528" y="472563"/>
                        <a:pt x="85628" y="507135"/>
                        <a:pt x="85628" y="494435"/>
                      </a:cubicBezTo>
                      <a:cubicBezTo>
                        <a:pt x="85628" y="481735"/>
                        <a:pt x="41178" y="398480"/>
                        <a:pt x="34828" y="350502"/>
                      </a:cubicBezTo>
                      <a:cubicBezTo>
                        <a:pt x="28478" y="302524"/>
                        <a:pt x="24245" y="251724"/>
                        <a:pt x="47528" y="206568"/>
                      </a:cubicBezTo>
                      <a:cubicBezTo>
                        <a:pt x="70811" y="161412"/>
                        <a:pt x="97623" y="107085"/>
                        <a:pt x="174528" y="79568"/>
                      </a:cubicBezTo>
                      <a:cubicBezTo>
                        <a:pt x="251433" y="52051"/>
                        <a:pt x="530128" y="61929"/>
                        <a:pt x="534361" y="499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フリーフォーム: 図形 115">
                  <a:extLst>
                    <a:ext uri="{FF2B5EF4-FFF2-40B4-BE49-F238E27FC236}">
                      <a16:creationId xmlns:a16="http://schemas.microsoft.com/office/drawing/2014/main" id="{9A575FB4-BCEF-47D5-B761-810B982CCCAF}"/>
                    </a:ext>
                  </a:extLst>
                </p:cNvPr>
                <p:cNvSpPr/>
                <p:nvPr/>
              </p:nvSpPr>
              <p:spPr>
                <a:xfrm>
                  <a:off x="6793025" y="6144122"/>
                  <a:ext cx="676839" cy="570048"/>
                </a:xfrm>
                <a:custGeom>
                  <a:avLst/>
                  <a:gdLst>
                    <a:gd name="connsiteX0" fmla="*/ 653408 w 676839"/>
                    <a:gd name="connsiteY0" fmla="*/ 121211 h 570048"/>
                    <a:gd name="connsiteX1" fmla="*/ 602608 w 676839"/>
                    <a:gd name="connsiteY1" fmla="*/ 70411 h 570048"/>
                    <a:gd name="connsiteX2" fmla="*/ 331675 w 676839"/>
                    <a:gd name="connsiteY2" fmla="*/ 6911 h 570048"/>
                    <a:gd name="connsiteX3" fmla="*/ 43808 w 676839"/>
                    <a:gd name="connsiteY3" fmla="*/ 248211 h 570048"/>
                    <a:gd name="connsiteX4" fmla="*/ 9942 w 676839"/>
                    <a:gd name="connsiteY4" fmla="*/ 464111 h 570048"/>
                    <a:gd name="connsiteX5" fmla="*/ 132708 w 676839"/>
                    <a:gd name="connsiteY5" fmla="*/ 569945 h 570048"/>
                    <a:gd name="connsiteX6" fmla="*/ 69208 w 676839"/>
                    <a:gd name="connsiteY6" fmla="*/ 481045 h 570048"/>
                    <a:gd name="connsiteX7" fmla="*/ 35342 w 676839"/>
                    <a:gd name="connsiteY7" fmla="*/ 354045 h 570048"/>
                    <a:gd name="connsiteX8" fmla="*/ 64975 w 676839"/>
                    <a:gd name="connsiteY8" fmla="*/ 231278 h 570048"/>
                    <a:gd name="connsiteX9" fmla="*/ 272408 w 676839"/>
                    <a:gd name="connsiteY9" fmla="*/ 91578 h 570048"/>
                    <a:gd name="connsiteX10" fmla="*/ 653408 w 676839"/>
                    <a:gd name="connsiteY10" fmla="*/ 121211 h 570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6839" h="570048">
                      <a:moveTo>
                        <a:pt x="653408" y="121211"/>
                      </a:moveTo>
                      <a:cubicBezTo>
                        <a:pt x="708441" y="117683"/>
                        <a:pt x="656230" y="89461"/>
                        <a:pt x="602608" y="70411"/>
                      </a:cubicBezTo>
                      <a:cubicBezTo>
                        <a:pt x="548986" y="51361"/>
                        <a:pt x="424808" y="-22722"/>
                        <a:pt x="331675" y="6911"/>
                      </a:cubicBezTo>
                      <a:cubicBezTo>
                        <a:pt x="238542" y="36544"/>
                        <a:pt x="97430" y="172011"/>
                        <a:pt x="43808" y="248211"/>
                      </a:cubicBezTo>
                      <a:cubicBezTo>
                        <a:pt x="-9814" y="324411"/>
                        <a:pt x="-4875" y="410489"/>
                        <a:pt x="9942" y="464111"/>
                      </a:cubicBezTo>
                      <a:cubicBezTo>
                        <a:pt x="24759" y="517733"/>
                        <a:pt x="122830" y="567123"/>
                        <a:pt x="132708" y="569945"/>
                      </a:cubicBezTo>
                      <a:cubicBezTo>
                        <a:pt x="142586" y="572767"/>
                        <a:pt x="85436" y="517028"/>
                        <a:pt x="69208" y="481045"/>
                      </a:cubicBezTo>
                      <a:cubicBezTo>
                        <a:pt x="52980" y="445062"/>
                        <a:pt x="36047" y="395673"/>
                        <a:pt x="35342" y="354045"/>
                      </a:cubicBezTo>
                      <a:cubicBezTo>
                        <a:pt x="34636" y="312417"/>
                        <a:pt x="25464" y="275022"/>
                        <a:pt x="64975" y="231278"/>
                      </a:cubicBezTo>
                      <a:cubicBezTo>
                        <a:pt x="104486" y="187534"/>
                        <a:pt x="173630" y="114156"/>
                        <a:pt x="272408" y="91578"/>
                      </a:cubicBezTo>
                      <a:cubicBezTo>
                        <a:pt x="371186" y="69000"/>
                        <a:pt x="598375" y="124739"/>
                        <a:pt x="653408" y="1212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フリーフォーム: 図形 116">
                  <a:extLst>
                    <a:ext uri="{FF2B5EF4-FFF2-40B4-BE49-F238E27FC236}">
                      <a16:creationId xmlns:a16="http://schemas.microsoft.com/office/drawing/2014/main" id="{1C9A4D45-2970-4287-A46D-9BCAE4D77B69}"/>
                    </a:ext>
                  </a:extLst>
                </p:cNvPr>
                <p:cNvSpPr/>
                <p:nvPr/>
              </p:nvSpPr>
              <p:spPr>
                <a:xfrm>
                  <a:off x="6375111" y="6602942"/>
                  <a:ext cx="424375" cy="315623"/>
                </a:xfrm>
                <a:custGeom>
                  <a:avLst/>
                  <a:gdLst>
                    <a:gd name="connsiteX0" fmla="*/ 423622 w 424375"/>
                    <a:gd name="connsiteY0" fmla="*/ 9525 h 315623"/>
                    <a:gd name="connsiteX1" fmla="*/ 368589 w 424375"/>
                    <a:gd name="connsiteY1" fmla="*/ 9525 h 315623"/>
                    <a:gd name="connsiteX2" fmla="*/ 220422 w 424375"/>
                    <a:gd name="connsiteY2" fmla="*/ 85725 h 315623"/>
                    <a:gd name="connsiteX3" fmla="*/ 343189 w 424375"/>
                    <a:gd name="connsiteY3" fmla="*/ 314325 h 315623"/>
                    <a:gd name="connsiteX4" fmla="*/ 289 w 424375"/>
                    <a:gd name="connsiteY4" fmla="*/ 183091 h 315623"/>
                    <a:gd name="connsiteX5" fmla="*/ 283922 w 424375"/>
                    <a:gd name="connsiteY5" fmla="*/ 276225 h 315623"/>
                    <a:gd name="connsiteX6" fmla="*/ 283922 w 424375"/>
                    <a:gd name="connsiteY6" fmla="*/ 149225 h 315623"/>
                    <a:gd name="connsiteX7" fmla="*/ 334722 w 424375"/>
                    <a:gd name="connsiteY7" fmla="*/ 85725 h 315623"/>
                    <a:gd name="connsiteX8" fmla="*/ 423622 w 424375"/>
                    <a:gd name="connsiteY8" fmla="*/ 9525 h 31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375" h="315623">
                      <a:moveTo>
                        <a:pt x="423622" y="9525"/>
                      </a:moveTo>
                      <a:cubicBezTo>
                        <a:pt x="429266" y="-3175"/>
                        <a:pt x="402456" y="-3175"/>
                        <a:pt x="368589" y="9525"/>
                      </a:cubicBezTo>
                      <a:cubicBezTo>
                        <a:pt x="334722" y="22225"/>
                        <a:pt x="224655" y="34925"/>
                        <a:pt x="220422" y="85725"/>
                      </a:cubicBezTo>
                      <a:cubicBezTo>
                        <a:pt x="216189" y="136525"/>
                        <a:pt x="379878" y="298097"/>
                        <a:pt x="343189" y="314325"/>
                      </a:cubicBezTo>
                      <a:cubicBezTo>
                        <a:pt x="306500" y="330553"/>
                        <a:pt x="10167" y="189441"/>
                        <a:pt x="289" y="183091"/>
                      </a:cubicBezTo>
                      <a:cubicBezTo>
                        <a:pt x="-9589" y="176741"/>
                        <a:pt x="236650" y="281869"/>
                        <a:pt x="283922" y="276225"/>
                      </a:cubicBezTo>
                      <a:cubicBezTo>
                        <a:pt x="331194" y="270581"/>
                        <a:pt x="275455" y="180975"/>
                        <a:pt x="283922" y="149225"/>
                      </a:cubicBezTo>
                      <a:cubicBezTo>
                        <a:pt x="292389" y="117475"/>
                        <a:pt x="311439" y="105481"/>
                        <a:pt x="334722" y="85725"/>
                      </a:cubicBezTo>
                      <a:cubicBezTo>
                        <a:pt x="358005" y="65969"/>
                        <a:pt x="417978" y="22225"/>
                        <a:pt x="423622" y="952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フリーフォーム: 図形 117">
                  <a:extLst>
                    <a:ext uri="{FF2B5EF4-FFF2-40B4-BE49-F238E27FC236}">
                      <a16:creationId xmlns:a16="http://schemas.microsoft.com/office/drawing/2014/main" id="{E911433D-498E-49AE-80C6-AF1D5FB6AEC6}"/>
                    </a:ext>
                  </a:extLst>
                </p:cNvPr>
                <p:cNvSpPr/>
                <p:nvPr/>
              </p:nvSpPr>
              <p:spPr>
                <a:xfrm>
                  <a:off x="6362012" y="6281843"/>
                  <a:ext cx="523179" cy="140909"/>
                </a:xfrm>
                <a:custGeom>
                  <a:avLst/>
                  <a:gdLst>
                    <a:gd name="connsiteX0" fmla="*/ 688 w 523179"/>
                    <a:gd name="connsiteY0" fmla="*/ 59690 h 140909"/>
                    <a:gd name="connsiteX1" fmla="*/ 89588 w 523179"/>
                    <a:gd name="connsiteY1" fmla="*/ 46990 h 140909"/>
                    <a:gd name="connsiteX2" fmla="*/ 153088 w 523179"/>
                    <a:gd name="connsiteY2" fmla="*/ 51224 h 140909"/>
                    <a:gd name="connsiteX3" fmla="*/ 254688 w 523179"/>
                    <a:gd name="connsiteY3" fmla="*/ 102024 h 140909"/>
                    <a:gd name="connsiteX4" fmla="*/ 373221 w 523179"/>
                    <a:gd name="connsiteY4" fmla="*/ 8890 h 140909"/>
                    <a:gd name="connsiteX5" fmla="*/ 521388 w 523179"/>
                    <a:gd name="connsiteY5" fmla="*/ 25824 h 140909"/>
                    <a:gd name="connsiteX6" fmla="*/ 445188 w 523179"/>
                    <a:gd name="connsiteY6" fmla="*/ 4657 h 140909"/>
                    <a:gd name="connsiteX7" fmla="*/ 297021 w 523179"/>
                    <a:gd name="connsiteY7" fmla="*/ 131657 h 140909"/>
                    <a:gd name="connsiteX8" fmla="*/ 140388 w 523179"/>
                    <a:gd name="connsiteY8" fmla="*/ 123190 h 140909"/>
                    <a:gd name="connsiteX9" fmla="*/ 688 w 523179"/>
                    <a:gd name="connsiteY9" fmla="*/ 59690 h 14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3179" h="140909">
                      <a:moveTo>
                        <a:pt x="688" y="59690"/>
                      </a:moveTo>
                      <a:cubicBezTo>
                        <a:pt x="-7779" y="46990"/>
                        <a:pt x="64188" y="48401"/>
                        <a:pt x="89588" y="46990"/>
                      </a:cubicBezTo>
                      <a:cubicBezTo>
                        <a:pt x="114988" y="45579"/>
                        <a:pt x="125571" y="42052"/>
                        <a:pt x="153088" y="51224"/>
                      </a:cubicBezTo>
                      <a:cubicBezTo>
                        <a:pt x="180605" y="60396"/>
                        <a:pt x="217999" y="109080"/>
                        <a:pt x="254688" y="102024"/>
                      </a:cubicBezTo>
                      <a:cubicBezTo>
                        <a:pt x="291377" y="94968"/>
                        <a:pt x="328771" y="21590"/>
                        <a:pt x="373221" y="8890"/>
                      </a:cubicBezTo>
                      <a:cubicBezTo>
                        <a:pt x="417671" y="-3810"/>
                        <a:pt x="509394" y="26529"/>
                        <a:pt x="521388" y="25824"/>
                      </a:cubicBezTo>
                      <a:cubicBezTo>
                        <a:pt x="533382" y="25119"/>
                        <a:pt x="482583" y="-12982"/>
                        <a:pt x="445188" y="4657"/>
                      </a:cubicBezTo>
                      <a:cubicBezTo>
                        <a:pt x="407793" y="22296"/>
                        <a:pt x="347821" y="111902"/>
                        <a:pt x="297021" y="131657"/>
                      </a:cubicBezTo>
                      <a:cubicBezTo>
                        <a:pt x="246221" y="151412"/>
                        <a:pt x="187660" y="135184"/>
                        <a:pt x="140388" y="123190"/>
                      </a:cubicBezTo>
                      <a:cubicBezTo>
                        <a:pt x="93116" y="111196"/>
                        <a:pt x="9155" y="72390"/>
                        <a:pt x="688" y="5969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フリーフォーム: 図形 118">
                  <a:extLst>
                    <a:ext uri="{FF2B5EF4-FFF2-40B4-BE49-F238E27FC236}">
                      <a16:creationId xmlns:a16="http://schemas.microsoft.com/office/drawing/2014/main" id="{9CB5CC39-B8FD-4C9C-8223-50FF3155144D}"/>
                    </a:ext>
                  </a:extLst>
                </p:cNvPr>
                <p:cNvSpPr/>
                <p:nvPr/>
              </p:nvSpPr>
              <p:spPr>
                <a:xfrm>
                  <a:off x="7349894" y="6158506"/>
                  <a:ext cx="606471" cy="692092"/>
                </a:xfrm>
                <a:custGeom>
                  <a:avLst/>
                  <a:gdLst>
                    <a:gd name="connsiteX0" fmla="*/ 257406 w 606471"/>
                    <a:gd name="connsiteY0" fmla="*/ 994 h 692092"/>
                    <a:gd name="connsiteX1" fmla="*/ 45739 w 606471"/>
                    <a:gd name="connsiteY1" fmla="*/ 250761 h 692092"/>
                    <a:gd name="connsiteX2" fmla="*/ 41506 w 606471"/>
                    <a:gd name="connsiteY2" fmla="*/ 555561 h 692092"/>
                    <a:gd name="connsiteX3" fmla="*/ 375939 w 606471"/>
                    <a:gd name="connsiteY3" fmla="*/ 686794 h 692092"/>
                    <a:gd name="connsiteX4" fmla="*/ 464839 w 606471"/>
                    <a:gd name="connsiteY4" fmla="*/ 644461 h 692092"/>
                    <a:gd name="connsiteX5" fmla="*/ 604539 w 606471"/>
                    <a:gd name="connsiteY5" fmla="*/ 445494 h 692092"/>
                    <a:gd name="connsiteX6" fmla="*/ 549506 w 606471"/>
                    <a:gd name="connsiteY6" fmla="*/ 246527 h 692092"/>
                    <a:gd name="connsiteX7" fmla="*/ 596073 w 606471"/>
                    <a:gd name="connsiteY7" fmla="*/ 356594 h 692092"/>
                    <a:gd name="connsiteX8" fmla="*/ 481773 w 606471"/>
                    <a:gd name="connsiteY8" fmla="*/ 572494 h 692092"/>
                    <a:gd name="connsiteX9" fmla="*/ 248939 w 606471"/>
                    <a:gd name="connsiteY9" fmla="*/ 606361 h 692092"/>
                    <a:gd name="connsiteX10" fmla="*/ 79606 w 606471"/>
                    <a:gd name="connsiteY10" fmla="*/ 496294 h 692092"/>
                    <a:gd name="connsiteX11" fmla="*/ 3406 w 606471"/>
                    <a:gd name="connsiteY11" fmla="*/ 348127 h 692092"/>
                    <a:gd name="connsiteX12" fmla="*/ 37273 w 606471"/>
                    <a:gd name="connsiteY12" fmla="*/ 170327 h 692092"/>
                    <a:gd name="connsiteX13" fmla="*/ 257406 w 606471"/>
                    <a:gd name="connsiteY13" fmla="*/ 994 h 692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6471" h="692092">
                      <a:moveTo>
                        <a:pt x="257406" y="994"/>
                      </a:moveTo>
                      <a:cubicBezTo>
                        <a:pt x="258817" y="14400"/>
                        <a:pt x="81722" y="158333"/>
                        <a:pt x="45739" y="250761"/>
                      </a:cubicBezTo>
                      <a:cubicBezTo>
                        <a:pt x="9756" y="343189"/>
                        <a:pt x="-13527" y="482889"/>
                        <a:pt x="41506" y="555561"/>
                      </a:cubicBezTo>
                      <a:cubicBezTo>
                        <a:pt x="96539" y="628233"/>
                        <a:pt x="305384" y="671977"/>
                        <a:pt x="375939" y="686794"/>
                      </a:cubicBezTo>
                      <a:cubicBezTo>
                        <a:pt x="446494" y="701611"/>
                        <a:pt x="426739" y="684678"/>
                        <a:pt x="464839" y="644461"/>
                      </a:cubicBezTo>
                      <a:cubicBezTo>
                        <a:pt x="502939" y="604244"/>
                        <a:pt x="590428" y="511816"/>
                        <a:pt x="604539" y="445494"/>
                      </a:cubicBezTo>
                      <a:cubicBezTo>
                        <a:pt x="618650" y="379172"/>
                        <a:pt x="550917" y="261344"/>
                        <a:pt x="549506" y="246527"/>
                      </a:cubicBezTo>
                      <a:cubicBezTo>
                        <a:pt x="548095" y="231710"/>
                        <a:pt x="607362" y="302266"/>
                        <a:pt x="596073" y="356594"/>
                      </a:cubicBezTo>
                      <a:cubicBezTo>
                        <a:pt x="584784" y="410922"/>
                        <a:pt x="539629" y="530866"/>
                        <a:pt x="481773" y="572494"/>
                      </a:cubicBezTo>
                      <a:cubicBezTo>
                        <a:pt x="423917" y="614122"/>
                        <a:pt x="315967" y="619061"/>
                        <a:pt x="248939" y="606361"/>
                      </a:cubicBezTo>
                      <a:cubicBezTo>
                        <a:pt x="181911" y="593661"/>
                        <a:pt x="120528" y="539333"/>
                        <a:pt x="79606" y="496294"/>
                      </a:cubicBezTo>
                      <a:cubicBezTo>
                        <a:pt x="38684" y="453255"/>
                        <a:pt x="10461" y="402455"/>
                        <a:pt x="3406" y="348127"/>
                      </a:cubicBezTo>
                      <a:cubicBezTo>
                        <a:pt x="-3650" y="293799"/>
                        <a:pt x="-2944" y="227477"/>
                        <a:pt x="37273" y="170327"/>
                      </a:cubicBezTo>
                      <a:cubicBezTo>
                        <a:pt x="77490" y="113177"/>
                        <a:pt x="255995" y="-12412"/>
                        <a:pt x="257406" y="99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フリーフォーム: 図形 119">
                  <a:extLst>
                    <a:ext uri="{FF2B5EF4-FFF2-40B4-BE49-F238E27FC236}">
                      <a16:creationId xmlns:a16="http://schemas.microsoft.com/office/drawing/2014/main" id="{7F259ECA-67C8-4D5A-A736-A4ED35CD7124}"/>
                    </a:ext>
                  </a:extLst>
                </p:cNvPr>
                <p:cNvSpPr/>
                <p:nvPr/>
              </p:nvSpPr>
              <p:spPr>
                <a:xfrm>
                  <a:off x="6332123" y="6675074"/>
                  <a:ext cx="482812" cy="826557"/>
                </a:xfrm>
                <a:custGeom>
                  <a:avLst/>
                  <a:gdLst>
                    <a:gd name="connsiteX0" fmla="*/ 420044 w 482812"/>
                    <a:gd name="connsiteY0" fmla="*/ 893 h 826557"/>
                    <a:gd name="connsiteX1" fmla="*/ 479310 w 482812"/>
                    <a:gd name="connsiteY1" fmla="*/ 216793 h 826557"/>
                    <a:gd name="connsiteX2" fmla="*/ 301510 w 482812"/>
                    <a:gd name="connsiteY2" fmla="*/ 343793 h 826557"/>
                    <a:gd name="connsiteX3" fmla="*/ 407344 w 482812"/>
                    <a:gd name="connsiteY3" fmla="*/ 530059 h 826557"/>
                    <a:gd name="connsiteX4" fmla="*/ 436977 w 482812"/>
                    <a:gd name="connsiteY4" fmla="*/ 745959 h 826557"/>
                    <a:gd name="connsiteX5" fmla="*/ 238010 w 482812"/>
                    <a:gd name="connsiteY5" fmla="*/ 826393 h 826557"/>
                    <a:gd name="connsiteX6" fmla="*/ 944 w 482812"/>
                    <a:gd name="connsiteY6" fmla="*/ 729026 h 826557"/>
                    <a:gd name="connsiteX7" fmla="*/ 331144 w 482812"/>
                    <a:gd name="connsiteY7" fmla="*/ 771359 h 826557"/>
                    <a:gd name="connsiteX8" fmla="*/ 428510 w 482812"/>
                    <a:gd name="connsiteY8" fmla="*/ 695159 h 826557"/>
                    <a:gd name="connsiteX9" fmla="*/ 428510 w 482812"/>
                    <a:gd name="connsiteY9" fmla="*/ 479259 h 826557"/>
                    <a:gd name="connsiteX10" fmla="*/ 424277 w 482812"/>
                    <a:gd name="connsiteY10" fmla="*/ 305693 h 826557"/>
                    <a:gd name="connsiteX11" fmla="*/ 420044 w 482812"/>
                    <a:gd name="connsiteY11" fmla="*/ 893 h 826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82812" h="826557">
                      <a:moveTo>
                        <a:pt x="420044" y="893"/>
                      </a:moveTo>
                      <a:cubicBezTo>
                        <a:pt x="429216" y="-13924"/>
                        <a:pt x="499066" y="159643"/>
                        <a:pt x="479310" y="216793"/>
                      </a:cubicBezTo>
                      <a:cubicBezTo>
                        <a:pt x="459554" y="273943"/>
                        <a:pt x="313504" y="291582"/>
                        <a:pt x="301510" y="343793"/>
                      </a:cubicBezTo>
                      <a:cubicBezTo>
                        <a:pt x="289516" y="396004"/>
                        <a:pt x="384766" y="463031"/>
                        <a:pt x="407344" y="530059"/>
                      </a:cubicBezTo>
                      <a:cubicBezTo>
                        <a:pt x="429922" y="597087"/>
                        <a:pt x="465199" y="696570"/>
                        <a:pt x="436977" y="745959"/>
                      </a:cubicBezTo>
                      <a:cubicBezTo>
                        <a:pt x="408755" y="795348"/>
                        <a:pt x="310682" y="829215"/>
                        <a:pt x="238010" y="826393"/>
                      </a:cubicBezTo>
                      <a:cubicBezTo>
                        <a:pt x="165338" y="823571"/>
                        <a:pt x="-14578" y="738198"/>
                        <a:pt x="944" y="729026"/>
                      </a:cubicBezTo>
                      <a:cubicBezTo>
                        <a:pt x="16466" y="719854"/>
                        <a:pt x="259883" y="777003"/>
                        <a:pt x="331144" y="771359"/>
                      </a:cubicBezTo>
                      <a:cubicBezTo>
                        <a:pt x="402405" y="765715"/>
                        <a:pt x="412282" y="743842"/>
                        <a:pt x="428510" y="695159"/>
                      </a:cubicBezTo>
                      <a:cubicBezTo>
                        <a:pt x="444738" y="646476"/>
                        <a:pt x="429215" y="544170"/>
                        <a:pt x="428510" y="479259"/>
                      </a:cubicBezTo>
                      <a:cubicBezTo>
                        <a:pt x="427805" y="414348"/>
                        <a:pt x="427099" y="381187"/>
                        <a:pt x="424277" y="305693"/>
                      </a:cubicBezTo>
                      <a:cubicBezTo>
                        <a:pt x="421455" y="230199"/>
                        <a:pt x="410872" y="15710"/>
                        <a:pt x="420044" y="89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フリーフォーム: 図形 120">
                  <a:extLst>
                    <a:ext uri="{FF2B5EF4-FFF2-40B4-BE49-F238E27FC236}">
                      <a16:creationId xmlns:a16="http://schemas.microsoft.com/office/drawing/2014/main" id="{9239F94E-3A02-4C11-9F77-9D949BEB73FA}"/>
                    </a:ext>
                  </a:extLst>
                </p:cNvPr>
                <p:cNvSpPr/>
                <p:nvPr/>
              </p:nvSpPr>
              <p:spPr>
                <a:xfrm>
                  <a:off x="7718552" y="6700134"/>
                  <a:ext cx="468308" cy="344481"/>
                </a:xfrm>
                <a:custGeom>
                  <a:avLst/>
                  <a:gdLst>
                    <a:gd name="connsiteX0" fmla="*/ 456015 w 468308"/>
                    <a:gd name="connsiteY0" fmla="*/ 1233 h 344481"/>
                    <a:gd name="connsiteX1" fmla="*/ 117348 w 468308"/>
                    <a:gd name="connsiteY1" fmla="*/ 238299 h 344481"/>
                    <a:gd name="connsiteX2" fmla="*/ 3048 w 468308"/>
                    <a:gd name="connsiteY2" fmla="*/ 344133 h 344481"/>
                    <a:gd name="connsiteX3" fmla="*/ 218948 w 468308"/>
                    <a:gd name="connsiteY3" fmla="*/ 267933 h 344481"/>
                    <a:gd name="connsiteX4" fmla="*/ 375581 w 468308"/>
                    <a:gd name="connsiteY4" fmla="*/ 149399 h 344481"/>
                    <a:gd name="connsiteX5" fmla="*/ 456015 w 468308"/>
                    <a:gd name="connsiteY5" fmla="*/ 1233 h 344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8308" h="344481">
                      <a:moveTo>
                        <a:pt x="456015" y="1233"/>
                      </a:moveTo>
                      <a:cubicBezTo>
                        <a:pt x="412976" y="16050"/>
                        <a:pt x="192842" y="181149"/>
                        <a:pt x="117348" y="238299"/>
                      </a:cubicBezTo>
                      <a:cubicBezTo>
                        <a:pt x="41854" y="295449"/>
                        <a:pt x="-13885" y="339194"/>
                        <a:pt x="3048" y="344133"/>
                      </a:cubicBezTo>
                      <a:cubicBezTo>
                        <a:pt x="19981" y="349072"/>
                        <a:pt x="156859" y="300389"/>
                        <a:pt x="218948" y="267933"/>
                      </a:cubicBezTo>
                      <a:cubicBezTo>
                        <a:pt x="281037" y="235477"/>
                        <a:pt x="332542" y="189616"/>
                        <a:pt x="375581" y="149399"/>
                      </a:cubicBezTo>
                      <a:cubicBezTo>
                        <a:pt x="418620" y="109182"/>
                        <a:pt x="499054" y="-13584"/>
                        <a:pt x="456015" y="12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フリーフォーム: 図形 121">
                  <a:extLst>
                    <a:ext uri="{FF2B5EF4-FFF2-40B4-BE49-F238E27FC236}">
                      <a16:creationId xmlns:a16="http://schemas.microsoft.com/office/drawing/2014/main" id="{C02E61E7-928A-49DB-A036-5E089035C035}"/>
                    </a:ext>
                  </a:extLst>
                </p:cNvPr>
                <p:cNvSpPr/>
                <p:nvPr/>
              </p:nvSpPr>
              <p:spPr>
                <a:xfrm>
                  <a:off x="6955803" y="6839177"/>
                  <a:ext cx="804688" cy="632230"/>
                </a:xfrm>
                <a:custGeom>
                  <a:avLst/>
                  <a:gdLst>
                    <a:gd name="connsiteX0" fmla="*/ 803897 w 804688"/>
                    <a:gd name="connsiteY0" fmla="*/ 14590 h 632230"/>
                    <a:gd name="connsiteX1" fmla="*/ 702297 w 804688"/>
                    <a:gd name="connsiteY1" fmla="*/ 39990 h 632230"/>
                    <a:gd name="connsiteX2" fmla="*/ 647264 w 804688"/>
                    <a:gd name="connsiteY2" fmla="*/ 205090 h 632230"/>
                    <a:gd name="connsiteX3" fmla="*/ 753097 w 804688"/>
                    <a:gd name="connsiteY3" fmla="*/ 497190 h 632230"/>
                    <a:gd name="connsiteX4" fmla="*/ 626097 w 804688"/>
                    <a:gd name="connsiteY4" fmla="*/ 387123 h 632230"/>
                    <a:gd name="connsiteX5" fmla="*/ 414430 w 804688"/>
                    <a:gd name="connsiteY5" fmla="*/ 433690 h 632230"/>
                    <a:gd name="connsiteX6" fmla="*/ 24964 w 804688"/>
                    <a:gd name="connsiteY6" fmla="*/ 628423 h 632230"/>
                    <a:gd name="connsiteX7" fmla="*/ 96930 w 804688"/>
                    <a:gd name="connsiteY7" fmla="*/ 547990 h 632230"/>
                    <a:gd name="connsiteX8" fmla="*/ 566830 w 804688"/>
                    <a:gd name="connsiteY8" fmla="*/ 370190 h 632230"/>
                    <a:gd name="connsiteX9" fmla="*/ 638797 w 804688"/>
                    <a:gd name="connsiteY9" fmla="*/ 315156 h 632230"/>
                    <a:gd name="connsiteX10" fmla="*/ 643030 w 804688"/>
                    <a:gd name="connsiteY10" fmla="*/ 230490 h 632230"/>
                    <a:gd name="connsiteX11" fmla="*/ 803897 w 804688"/>
                    <a:gd name="connsiteY11" fmla="*/ 14590 h 63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04688" h="632230">
                      <a:moveTo>
                        <a:pt x="803897" y="14590"/>
                      </a:moveTo>
                      <a:cubicBezTo>
                        <a:pt x="813775" y="-17160"/>
                        <a:pt x="728402" y="8240"/>
                        <a:pt x="702297" y="39990"/>
                      </a:cubicBezTo>
                      <a:cubicBezTo>
                        <a:pt x="676191" y="71740"/>
                        <a:pt x="638797" y="128890"/>
                        <a:pt x="647264" y="205090"/>
                      </a:cubicBezTo>
                      <a:cubicBezTo>
                        <a:pt x="655731" y="281290"/>
                        <a:pt x="756625" y="466851"/>
                        <a:pt x="753097" y="497190"/>
                      </a:cubicBezTo>
                      <a:cubicBezTo>
                        <a:pt x="749569" y="527529"/>
                        <a:pt x="682541" y="397706"/>
                        <a:pt x="626097" y="387123"/>
                      </a:cubicBezTo>
                      <a:cubicBezTo>
                        <a:pt x="569653" y="376540"/>
                        <a:pt x="514619" y="393473"/>
                        <a:pt x="414430" y="433690"/>
                      </a:cubicBezTo>
                      <a:cubicBezTo>
                        <a:pt x="314241" y="473907"/>
                        <a:pt x="77881" y="609373"/>
                        <a:pt x="24964" y="628423"/>
                      </a:cubicBezTo>
                      <a:cubicBezTo>
                        <a:pt x="-27953" y="647473"/>
                        <a:pt x="6619" y="591029"/>
                        <a:pt x="96930" y="547990"/>
                      </a:cubicBezTo>
                      <a:cubicBezTo>
                        <a:pt x="187241" y="504951"/>
                        <a:pt x="476519" y="408996"/>
                        <a:pt x="566830" y="370190"/>
                      </a:cubicBezTo>
                      <a:cubicBezTo>
                        <a:pt x="657141" y="331384"/>
                        <a:pt x="626097" y="338439"/>
                        <a:pt x="638797" y="315156"/>
                      </a:cubicBezTo>
                      <a:cubicBezTo>
                        <a:pt x="651497" y="291873"/>
                        <a:pt x="621863" y="285523"/>
                        <a:pt x="643030" y="230490"/>
                      </a:cubicBezTo>
                      <a:cubicBezTo>
                        <a:pt x="664197" y="175457"/>
                        <a:pt x="794019" y="46340"/>
                        <a:pt x="803897" y="1459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フリーフォーム: 図形 122">
                  <a:extLst>
                    <a:ext uri="{FF2B5EF4-FFF2-40B4-BE49-F238E27FC236}">
                      <a16:creationId xmlns:a16="http://schemas.microsoft.com/office/drawing/2014/main" id="{D084A9B9-8352-4344-AFFD-1E279CC85179}"/>
                    </a:ext>
                  </a:extLst>
                </p:cNvPr>
                <p:cNvSpPr/>
                <p:nvPr/>
              </p:nvSpPr>
              <p:spPr>
                <a:xfrm>
                  <a:off x="7117603" y="6836658"/>
                  <a:ext cx="555108" cy="341855"/>
                </a:xfrm>
                <a:custGeom>
                  <a:avLst/>
                  <a:gdLst>
                    <a:gd name="connsiteX0" fmla="*/ 532030 w 555108"/>
                    <a:gd name="connsiteY0" fmla="*/ 97542 h 341855"/>
                    <a:gd name="connsiteX1" fmla="*/ 481230 w 555108"/>
                    <a:gd name="connsiteY1" fmla="*/ 127175 h 341855"/>
                    <a:gd name="connsiteX2" fmla="*/ 155264 w 555108"/>
                    <a:gd name="connsiteY2" fmla="*/ 279575 h 341855"/>
                    <a:gd name="connsiteX3" fmla="*/ 2864 w 555108"/>
                    <a:gd name="connsiteY3" fmla="*/ 338842 h 341855"/>
                    <a:gd name="connsiteX4" fmla="*/ 278030 w 555108"/>
                    <a:gd name="connsiteY4" fmla="*/ 194909 h 341855"/>
                    <a:gd name="connsiteX5" fmla="*/ 269564 w 555108"/>
                    <a:gd name="connsiteY5" fmla="*/ 101775 h 341855"/>
                    <a:gd name="connsiteX6" fmla="*/ 180664 w 555108"/>
                    <a:gd name="connsiteY6" fmla="*/ 175 h 341855"/>
                    <a:gd name="connsiteX7" fmla="*/ 532030 w 555108"/>
                    <a:gd name="connsiteY7" fmla="*/ 97542 h 3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5108" h="341855">
                      <a:moveTo>
                        <a:pt x="532030" y="97542"/>
                      </a:moveTo>
                      <a:cubicBezTo>
                        <a:pt x="582124" y="118709"/>
                        <a:pt x="544024" y="96836"/>
                        <a:pt x="481230" y="127175"/>
                      </a:cubicBezTo>
                      <a:cubicBezTo>
                        <a:pt x="418436" y="157514"/>
                        <a:pt x="234992" y="244297"/>
                        <a:pt x="155264" y="279575"/>
                      </a:cubicBezTo>
                      <a:cubicBezTo>
                        <a:pt x="75536" y="314853"/>
                        <a:pt x="-17597" y="352953"/>
                        <a:pt x="2864" y="338842"/>
                      </a:cubicBezTo>
                      <a:cubicBezTo>
                        <a:pt x="23325" y="324731"/>
                        <a:pt x="233580" y="234420"/>
                        <a:pt x="278030" y="194909"/>
                      </a:cubicBezTo>
                      <a:cubicBezTo>
                        <a:pt x="322480" y="155398"/>
                        <a:pt x="285792" y="134230"/>
                        <a:pt x="269564" y="101775"/>
                      </a:cubicBezTo>
                      <a:cubicBezTo>
                        <a:pt x="253336" y="69320"/>
                        <a:pt x="140447" y="-4058"/>
                        <a:pt x="180664" y="175"/>
                      </a:cubicBezTo>
                      <a:cubicBezTo>
                        <a:pt x="220881" y="4408"/>
                        <a:pt x="481936" y="76375"/>
                        <a:pt x="532030" y="975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E77E10EA-CF08-4744-8055-AE2EDCB46AEF}"/>
                  </a:ext>
                </a:extLst>
              </p:cNvPr>
              <p:cNvGrpSpPr/>
              <p:nvPr/>
            </p:nvGrpSpPr>
            <p:grpSpPr>
              <a:xfrm rot="2700000">
                <a:off x="4800655" y="5031606"/>
                <a:ext cx="2282537" cy="2953512"/>
                <a:chOff x="6265298" y="4803589"/>
                <a:chExt cx="2282537" cy="2953512"/>
              </a:xfrm>
            </p:grpSpPr>
            <p:sp>
              <p:nvSpPr>
                <p:cNvPr id="94" name="フリーフォーム: 図形 93">
                  <a:extLst>
                    <a:ext uri="{FF2B5EF4-FFF2-40B4-BE49-F238E27FC236}">
                      <a16:creationId xmlns:a16="http://schemas.microsoft.com/office/drawing/2014/main" id="{734C781E-72EC-48EC-A83C-EB5906E599FB}"/>
                    </a:ext>
                  </a:extLst>
                </p:cNvPr>
                <p:cNvSpPr/>
                <p:nvPr/>
              </p:nvSpPr>
              <p:spPr>
                <a:xfrm>
                  <a:off x="6265298" y="4973440"/>
                  <a:ext cx="150324" cy="2777502"/>
                </a:xfrm>
                <a:custGeom>
                  <a:avLst/>
                  <a:gdLst>
                    <a:gd name="connsiteX0" fmla="*/ 50835 w 150324"/>
                    <a:gd name="connsiteY0" fmla="*/ 727 h 2777502"/>
                    <a:gd name="connsiteX1" fmla="*/ 67769 w 150324"/>
                    <a:gd name="connsiteY1" fmla="*/ 347860 h 2777502"/>
                    <a:gd name="connsiteX2" fmla="*/ 63535 w 150324"/>
                    <a:gd name="connsiteY2" fmla="*/ 601860 h 2777502"/>
                    <a:gd name="connsiteX3" fmla="*/ 35 w 150324"/>
                    <a:gd name="connsiteY3" fmla="*/ 877027 h 2777502"/>
                    <a:gd name="connsiteX4" fmla="*/ 55069 w 150324"/>
                    <a:gd name="connsiteY4" fmla="*/ 1198760 h 2777502"/>
                    <a:gd name="connsiteX5" fmla="*/ 88935 w 150324"/>
                    <a:gd name="connsiteY5" fmla="*/ 1639027 h 2777502"/>
                    <a:gd name="connsiteX6" fmla="*/ 46602 w 150324"/>
                    <a:gd name="connsiteY6" fmla="*/ 1931127 h 2777502"/>
                    <a:gd name="connsiteX7" fmla="*/ 88935 w 150324"/>
                    <a:gd name="connsiteY7" fmla="*/ 2329060 h 2777502"/>
                    <a:gd name="connsiteX8" fmla="*/ 80469 w 150324"/>
                    <a:gd name="connsiteY8" fmla="*/ 2760860 h 2777502"/>
                    <a:gd name="connsiteX9" fmla="*/ 50835 w 150324"/>
                    <a:gd name="connsiteY9" fmla="*/ 2659260 h 2777502"/>
                    <a:gd name="connsiteX10" fmla="*/ 46602 w 150324"/>
                    <a:gd name="connsiteY10" fmla="*/ 2384093 h 2777502"/>
                    <a:gd name="connsiteX11" fmla="*/ 105869 w 150324"/>
                    <a:gd name="connsiteY11" fmla="*/ 2049660 h 2777502"/>
                    <a:gd name="connsiteX12" fmla="*/ 148202 w 150324"/>
                    <a:gd name="connsiteY12" fmla="*/ 1791427 h 2777502"/>
                    <a:gd name="connsiteX13" fmla="*/ 97402 w 150324"/>
                    <a:gd name="connsiteY13" fmla="*/ 1317293 h 2777502"/>
                    <a:gd name="connsiteX14" fmla="*/ 84702 w 150324"/>
                    <a:gd name="connsiteY14" fmla="*/ 1097160 h 2777502"/>
                    <a:gd name="connsiteX15" fmla="*/ 59302 w 150324"/>
                    <a:gd name="connsiteY15" fmla="*/ 868560 h 2777502"/>
                    <a:gd name="connsiteX16" fmla="*/ 139735 w 150324"/>
                    <a:gd name="connsiteY16" fmla="*/ 508727 h 2777502"/>
                    <a:gd name="connsiteX17" fmla="*/ 139735 w 150324"/>
                    <a:gd name="connsiteY17" fmla="*/ 263193 h 2777502"/>
                    <a:gd name="connsiteX18" fmla="*/ 50835 w 150324"/>
                    <a:gd name="connsiteY18" fmla="*/ 727 h 277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0324" h="2777502">
                      <a:moveTo>
                        <a:pt x="50835" y="727"/>
                      </a:moveTo>
                      <a:cubicBezTo>
                        <a:pt x="38841" y="14838"/>
                        <a:pt x="65652" y="247671"/>
                        <a:pt x="67769" y="347860"/>
                      </a:cubicBezTo>
                      <a:cubicBezTo>
                        <a:pt x="69886" y="448049"/>
                        <a:pt x="74824" y="513666"/>
                        <a:pt x="63535" y="601860"/>
                      </a:cubicBezTo>
                      <a:cubicBezTo>
                        <a:pt x="52246" y="690055"/>
                        <a:pt x="1446" y="777544"/>
                        <a:pt x="35" y="877027"/>
                      </a:cubicBezTo>
                      <a:cubicBezTo>
                        <a:pt x="-1376" y="976510"/>
                        <a:pt x="40252" y="1071760"/>
                        <a:pt x="55069" y="1198760"/>
                      </a:cubicBezTo>
                      <a:cubicBezTo>
                        <a:pt x="69886" y="1325760"/>
                        <a:pt x="90346" y="1516966"/>
                        <a:pt x="88935" y="1639027"/>
                      </a:cubicBezTo>
                      <a:cubicBezTo>
                        <a:pt x="87524" y="1761088"/>
                        <a:pt x="46602" y="1816122"/>
                        <a:pt x="46602" y="1931127"/>
                      </a:cubicBezTo>
                      <a:cubicBezTo>
                        <a:pt x="46602" y="2046132"/>
                        <a:pt x="83291" y="2190771"/>
                        <a:pt x="88935" y="2329060"/>
                      </a:cubicBezTo>
                      <a:cubicBezTo>
                        <a:pt x="94579" y="2467349"/>
                        <a:pt x="86819" y="2705827"/>
                        <a:pt x="80469" y="2760860"/>
                      </a:cubicBezTo>
                      <a:cubicBezTo>
                        <a:pt x="74119" y="2815893"/>
                        <a:pt x="56480" y="2722055"/>
                        <a:pt x="50835" y="2659260"/>
                      </a:cubicBezTo>
                      <a:cubicBezTo>
                        <a:pt x="45190" y="2596466"/>
                        <a:pt x="37430" y="2485693"/>
                        <a:pt x="46602" y="2384093"/>
                      </a:cubicBezTo>
                      <a:cubicBezTo>
                        <a:pt x="55774" y="2282493"/>
                        <a:pt x="88936" y="2148438"/>
                        <a:pt x="105869" y="2049660"/>
                      </a:cubicBezTo>
                      <a:cubicBezTo>
                        <a:pt x="122802" y="1950882"/>
                        <a:pt x="149613" y="1913488"/>
                        <a:pt x="148202" y="1791427"/>
                      </a:cubicBezTo>
                      <a:cubicBezTo>
                        <a:pt x="146791" y="1669366"/>
                        <a:pt x="107985" y="1433004"/>
                        <a:pt x="97402" y="1317293"/>
                      </a:cubicBezTo>
                      <a:cubicBezTo>
                        <a:pt x="86819" y="1201582"/>
                        <a:pt x="91052" y="1171949"/>
                        <a:pt x="84702" y="1097160"/>
                      </a:cubicBezTo>
                      <a:cubicBezTo>
                        <a:pt x="78352" y="1022371"/>
                        <a:pt x="50130" y="966632"/>
                        <a:pt x="59302" y="868560"/>
                      </a:cubicBezTo>
                      <a:cubicBezTo>
                        <a:pt x="68474" y="770488"/>
                        <a:pt x="126330" y="609621"/>
                        <a:pt x="139735" y="508727"/>
                      </a:cubicBezTo>
                      <a:cubicBezTo>
                        <a:pt x="153140" y="407833"/>
                        <a:pt x="154552" y="345037"/>
                        <a:pt x="139735" y="263193"/>
                      </a:cubicBezTo>
                      <a:cubicBezTo>
                        <a:pt x="124918" y="181349"/>
                        <a:pt x="62829" y="-13384"/>
                        <a:pt x="50835" y="72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フリーフォーム: 図形 94">
                  <a:extLst>
                    <a:ext uri="{FF2B5EF4-FFF2-40B4-BE49-F238E27FC236}">
                      <a16:creationId xmlns:a16="http://schemas.microsoft.com/office/drawing/2014/main" id="{0CEFEC96-A5FD-4113-8242-ABAB881822F2}"/>
                    </a:ext>
                  </a:extLst>
                </p:cNvPr>
                <p:cNvSpPr/>
                <p:nvPr/>
              </p:nvSpPr>
              <p:spPr>
                <a:xfrm>
                  <a:off x="6311317" y="4803589"/>
                  <a:ext cx="2236518" cy="2177221"/>
                </a:xfrm>
                <a:custGeom>
                  <a:avLst/>
                  <a:gdLst>
                    <a:gd name="connsiteX0" fmla="*/ 583 w 2236518"/>
                    <a:gd name="connsiteY0" fmla="*/ 5478 h 2177221"/>
                    <a:gd name="connsiteX1" fmla="*/ 415450 w 2236518"/>
                    <a:gd name="connsiteY1" fmla="*/ 327211 h 2177221"/>
                    <a:gd name="connsiteX2" fmla="*/ 652516 w 2236518"/>
                    <a:gd name="connsiteY2" fmla="*/ 598144 h 2177221"/>
                    <a:gd name="connsiteX3" fmla="*/ 1071616 w 2236518"/>
                    <a:gd name="connsiteY3" fmla="*/ 1059578 h 2177221"/>
                    <a:gd name="connsiteX4" fmla="*/ 1249416 w 2236518"/>
                    <a:gd name="connsiteY4" fmla="*/ 1300878 h 2177221"/>
                    <a:gd name="connsiteX5" fmla="*/ 1664283 w 2236518"/>
                    <a:gd name="connsiteY5" fmla="*/ 1673411 h 2177221"/>
                    <a:gd name="connsiteX6" fmla="*/ 1994483 w 2236518"/>
                    <a:gd name="connsiteY6" fmla="*/ 2007844 h 2177221"/>
                    <a:gd name="connsiteX7" fmla="*/ 2235783 w 2236518"/>
                    <a:gd name="connsiteY7" fmla="*/ 2177178 h 2177221"/>
                    <a:gd name="connsiteX8" fmla="*/ 2057983 w 2236518"/>
                    <a:gd name="connsiteY8" fmla="*/ 2020544 h 2177221"/>
                    <a:gd name="connsiteX9" fmla="*/ 1740483 w 2236518"/>
                    <a:gd name="connsiteY9" fmla="*/ 1673411 h 2177221"/>
                    <a:gd name="connsiteX10" fmla="*/ 1397583 w 2236518"/>
                    <a:gd name="connsiteY10" fmla="*/ 1398244 h 2177221"/>
                    <a:gd name="connsiteX11" fmla="*/ 948850 w 2236518"/>
                    <a:gd name="connsiteY11" fmla="*/ 890244 h 2177221"/>
                    <a:gd name="connsiteX12" fmla="*/ 804916 w 2236518"/>
                    <a:gd name="connsiteY12" fmla="*/ 661644 h 2177221"/>
                    <a:gd name="connsiteX13" fmla="*/ 601716 w 2236518"/>
                    <a:gd name="connsiteY13" fmla="*/ 454211 h 2177221"/>
                    <a:gd name="connsiteX14" fmla="*/ 330783 w 2236518"/>
                    <a:gd name="connsiteY14" fmla="*/ 149411 h 2177221"/>
                    <a:gd name="connsiteX15" fmla="*/ 583 w 2236518"/>
                    <a:gd name="connsiteY15" fmla="*/ 5478 h 2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36518" h="2177221">
                      <a:moveTo>
                        <a:pt x="583" y="5478"/>
                      </a:moveTo>
                      <a:cubicBezTo>
                        <a:pt x="14694" y="35111"/>
                        <a:pt x="306795" y="228433"/>
                        <a:pt x="415450" y="327211"/>
                      </a:cubicBezTo>
                      <a:cubicBezTo>
                        <a:pt x="524106" y="425989"/>
                        <a:pt x="543155" y="476083"/>
                        <a:pt x="652516" y="598144"/>
                      </a:cubicBezTo>
                      <a:cubicBezTo>
                        <a:pt x="761877" y="720205"/>
                        <a:pt x="972133" y="942456"/>
                        <a:pt x="1071616" y="1059578"/>
                      </a:cubicBezTo>
                      <a:cubicBezTo>
                        <a:pt x="1171099" y="1176700"/>
                        <a:pt x="1150638" y="1198573"/>
                        <a:pt x="1249416" y="1300878"/>
                      </a:cubicBezTo>
                      <a:cubicBezTo>
                        <a:pt x="1348194" y="1403183"/>
                        <a:pt x="1540105" y="1555583"/>
                        <a:pt x="1664283" y="1673411"/>
                      </a:cubicBezTo>
                      <a:cubicBezTo>
                        <a:pt x="1788461" y="1791239"/>
                        <a:pt x="1899233" y="1923883"/>
                        <a:pt x="1994483" y="2007844"/>
                      </a:cubicBezTo>
                      <a:cubicBezTo>
                        <a:pt x="2089733" y="2091805"/>
                        <a:pt x="2225200" y="2175061"/>
                        <a:pt x="2235783" y="2177178"/>
                      </a:cubicBezTo>
                      <a:cubicBezTo>
                        <a:pt x="2246366" y="2179295"/>
                        <a:pt x="2140533" y="2104505"/>
                        <a:pt x="2057983" y="2020544"/>
                      </a:cubicBezTo>
                      <a:cubicBezTo>
                        <a:pt x="1975433" y="1936583"/>
                        <a:pt x="1850550" y="1777128"/>
                        <a:pt x="1740483" y="1673411"/>
                      </a:cubicBezTo>
                      <a:cubicBezTo>
                        <a:pt x="1630416" y="1569694"/>
                        <a:pt x="1529522" y="1528772"/>
                        <a:pt x="1397583" y="1398244"/>
                      </a:cubicBezTo>
                      <a:cubicBezTo>
                        <a:pt x="1265644" y="1267716"/>
                        <a:pt x="1047628" y="1013011"/>
                        <a:pt x="948850" y="890244"/>
                      </a:cubicBezTo>
                      <a:cubicBezTo>
                        <a:pt x="850072" y="767477"/>
                        <a:pt x="862772" y="734316"/>
                        <a:pt x="804916" y="661644"/>
                      </a:cubicBezTo>
                      <a:cubicBezTo>
                        <a:pt x="747060" y="588972"/>
                        <a:pt x="680738" y="539583"/>
                        <a:pt x="601716" y="454211"/>
                      </a:cubicBezTo>
                      <a:cubicBezTo>
                        <a:pt x="522694" y="368839"/>
                        <a:pt x="429561" y="226316"/>
                        <a:pt x="330783" y="149411"/>
                      </a:cubicBezTo>
                      <a:cubicBezTo>
                        <a:pt x="232005" y="72506"/>
                        <a:pt x="-13528" y="-24155"/>
                        <a:pt x="583" y="547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フリーフォーム: 図形 95">
                  <a:extLst>
                    <a:ext uri="{FF2B5EF4-FFF2-40B4-BE49-F238E27FC236}">
                      <a16:creationId xmlns:a16="http://schemas.microsoft.com/office/drawing/2014/main" id="{7ED0E610-006D-4257-8579-94B279ABEB00}"/>
                    </a:ext>
                  </a:extLst>
                </p:cNvPr>
                <p:cNvSpPr/>
                <p:nvPr/>
              </p:nvSpPr>
              <p:spPr>
                <a:xfrm>
                  <a:off x="6372355" y="6980706"/>
                  <a:ext cx="2153844" cy="776395"/>
                </a:xfrm>
                <a:custGeom>
                  <a:avLst/>
                  <a:gdLst>
                    <a:gd name="connsiteX0" fmla="*/ 2153578 w 2153844"/>
                    <a:gd name="connsiteY0" fmla="*/ 61 h 776395"/>
                    <a:gd name="connsiteX1" fmla="*/ 1848778 w 2153844"/>
                    <a:gd name="connsiteY1" fmla="*/ 186327 h 776395"/>
                    <a:gd name="connsiteX2" fmla="*/ 1446612 w 2153844"/>
                    <a:gd name="connsiteY2" fmla="*/ 448794 h 776395"/>
                    <a:gd name="connsiteX3" fmla="*/ 1107945 w 2153844"/>
                    <a:gd name="connsiteY3" fmla="*/ 563094 h 776395"/>
                    <a:gd name="connsiteX4" fmla="*/ 654978 w 2153844"/>
                    <a:gd name="connsiteY4" fmla="*/ 732427 h 776395"/>
                    <a:gd name="connsiteX5" fmla="*/ 324778 w 2153844"/>
                    <a:gd name="connsiteY5" fmla="*/ 770527 h 776395"/>
                    <a:gd name="connsiteX6" fmla="*/ 3045 w 2153844"/>
                    <a:gd name="connsiteY6" fmla="*/ 770527 h 776395"/>
                    <a:gd name="connsiteX7" fmla="*/ 523745 w 2153844"/>
                    <a:gd name="connsiteY7" fmla="*/ 715494 h 776395"/>
                    <a:gd name="connsiteX8" fmla="*/ 1455078 w 2153844"/>
                    <a:gd name="connsiteY8" fmla="*/ 474194 h 776395"/>
                    <a:gd name="connsiteX9" fmla="*/ 1797978 w 2153844"/>
                    <a:gd name="connsiteY9" fmla="*/ 169394 h 776395"/>
                    <a:gd name="connsiteX10" fmla="*/ 2153578 w 2153844"/>
                    <a:gd name="connsiteY10" fmla="*/ 61 h 77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3844" h="776395">
                      <a:moveTo>
                        <a:pt x="2153578" y="61"/>
                      </a:moveTo>
                      <a:cubicBezTo>
                        <a:pt x="2162045" y="2883"/>
                        <a:pt x="1966606" y="111538"/>
                        <a:pt x="1848778" y="186327"/>
                      </a:cubicBezTo>
                      <a:cubicBezTo>
                        <a:pt x="1730950" y="261116"/>
                        <a:pt x="1570084" y="386000"/>
                        <a:pt x="1446612" y="448794"/>
                      </a:cubicBezTo>
                      <a:cubicBezTo>
                        <a:pt x="1323140" y="511588"/>
                        <a:pt x="1239884" y="515822"/>
                        <a:pt x="1107945" y="563094"/>
                      </a:cubicBezTo>
                      <a:cubicBezTo>
                        <a:pt x="976006" y="610366"/>
                        <a:pt x="785506" y="697855"/>
                        <a:pt x="654978" y="732427"/>
                      </a:cubicBezTo>
                      <a:cubicBezTo>
                        <a:pt x="524450" y="766999"/>
                        <a:pt x="433433" y="764177"/>
                        <a:pt x="324778" y="770527"/>
                      </a:cubicBezTo>
                      <a:cubicBezTo>
                        <a:pt x="216123" y="776877"/>
                        <a:pt x="-30116" y="779699"/>
                        <a:pt x="3045" y="770527"/>
                      </a:cubicBezTo>
                      <a:cubicBezTo>
                        <a:pt x="36206" y="761355"/>
                        <a:pt x="281740" y="764883"/>
                        <a:pt x="523745" y="715494"/>
                      </a:cubicBezTo>
                      <a:cubicBezTo>
                        <a:pt x="765750" y="666105"/>
                        <a:pt x="1242706" y="565211"/>
                        <a:pt x="1455078" y="474194"/>
                      </a:cubicBezTo>
                      <a:cubicBezTo>
                        <a:pt x="1667450" y="383177"/>
                        <a:pt x="1686500" y="247005"/>
                        <a:pt x="1797978" y="169394"/>
                      </a:cubicBezTo>
                      <a:cubicBezTo>
                        <a:pt x="1909456" y="91783"/>
                        <a:pt x="2145111" y="-2761"/>
                        <a:pt x="2153578" y="6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フリーフォーム: 図形 96">
                  <a:extLst>
                    <a:ext uri="{FF2B5EF4-FFF2-40B4-BE49-F238E27FC236}">
                      <a16:creationId xmlns:a16="http://schemas.microsoft.com/office/drawing/2014/main" id="{D3C9A4AB-E564-4B2B-96B3-6605F2AA5298}"/>
                    </a:ext>
                  </a:extLst>
                </p:cNvPr>
                <p:cNvSpPr/>
                <p:nvPr/>
              </p:nvSpPr>
              <p:spPr>
                <a:xfrm>
                  <a:off x="6355112" y="5014397"/>
                  <a:ext cx="1088328" cy="997351"/>
                </a:xfrm>
                <a:custGeom>
                  <a:avLst/>
                  <a:gdLst>
                    <a:gd name="connsiteX0" fmla="*/ 11821 w 1088328"/>
                    <a:gd name="connsiteY0" fmla="*/ 23270 h 997351"/>
                    <a:gd name="connsiteX1" fmla="*/ 62621 w 1088328"/>
                    <a:gd name="connsiteY1" fmla="*/ 19036 h 997351"/>
                    <a:gd name="connsiteX2" fmla="*/ 282755 w 1088328"/>
                    <a:gd name="connsiteY2" fmla="*/ 74070 h 997351"/>
                    <a:gd name="connsiteX3" fmla="*/ 718788 w 1088328"/>
                    <a:gd name="connsiteY3" fmla="*/ 594770 h 997351"/>
                    <a:gd name="connsiteX4" fmla="*/ 799221 w 1088328"/>
                    <a:gd name="connsiteY4" fmla="*/ 649803 h 997351"/>
                    <a:gd name="connsiteX5" fmla="*/ 1082855 w 1088328"/>
                    <a:gd name="connsiteY5" fmla="*/ 984236 h 997351"/>
                    <a:gd name="connsiteX6" fmla="*/ 981255 w 1088328"/>
                    <a:gd name="connsiteY6" fmla="*/ 920736 h 997351"/>
                    <a:gd name="connsiteX7" fmla="*/ 917755 w 1088328"/>
                    <a:gd name="connsiteY7" fmla="*/ 836070 h 997351"/>
                    <a:gd name="connsiteX8" fmla="*/ 803455 w 1088328"/>
                    <a:gd name="connsiteY8" fmla="*/ 721770 h 997351"/>
                    <a:gd name="connsiteX9" fmla="*/ 744188 w 1088328"/>
                    <a:gd name="connsiteY9" fmla="*/ 654036 h 997351"/>
                    <a:gd name="connsiteX10" fmla="*/ 591788 w 1088328"/>
                    <a:gd name="connsiteY10" fmla="*/ 793736 h 997351"/>
                    <a:gd name="connsiteX11" fmla="*/ 591788 w 1088328"/>
                    <a:gd name="connsiteY11" fmla="*/ 670970 h 997351"/>
                    <a:gd name="connsiteX12" fmla="*/ 507121 w 1088328"/>
                    <a:gd name="connsiteY12" fmla="*/ 552436 h 997351"/>
                    <a:gd name="connsiteX13" fmla="*/ 295455 w 1088328"/>
                    <a:gd name="connsiteY13" fmla="*/ 501636 h 997351"/>
                    <a:gd name="connsiteX14" fmla="*/ 236188 w 1088328"/>
                    <a:gd name="connsiteY14" fmla="*/ 488936 h 997351"/>
                    <a:gd name="connsiteX15" fmla="*/ 198088 w 1088328"/>
                    <a:gd name="connsiteY15" fmla="*/ 395803 h 997351"/>
                    <a:gd name="connsiteX16" fmla="*/ 159988 w 1088328"/>
                    <a:gd name="connsiteY16" fmla="*/ 328070 h 997351"/>
                    <a:gd name="connsiteX17" fmla="*/ 54155 w 1088328"/>
                    <a:gd name="connsiteY17" fmla="*/ 281503 h 997351"/>
                    <a:gd name="connsiteX18" fmla="*/ 164221 w 1088328"/>
                    <a:gd name="connsiteY18" fmla="*/ 256103 h 997351"/>
                    <a:gd name="connsiteX19" fmla="*/ 270055 w 1088328"/>
                    <a:gd name="connsiteY19" fmla="*/ 387336 h 997351"/>
                    <a:gd name="connsiteX20" fmla="*/ 469021 w 1088328"/>
                    <a:gd name="connsiteY20" fmla="*/ 484703 h 997351"/>
                    <a:gd name="connsiteX21" fmla="*/ 583321 w 1088328"/>
                    <a:gd name="connsiteY21" fmla="*/ 548203 h 997351"/>
                    <a:gd name="connsiteX22" fmla="*/ 701855 w 1088328"/>
                    <a:gd name="connsiteY22" fmla="*/ 679436 h 997351"/>
                    <a:gd name="connsiteX23" fmla="*/ 612955 w 1088328"/>
                    <a:gd name="connsiteY23" fmla="*/ 543970 h 997351"/>
                    <a:gd name="connsiteX24" fmla="*/ 358955 w 1088328"/>
                    <a:gd name="connsiteY24" fmla="*/ 205303 h 997351"/>
                    <a:gd name="connsiteX25" fmla="*/ 253121 w 1088328"/>
                    <a:gd name="connsiteY25" fmla="*/ 14803 h 997351"/>
                    <a:gd name="connsiteX26" fmla="*/ 11821 w 1088328"/>
                    <a:gd name="connsiteY26" fmla="*/ 23270 h 99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88328" h="997351">
                      <a:moveTo>
                        <a:pt x="11821" y="23270"/>
                      </a:moveTo>
                      <a:cubicBezTo>
                        <a:pt x="-19929" y="23975"/>
                        <a:pt x="17465" y="10569"/>
                        <a:pt x="62621" y="19036"/>
                      </a:cubicBezTo>
                      <a:cubicBezTo>
                        <a:pt x="107777" y="27503"/>
                        <a:pt x="173394" y="-21886"/>
                        <a:pt x="282755" y="74070"/>
                      </a:cubicBezTo>
                      <a:cubicBezTo>
                        <a:pt x="392116" y="170026"/>
                        <a:pt x="632710" y="498815"/>
                        <a:pt x="718788" y="594770"/>
                      </a:cubicBezTo>
                      <a:cubicBezTo>
                        <a:pt x="804866" y="690725"/>
                        <a:pt x="738543" y="584892"/>
                        <a:pt x="799221" y="649803"/>
                      </a:cubicBezTo>
                      <a:cubicBezTo>
                        <a:pt x="859899" y="714714"/>
                        <a:pt x="1052516" y="939081"/>
                        <a:pt x="1082855" y="984236"/>
                      </a:cubicBezTo>
                      <a:cubicBezTo>
                        <a:pt x="1113194" y="1029391"/>
                        <a:pt x="1008772" y="945430"/>
                        <a:pt x="981255" y="920736"/>
                      </a:cubicBezTo>
                      <a:cubicBezTo>
                        <a:pt x="953738" y="896042"/>
                        <a:pt x="947388" y="869231"/>
                        <a:pt x="917755" y="836070"/>
                      </a:cubicBezTo>
                      <a:cubicBezTo>
                        <a:pt x="888122" y="802909"/>
                        <a:pt x="803455" y="721770"/>
                        <a:pt x="803455" y="721770"/>
                      </a:cubicBezTo>
                      <a:cubicBezTo>
                        <a:pt x="774527" y="691431"/>
                        <a:pt x="779466" y="642042"/>
                        <a:pt x="744188" y="654036"/>
                      </a:cubicBezTo>
                      <a:cubicBezTo>
                        <a:pt x="708910" y="666030"/>
                        <a:pt x="617188" y="790914"/>
                        <a:pt x="591788" y="793736"/>
                      </a:cubicBezTo>
                      <a:cubicBezTo>
                        <a:pt x="566388" y="796558"/>
                        <a:pt x="605899" y="711187"/>
                        <a:pt x="591788" y="670970"/>
                      </a:cubicBezTo>
                      <a:cubicBezTo>
                        <a:pt x="577677" y="630753"/>
                        <a:pt x="556510" y="580658"/>
                        <a:pt x="507121" y="552436"/>
                      </a:cubicBezTo>
                      <a:cubicBezTo>
                        <a:pt x="457732" y="524214"/>
                        <a:pt x="340610" y="512219"/>
                        <a:pt x="295455" y="501636"/>
                      </a:cubicBezTo>
                      <a:cubicBezTo>
                        <a:pt x="250300" y="491053"/>
                        <a:pt x="252416" y="506575"/>
                        <a:pt x="236188" y="488936"/>
                      </a:cubicBezTo>
                      <a:cubicBezTo>
                        <a:pt x="219960" y="471297"/>
                        <a:pt x="210788" y="422614"/>
                        <a:pt x="198088" y="395803"/>
                      </a:cubicBezTo>
                      <a:cubicBezTo>
                        <a:pt x="185388" y="368992"/>
                        <a:pt x="183977" y="347120"/>
                        <a:pt x="159988" y="328070"/>
                      </a:cubicBezTo>
                      <a:cubicBezTo>
                        <a:pt x="135999" y="309020"/>
                        <a:pt x="53450" y="293497"/>
                        <a:pt x="54155" y="281503"/>
                      </a:cubicBezTo>
                      <a:cubicBezTo>
                        <a:pt x="54860" y="269509"/>
                        <a:pt x="128238" y="238464"/>
                        <a:pt x="164221" y="256103"/>
                      </a:cubicBezTo>
                      <a:cubicBezTo>
                        <a:pt x="200204" y="273742"/>
                        <a:pt x="219255" y="349236"/>
                        <a:pt x="270055" y="387336"/>
                      </a:cubicBezTo>
                      <a:cubicBezTo>
                        <a:pt x="320855" y="425436"/>
                        <a:pt x="416810" y="457892"/>
                        <a:pt x="469021" y="484703"/>
                      </a:cubicBezTo>
                      <a:cubicBezTo>
                        <a:pt x="521232" y="511514"/>
                        <a:pt x="544515" y="515748"/>
                        <a:pt x="583321" y="548203"/>
                      </a:cubicBezTo>
                      <a:cubicBezTo>
                        <a:pt x="622127" y="580659"/>
                        <a:pt x="696916" y="680141"/>
                        <a:pt x="701855" y="679436"/>
                      </a:cubicBezTo>
                      <a:cubicBezTo>
                        <a:pt x="706794" y="678731"/>
                        <a:pt x="670105" y="622992"/>
                        <a:pt x="612955" y="543970"/>
                      </a:cubicBezTo>
                      <a:cubicBezTo>
                        <a:pt x="555805" y="464948"/>
                        <a:pt x="418927" y="293497"/>
                        <a:pt x="358955" y="205303"/>
                      </a:cubicBezTo>
                      <a:cubicBezTo>
                        <a:pt x="298983" y="117109"/>
                        <a:pt x="309565" y="52197"/>
                        <a:pt x="253121" y="14803"/>
                      </a:cubicBezTo>
                      <a:cubicBezTo>
                        <a:pt x="196677" y="-22591"/>
                        <a:pt x="43571" y="22565"/>
                        <a:pt x="11821" y="232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フリーフォーム: 図形 97">
                  <a:extLst>
                    <a:ext uri="{FF2B5EF4-FFF2-40B4-BE49-F238E27FC236}">
                      <a16:creationId xmlns:a16="http://schemas.microsoft.com/office/drawing/2014/main" id="{FA93C564-96CD-47BD-868F-1763B9DAA0D1}"/>
                    </a:ext>
                  </a:extLst>
                </p:cNvPr>
                <p:cNvSpPr/>
                <p:nvPr/>
              </p:nvSpPr>
              <p:spPr>
                <a:xfrm>
                  <a:off x="6311243" y="5493207"/>
                  <a:ext cx="646341" cy="641942"/>
                </a:xfrm>
                <a:custGeom>
                  <a:avLst/>
                  <a:gdLst>
                    <a:gd name="connsiteX0" fmla="*/ 98024 w 646341"/>
                    <a:gd name="connsiteY0" fmla="*/ 48226 h 641942"/>
                    <a:gd name="connsiteX1" fmla="*/ 398590 w 646341"/>
                    <a:gd name="connsiteY1" fmla="*/ 10126 h 641942"/>
                    <a:gd name="connsiteX2" fmla="*/ 631424 w 646341"/>
                    <a:gd name="connsiteY2" fmla="*/ 264126 h 641942"/>
                    <a:gd name="connsiteX3" fmla="*/ 589090 w 646341"/>
                    <a:gd name="connsiteY3" fmla="*/ 518126 h 641942"/>
                    <a:gd name="connsiteX4" fmla="*/ 313924 w 646341"/>
                    <a:gd name="connsiteY4" fmla="*/ 640893 h 641942"/>
                    <a:gd name="connsiteX5" fmla="*/ 174224 w 646341"/>
                    <a:gd name="connsiteY5" fmla="*/ 568926 h 641942"/>
                    <a:gd name="connsiteX6" fmla="*/ 657 w 646341"/>
                    <a:gd name="connsiteY6" fmla="*/ 424993 h 641942"/>
                    <a:gd name="connsiteX7" fmla="*/ 127657 w 646341"/>
                    <a:gd name="connsiteY7" fmla="*/ 585860 h 641942"/>
                    <a:gd name="connsiteX8" fmla="*/ 436690 w 646341"/>
                    <a:gd name="connsiteY8" fmla="*/ 623960 h 641942"/>
                    <a:gd name="connsiteX9" fmla="*/ 618724 w 646341"/>
                    <a:gd name="connsiteY9" fmla="*/ 530826 h 641942"/>
                    <a:gd name="connsiteX10" fmla="*/ 627190 w 646341"/>
                    <a:gd name="connsiteY10" fmla="*/ 378426 h 641942"/>
                    <a:gd name="connsiteX11" fmla="*/ 622957 w 646341"/>
                    <a:gd name="connsiteY11" fmla="*/ 141360 h 641942"/>
                    <a:gd name="connsiteX12" fmla="*/ 521357 w 646341"/>
                    <a:gd name="connsiteY12" fmla="*/ 35526 h 641942"/>
                    <a:gd name="connsiteX13" fmla="*/ 220790 w 646341"/>
                    <a:gd name="connsiteY13" fmla="*/ 27060 h 641942"/>
                    <a:gd name="connsiteX14" fmla="*/ 98024 w 646341"/>
                    <a:gd name="connsiteY14" fmla="*/ 48226 h 6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46341" h="641942">
                      <a:moveTo>
                        <a:pt x="98024" y="48226"/>
                      </a:moveTo>
                      <a:cubicBezTo>
                        <a:pt x="127657" y="45404"/>
                        <a:pt x="309690" y="-25857"/>
                        <a:pt x="398590" y="10126"/>
                      </a:cubicBezTo>
                      <a:cubicBezTo>
                        <a:pt x="487490" y="46109"/>
                        <a:pt x="599674" y="179459"/>
                        <a:pt x="631424" y="264126"/>
                      </a:cubicBezTo>
                      <a:cubicBezTo>
                        <a:pt x="663174" y="348793"/>
                        <a:pt x="642007" y="455332"/>
                        <a:pt x="589090" y="518126"/>
                      </a:cubicBezTo>
                      <a:cubicBezTo>
                        <a:pt x="536173" y="580920"/>
                        <a:pt x="383068" y="632426"/>
                        <a:pt x="313924" y="640893"/>
                      </a:cubicBezTo>
                      <a:cubicBezTo>
                        <a:pt x="244780" y="649360"/>
                        <a:pt x="226435" y="604909"/>
                        <a:pt x="174224" y="568926"/>
                      </a:cubicBezTo>
                      <a:cubicBezTo>
                        <a:pt x="122013" y="532943"/>
                        <a:pt x="8418" y="422171"/>
                        <a:pt x="657" y="424993"/>
                      </a:cubicBezTo>
                      <a:cubicBezTo>
                        <a:pt x="-7104" y="427815"/>
                        <a:pt x="54985" y="552699"/>
                        <a:pt x="127657" y="585860"/>
                      </a:cubicBezTo>
                      <a:cubicBezTo>
                        <a:pt x="200329" y="619021"/>
                        <a:pt x="354846" y="633132"/>
                        <a:pt x="436690" y="623960"/>
                      </a:cubicBezTo>
                      <a:cubicBezTo>
                        <a:pt x="518534" y="614788"/>
                        <a:pt x="586974" y="571748"/>
                        <a:pt x="618724" y="530826"/>
                      </a:cubicBezTo>
                      <a:cubicBezTo>
                        <a:pt x="650474" y="489904"/>
                        <a:pt x="626485" y="443337"/>
                        <a:pt x="627190" y="378426"/>
                      </a:cubicBezTo>
                      <a:cubicBezTo>
                        <a:pt x="627895" y="313515"/>
                        <a:pt x="640596" y="198510"/>
                        <a:pt x="622957" y="141360"/>
                      </a:cubicBezTo>
                      <a:cubicBezTo>
                        <a:pt x="605318" y="84210"/>
                        <a:pt x="588385" y="54576"/>
                        <a:pt x="521357" y="35526"/>
                      </a:cubicBezTo>
                      <a:cubicBezTo>
                        <a:pt x="454329" y="16476"/>
                        <a:pt x="290640" y="24238"/>
                        <a:pt x="220790" y="27060"/>
                      </a:cubicBezTo>
                      <a:cubicBezTo>
                        <a:pt x="150940" y="29882"/>
                        <a:pt x="68391" y="51048"/>
                        <a:pt x="98024" y="482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: 図形 98">
                  <a:extLst>
                    <a:ext uri="{FF2B5EF4-FFF2-40B4-BE49-F238E27FC236}">
                      <a16:creationId xmlns:a16="http://schemas.microsoft.com/office/drawing/2014/main" id="{145FE07E-55D5-4988-9328-FA092556A8D9}"/>
                    </a:ext>
                  </a:extLst>
                </p:cNvPr>
                <p:cNvSpPr/>
                <p:nvPr/>
              </p:nvSpPr>
              <p:spPr>
                <a:xfrm>
                  <a:off x="6392330" y="5743129"/>
                  <a:ext cx="965983" cy="586066"/>
                </a:xfrm>
                <a:custGeom>
                  <a:avLst/>
                  <a:gdLst>
                    <a:gd name="connsiteX0" fmla="*/ 690037 w 965983"/>
                    <a:gd name="connsiteY0" fmla="*/ 1504 h 586066"/>
                    <a:gd name="connsiteX1" fmla="*/ 965203 w 965983"/>
                    <a:gd name="connsiteY1" fmla="*/ 268204 h 586066"/>
                    <a:gd name="connsiteX2" fmla="*/ 778937 w 965983"/>
                    <a:gd name="connsiteY2" fmla="*/ 374038 h 586066"/>
                    <a:gd name="connsiteX3" fmla="*/ 541870 w 965983"/>
                    <a:gd name="connsiteY3" fmla="*/ 513738 h 586066"/>
                    <a:gd name="connsiteX4" fmla="*/ 495303 w 965983"/>
                    <a:gd name="connsiteY4" fmla="*/ 585704 h 586066"/>
                    <a:gd name="connsiteX5" fmla="*/ 389470 w 965983"/>
                    <a:gd name="connsiteY5" fmla="*/ 539138 h 586066"/>
                    <a:gd name="connsiteX6" fmla="*/ 270937 w 965983"/>
                    <a:gd name="connsiteY6" fmla="*/ 484104 h 586066"/>
                    <a:gd name="connsiteX7" fmla="*/ 148170 w 965983"/>
                    <a:gd name="connsiteY7" fmla="*/ 564538 h 586066"/>
                    <a:gd name="connsiteX8" fmla="*/ 3 w 965983"/>
                    <a:gd name="connsiteY8" fmla="*/ 551838 h 586066"/>
                    <a:gd name="connsiteX9" fmla="*/ 152403 w 965983"/>
                    <a:gd name="connsiteY9" fmla="*/ 505271 h 586066"/>
                    <a:gd name="connsiteX10" fmla="*/ 406403 w 965983"/>
                    <a:gd name="connsiteY10" fmla="*/ 488338 h 586066"/>
                    <a:gd name="connsiteX11" fmla="*/ 664637 w 965983"/>
                    <a:gd name="connsiteY11" fmla="*/ 433304 h 586066"/>
                    <a:gd name="connsiteX12" fmla="*/ 880537 w 965983"/>
                    <a:gd name="connsiteY12" fmla="*/ 238571 h 586066"/>
                    <a:gd name="connsiteX13" fmla="*/ 770470 w 965983"/>
                    <a:gd name="connsiteY13" fmla="*/ 162371 h 586066"/>
                    <a:gd name="connsiteX14" fmla="*/ 690037 w 965983"/>
                    <a:gd name="connsiteY14" fmla="*/ 1504 h 58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65983" h="586066">
                      <a:moveTo>
                        <a:pt x="690037" y="1504"/>
                      </a:moveTo>
                      <a:cubicBezTo>
                        <a:pt x="722492" y="19143"/>
                        <a:pt x="950386" y="206115"/>
                        <a:pt x="965203" y="268204"/>
                      </a:cubicBezTo>
                      <a:cubicBezTo>
                        <a:pt x="980020" y="330293"/>
                        <a:pt x="778937" y="374038"/>
                        <a:pt x="778937" y="374038"/>
                      </a:cubicBezTo>
                      <a:cubicBezTo>
                        <a:pt x="708382" y="414960"/>
                        <a:pt x="589142" y="478460"/>
                        <a:pt x="541870" y="513738"/>
                      </a:cubicBezTo>
                      <a:cubicBezTo>
                        <a:pt x="494598" y="549016"/>
                        <a:pt x="520703" y="581471"/>
                        <a:pt x="495303" y="585704"/>
                      </a:cubicBezTo>
                      <a:cubicBezTo>
                        <a:pt x="469903" y="589937"/>
                        <a:pt x="426864" y="556071"/>
                        <a:pt x="389470" y="539138"/>
                      </a:cubicBezTo>
                      <a:cubicBezTo>
                        <a:pt x="352076" y="522205"/>
                        <a:pt x="311154" y="479871"/>
                        <a:pt x="270937" y="484104"/>
                      </a:cubicBezTo>
                      <a:cubicBezTo>
                        <a:pt x="230720" y="488337"/>
                        <a:pt x="193326" y="553249"/>
                        <a:pt x="148170" y="564538"/>
                      </a:cubicBezTo>
                      <a:cubicBezTo>
                        <a:pt x="103014" y="575827"/>
                        <a:pt x="-702" y="561716"/>
                        <a:pt x="3" y="551838"/>
                      </a:cubicBezTo>
                      <a:cubicBezTo>
                        <a:pt x="708" y="541960"/>
                        <a:pt x="84670" y="515854"/>
                        <a:pt x="152403" y="505271"/>
                      </a:cubicBezTo>
                      <a:cubicBezTo>
                        <a:pt x="220136" y="494688"/>
                        <a:pt x="321031" y="500332"/>
                        <a:pt x="406403" y="488338"/>
                      </a:cubicBezTo>
                      <a:cubicBezTo>
                        <a:pt x="491775" y="476344"/>
                        <a:pt x="585615" y="474932"/>
                        <a:pt x="664637" y="433304"/>
                      </a:cubicBezTo>
                      <a:cubicBezTo>
                        <a:pt x="743659" y="391676"/>
                        <a:pt x="862898" y="283727"/>
                        <a:pt x="880537" y="238571"/>
                      </a:cubicBezTo>
                      <a:cubicBezTo>
                        <a:pt x="898176" y="193416"/>
                        <a:pt x="803631" y="198354"/>
                        <a:pt x="770470" y="162371"/>
                      </a:cubicBezTo>
                      <a:cubicBezTo>
                        <a:pt x="737309" y="126388"/>
                        <a:pt x="657582" y="-16135"/>
                        <a:pt x="690037" y="150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フリーフォーム: 図形 99">
                  <a:extLst>
                    <a:ext uri="{FF2B5EF4-FFF2-40B4-BE49-F238E27FC236}">
                      <a16:creationId xmlns:a16="http://schemas.microsoft.com/office/drawing/2014/main" id="{0F6E5498-8885-456D-A622-BEDB4EEC91BE}"/>
                    </a:ext>
                  </a:extLst>
                </p:cNvPr>
                <p:cNvSpPr/>
                <p:nvPr/>
              </p:nvSpPr>
              <p:spPr>
                <a:xfrm>
                  <a:off x="6933239" y="6223865"/>
                  <a:ext cx="534413" cy="497088"/>
                </a:xfrm>
                <a:custGeom>
                  <a:avLst/>
                  <a:gdLst>
                    <a:gd name="connsiteX0" fmla="*/ 534361 w 534413"/>
                    <a:gd name="connsiteY0" fmla="*/ 49935 h 497088"/>
                    <a:gd name="connsiteX1" fmla="*/ 199928 w 534413"/>
                    <a:gd name="connsiteY1" fmla="*/ 7602 h 497088"/>
                    <a:gd name="connsiteX2" fmla="*/ 9428 w 534413"/>
                    <a:gd name="connsiteY2" fmla="*/ 219268 h 497088"/>
                    <a:gd name="connsiteX3" fmla="*/ 34828 w 534413"/>
                    <a:gd name="connsiteY3" fmla="*/ 426702 h 497088"/>
                    <a:gd name="connsiteX4" fmla="*/ 85628 w 534413"/>
                    <a:gd name="connsiteY4" fmla="*/ 494435 h 497088"/>
                    <a:gd name="connsiteX5" fmla="*/ 34828 w 534413"/>
                    <a:gd name="connsiteY5" fmla="*/ 350502 h 497088"/>
                    <a:gd name="connsiteX6" fmla="*/ 47528 w 534413"/>
                    <a:gd name="connsiteY6" fmla="*/ 206568 h 497088"/>
                    <a:gd name="connsiteX7" fmla="*/ 174528 w 534413"/>
                    <a:gd name="connsiteY7" fmla="*/ 79568 h 497088"/>
                    <a:gd name="connsiteX8" fmla="*/ 534361 w 534413"/>
                    <a:gd name="connsiteY8" fmla="*/ 49935 h 497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4413" h="497088">
                      <a:moveTo>
                        <a:pt x="534361" y="49935"/>
                      </a:moveTo>
                      <a:cubicBezTo>
                        <a:pt x="538594" y="37941"/>
                        <a:pt x="287417" y="-20620"/>
                        <a:pt x="199928" y="7602"/>
                      </a:cubicBezTo>
                      <a:cubicBezTo>
                        <a:pt x="112439" y="35824"/>
                        <a:pt x="36945" y="149418"/>
                        <a:pt x="9428" y="219268"/>
                      </a:cubicBezTo>
                      <a:cubicBezTo>
                        <a:pt x="-18089" y="289118"/>
                        <a:pt x="22128" y="380841"/>
                        <a:pt x="34828" y="426702"/>
                      </a:cubicBezTo>
                      <a:cubicBezTo>
                        <a:pt x="47528" y="472563"/>
                        <a:pt x="85628" y="507135"/>
                        <a:pt x="85628" y="494435"/>
                      </a:cubicBezTo>
                      <a:cubicBezTo>
                        <a:pt x="85628" y="481735"/>
                        <a:pt x="41178" y="398480"/>
                        <a:pt x="34828" y="350502"/>
                      </a:cubicBezTo>
                      <a:cubicBezTo>
                        <a:pt x="28478" y="302524"/>
                        <a:pt x="24245" y="251724"/>
                        <a:pt x="47528" y="206568"/>
                      </a:cubicBezTo>
                      <a:cubicBezTo>
                        <a:pt x="70811" y="161412"/>
                        <a:pt x="97623" y="107085"/>
                        <a:pt x="174528" y="79568"/>
                      </a:cubicBezTo>
                      <a:cubicBezTo>
                        <a:pt x="251433" y="52051"/>
                        <a:pt x="530128" y="61929"/>
                        <a:pt x="534361" y="499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フリーフォーム: 図形 100">
                  <a:extLst>
                    <a:ext uri="{FF2B5EF4-FFF2-40B4-BE49-F238E27FC236}">
                      <a16:creationId xmlns:a16="http://schemas.microsoft.com/office/drawing/2014/main" id="{E1915218-392C-4860-9C27-96060BCE7154}"/>
                    </a:ext>
                  </a:extLst>
                </p:cNvPr>
                <p:cNvSpPr/>
                <p:nvPr/>
              </p:nvSpPr>
              <p:spPr>
                <a:xfrm>
                  <a:off x="6793025" y="6144122"/>
                  <a:ext cx="676839" cy="570048"/>
                </a:xfrm>
                <a:custGeom>
                  <a:avLst/>
                  <a:gdLst>
                    <a:gd name="connsiteX0" fmla="*/ 653408 w 676839"/>
                    <a:gd name="connsiteY0" fmla="*/ 121211 h 570048"/>
                    <a:gd name="connsiteX1" fmla="*/ 602608 w 676839"/>
                    <a:gd name="connsiteY1" fmla="*/ 70411 h 570048"/>
                    <a:gd name="connsiteX2" fmla="*/ 331675 w 676839"/>
                    <a:gd name="connsiteY2" fmla="*/ 6911 h 570048"/>
                    <a:gd name="connsiteX3" fmla="*/ 43808 w 676839"/>
                    <a:gd name="connsiteY3" fmla="*/ 248211 h 570048"/>
                    <a:gd name="connsiteX4" fmla="*/ 9942 w 676839"/>
                    <a:gd name="connsiteY4" fmla="*/ 464111 h 570048"/>
                    <a:gd name="connsiteX5" fmla="*/ 132708 w 676839"/>
                    <a:gd name="connsiteY5" fmla="*/ 569945 h 570048"/>
                    <a:gd name="connsiteX6" fmla="*/ 69208 w 676839"/>
                    <a:gd name="connsiteY6" fmla="*/ 481045 h 570048"/>
                    <a:gd name="connsiteX7" fmla="*/ 35342 w 676839"/>
                    <a:gd name="connsiteY7" fmla="*/ 354045 h 570048"/>
                    <a:gd name="connsiteX8" fmla="*/ 64975 w 676839"/>
                    <a:gd name="connsiteY8" fmla="*/ 231278 h 570048"/>
                    <a:gd name="connsiteX9" fmla="*/ 272408 w 676839"/>
                    <a:gd name="connsiteY9" fmla="*/ 91578 h 570048"/>
                    <a:gd name="connsiteX10" fmla="*/ 653408 w 676839"/>
                    <a:gd name="connsiteY10" fmla="*/ 121211 h 570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6839" h="570048">
                      <a:moveTo>
                        <a:pt x="653408" y="121211"/>
                      </a:moveTo>
                      <a:cubicBezTo>
                        <a:pt x="708441" y="117683"/>
                        <a:pt x="656230" y="89461"/>
                        <a:pt x="602608" y="70411"/>
                      </a:cubicBezTo>
                      <a:cubicBezTo>
                        <a:pt x="548986" y="51361"/>
                        <a:pt x="424808" y="-22722"/>
                        <a:pt x="331675" y="6911"/>
                      </a:cubicBezTo>
                      <a:cubicBezTo>
                        <a:pt x="238542" y="36544"/>
                        <a:pt x="97430" y="172011"/>
                        <a:pt x="43808" y="248211"/>
                      </a:cubicBezTo>
                      <a:cubicBezTo>
                        <a:pt x="-9814" y="324411"/>
                        <a:pt x="-4875" y="410489"/>
                        <a:pt x="9942" y="464111"/>
                      </a:cubicBezTo>
                      <a:cubicBezTo>
                        <a:pt x="24759" y="517733"/>
                        <a:pt x="122830" y="567123"/>
                        <a:pt x="132708" y="569945"/>
                      </a:cubicBezTo>
                      <a:cubicBezTo>
                        <a:pt x="142586" y="572767"/>
                        <a:pt x="85436" y="517028"/>
                        <a:pt x="69208" y="481045"/>
                      </a:cubicBezTo>
                      <a:cubicBezTo>
                        <a:pt x="52980" y="445062"/>
                        <a:pt x="36047" y="395673"/>
                        <a:pt x="35342" y="354045"/>
                      </a:cubicBezTo>
                      <a:cubicBezTo>
                        <a:pt x="34636" y="312417"/>
                        <a:pt x="25464" y="275022"/>
                        <a:pt x="64975" y="231278"/>
                      </a:cubicBezTo>
                      <a:cubicBezTo>
                        <a:pt x="104486" y="187534"/>
                        <a:pt x="173630" y="114156"/>
                        <a:pt x="272408" y="91578"/>
                      </a:cubicBezTo>
                      <a:cubicBezTo>
                        <a:pt x="371186" y="69000"/>
                        <a:pt x="598375" y="124739"/>
                        <a:pt x="653408" y="1212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: 図形 101">
                  <a:extLst>
                    <a:ext uri="{FF2B5EF4-FFF2-40B4-BE49-F238E27FC236}">
                      <a16:creationId xmlns:a16="http://schemas.microsoft.com/office/drawing/2014/main" id="{0793173F-0FA9-4E07-A4AE-CCDE4D72B617}"/>
                    </a:ext>
                  </a:extLst>
                </p:cNvPr>
                <p:cNvSpPr/>
                <p:nvPr/>
              </p:nvSpPr>
              <p:spPr>
                <a:xfrm>
                  <a:off x="6375111" y="6602942"/>
                  <a:ext cx="424375" cy="315623"/>
                </a:xfrm>
                <a:custGeom>
                  <a:avLst/>
                  <a:gdLst>
                    <a:gd name="connsiteX0" fmla="*/ 423622 w 424375"/>
                    <a:gd name="connsiteY0" fmla="*/ 9525 h 315623"/>
                    <a:gd name="connsiteX1" fmla="*/ 368589 w 424375"/>
                    <a:gd name="connsiteY1" fmla="*/ 9525 h 315623"/>
                    <a:gd name="connsiteX2" fmla="*/ 220422 w 424375"/>
                    <a:gd name="connsiteY2" fmla="*/ 85725 h 315623"/>
                    <a:gd name="connsiteX3" fmla="*/ 343189 w 424375"/>
                    <a:gd name="connsiteY3" fmla="*/ 314325 h 315623"/>
                    <a:gd name="connsiteX4" fmla="*/ 289 w 424375"/>
                    <a:gd name="connsiteY4" fmla="*/ 183091 h 315623"/>
                    <a:gd name="connsiteX5" fmla="*/ 283922 w 424375"/>
                    <a:gd name="connsiteY5" fmla="*/ 276225 h 315623"/>
                    <a:gd name="connsiteX6" fmla="*/ 283922 w 424375"/>
                    <a:gd name="connsiteY6" fmla="*/ 149225 h 315623"/>
                    <a:gd name="connsiteX7" fmla="*/ 334722 w 424375"/>
                    <a:gd name="connsiteY7" fmla="*/ 85725 h 315623"/>
                    <a:gd name="connsiteX8" fmla="*/ 423622 w 424375"/>
                    <a:gd name="connsiteY8" fmla="*/ 9525 h 31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375" h="315623">
                      <a:moveTo>
                        <a:pt x="423622" y="9525"/>
                      </a:moveTo>
                      <a:cubicBezTo>
                        <a:pt x="429266" y="-3175"/>
                        <a:pt x="402456" y="-3175"/>
                        <a:pt x="368589" y="9525"/>
                      </a:cubicBezTo>
                      <a:cubicBezTo>
                        <a:pt x="334722" y="22225"/>
                        <a:pt x="224655" y="34925"/>
                        <a:pt x="220422" y="85725"/>
                      </a:cubicBezTo>
                      <a:cubicBezTo>
                        <a:pt x="216189" y="136525"/>
                        <a:pt x="379878" y="298097"/>
                        <a:pt x="343189" y="314325"/>
                      </a:cubicBezTo>
                      <a:cubicBezTo>
                        <a:pt x="306500" y="330553"/>
                        <a:pt x="10167" y="189441"/>
                        <a:pt x="289" y="183091"/>
                      </a:cubicBezTo>
                      <a:cubicBezTo>
                        <a:pt x="-9589" y="176741"/>
                        <a:pt x="236650" y="281869"/>
                        <a:pt x="283922" y="276225"/>
                      </a:cubicBezTo>
                      <a:cubicBezTo>
                        <a:pt x="331194" y="270581"/>
                        <a:pt x="275455" y="180975"/>
                        <a:pt x="283922" y="149225"/>
                      </a:cubicBezTo>
                      <a:cubicBezTo>
                        <a:pt x="292389" y="117475"/>
                        <a:pt x="311439" y="105481"/>
                        <a:pt x="334722" y="85725"/>
                      </a:cubicBezTo>
                      <a:cubicBezTo>
                        <a:pt x="358005" y="65969"/>
                        <a:pt x="417978" y="22225"/>
                        <a:pt x="423622" y="952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フリーフォーム: 図形 102">
                  <a:extLst>
                    <a:ext uri="{FF2B5EF4-FFF2-40B4-BE49-F238E27FC236}">
                      <a16:creationId xmlns:a16="http://schemas.microsoft.com/office/drawing/2014/main" id="{2C776BDF-D07C-483B-8339-70F0C5F32948}"/>
                    </a:ext>
                  </a:extLst>
                </p:cNvPr>
                <p:cNvSpPr/>
                <p:nvPr/>
              </p:nvSpPr>
              <p:spPr>
                <a:xfrm>
                  <a:off x="6362012" y="6281843"/>
                  <a:ext cx="523179" cy="140909"/>
                </a:xfrm>
                <a:custGeom>
                  <a:avLst/>
                  <a:gdLst>
                    <a:gd name="connsiteX0" fmla="*/ 688 w 523179"/>
                    <a:gd name="connsiteY0" fmla="*/ 59690 h 140909"/>
                    <a:gd name="connsiteX1" fmla="*/ 89588 w 523179"/>
                    <a:gd name="connsiteY1" fmla="*/ 46990 h 140909"/>
                    <a:gd name="connsiteX2" fmla="*/ 153088 w 523179"/>
                    <a:gd name="connsiteY2" fmla="*/ 51224 h 140909"/>
                    <a:gd name="connsiteX3" fmla="*/ 254688 w 523179"/>
                    <a:gd name="connsiteY3" fmla="*/ 102024 h 140909"/>
                    <a:gd name="connsiteX4" fmla="*/ 373221 w 523179"/>
                    <a:gd name="connsiteY4" fmla="*/ 8890 h 140909"/>
                    <a:gd name="connsiteX5" fmla="*/ 521388 w 523179"/>
                    <a:gd name="connsiteY5" fmla="*/ 25824 h 140909"/>
                    <a:gd name="connsiteX6" fmla="*/ 445188 w 523179"/>
                    <a:gd name="connsiteY6" fmla="*/ 4657 h 140909"/>
                    <a:gd name="connsiteX7" fmla="*/ 297021 w 523179"/>
                    <a:gd name="connsiteY7" fmla="*/ 131657 h 140909"/>
                    <a:gd name="connsiteX8" fmla="*/ 140388 w 523179"/>
                    <a:gd name="connsiteY8" fmla="*/ 123190 h 140909"/>
                    <a:gd name="connsiteX9" fmla="*/ 688 w 523179"/>
                    <a:gd name="connsiteY9" fmla="*/ 59690 h 14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3179" h="140909">
                      <a:moveTo>
                        <a:pt x="688" y="59690"/>
                      </a:moveTo>
                      <a:cubicBezTo>
                        <a:pt x="-7779" y="46990"/>
                        <a:pt x="64188" y="48401"/>
                        <a:pt x="89588" y="46990"/>
                      </a:cubicBezTo>
                      <a:cubicBezTo>
                        <a:pt x="114988" y="45579"/>
                        <a:pt x="125571" y="42052"/>
                        <a:pt x="153088" y="51224"/>
                      </a:cubicBezTo>
                      <a:cubicBezTo>
                        <a:pt x="180605" y="60396"/>
                        <a:pt x="217999" y="109080"/>
                        <a:pt x="254688" y="102024"/>
                      </a:cubicBezTo>
                      <a:cubicBezTo>
                        <a:pt x="291377" y="94968"/>
                        <a:pt x="328771" y="21590"/>
                        <a:pt x="373221" y="8890"/>
                      </a:cubicBezTo>
                      <a:cubicBezTo>
                        <a:pt x="417671" y="-3810"/>
                        <a:pt x="509394" y="26529"/>
                        <a:pt x="521388" y="25824"/>
                      </a:cubicBezTo>
                      <a:cubicBezTo>
                        <a:pt x="533382" y="25119"/>
                        <a:pt x="482583" y="-12982"/>
                        <a:pt x="445188" y="4657"/>
                      </a:cubicBezTo>
                      <a:cubicBezTo>
                        <a:pt x="407793" y="22296"/>
                        <a:pt x="347821" y="111902"/>
                        <a:pt x="297021" y="131657"/>
                      </a:cubicBezTo>
                      <a:cubicBezTo>
                        <a:pt x="246221" y="151412"/>
                        <a:pt x="187660" y="135184"/>
                        <a:pt x="140388" y="123190"/>
                      </a:cubicBezTo>
                      <a:cubicBezTo>
                        <a:pt x="93116" y="111196"/>
                        <a:pt x="9155" y="72390"/>
                        <a:pt x="688" y="5969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フリーフォーム: 図形 103">
                  <a:extLst>
                    <a:ext uri="{FF2B5EF4-FFF2-40B4-BE49-F238E27FC236}">
                      <a16:creationId xmlns:a16="http://schemas.microsoft.com/office/drawing/2014/main" id="{2D216977-57D6-4449-9982-64ECB3F2DF05}"/>
                    </a:ext>
                  </a:extLst>
                </p:cNvPr>
                <p:cNvSpPr/>
                <p:nvPr/>
              </p:nvSpPr>
              <p:spPr>
                <a:xfrm>
                  <a:off x="7349894" y="6158506"/>
                  <a:ext cx="606471" cy="692092"/>
                </a:xfrm>
                <a:custGeom>
                  <a:avLst/>
                  <a:gdLst>
                    <a:gd name="connsiteX0" fmla="*/ 257406 w 606471"/>
                    <a:gd name="connsiteY0" fmla="*/ 994 h 692092"/>
                    <a:gd name="connsiteX1" fmla="*/ 45739 w 606471"/>
                    <a:gd name="connsiteY1" fmla="*/ 250761 h 692092"/>
                    <a:gd name="connsiteX2" fmla="*/ 41506 w 606471"/>
                    <a:gd name="connsiteY2" fmla="*/ 555561 h 692092"/>
                    <a:gd name="connsiteX3" fmla="*/ 375939 w 606471"/>
                    <a:gd name="connsiteY3" fmla="*/ 686794 h 692092"/>
                    <a:gd name="connsiteX4" fmla="*/ 464839 w 606471"/>
                    <a:gd name="connsiteY4" fmla="*/ 644461 h 692092"/>
                    <a:gd name="connsiteX5" fmla="*/ 604539 w 606471"/>
                    <a:gd name="connsiteY5" fmla="*/ 445494 h 692092"/>
                    <a:gd name="connsiteX6" fmla="*/ 549506 w 606471"/>
                    <a:gd name="connsiteY6" fmla="*/ 246527 h 692092"/>
                    <a:gd name="connsiteX7" fmla="*/ 596073 w 606471"/>
                    <a:gd name="connsiteY7" fmla="*/ 356594 h 692092"/>
                    <a:gd name="connsiteX8" fmla="*/ 481773 w 606471"/>
                    <a:gd name="connsiteY8" fmla="*/ 572494 h 692092"/>
                    <a:gd name="connsiteX9" fmla="*/ 248939 w 606471"/>
                    <a:gd name="connsiteY9" fmla="*/ 606361 h 692092"/>
                    <a:gd name="connsiteX10" fmla="*/ 79606 w 606471"/>
                    <a:gd name="connsiteY10" fmla="*/ 496294 h 692092"/>
                    <a:gd name="connsiteX11" fmla="*/ 3406 w 606471"/>
                    <a:gd name="connsiteY11" fmla="*/ 348127 h 692092"/>
                    <a:gd name="connsiteX12" fmla="*/ 37273 w 606471"/>
                    <a:gd name="connsiteY12" fmla="*/ 170327 h 692092"/>
                    <a:gd name="connsiteX13" fmla="*/ 257406 w 606471"/>
                    <a:gd name="connsiteY13" fmla="*/ 994 h 692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6471" h="692092">
                      <a:moveTo>
                        <a:pt x="257406" y="994"/>
                      </a:moveTo>
                      <a:cubicBezTo>
                        <a:pt x="258817" y="14400"/>
                        <a:pt x="81722" y="158333"/>
                        <a:pt x="45739" y="250761"/>
                      </a:cubicBezTo>
                      <a:cubicBezTo>
                        <a:pt x="9756" y="343189"/>
                        <a:pt x="-13527" y="482889"/>
                        <a:pt x="41506" y="555561"/>
                      </a:cubicBezTo>
                      <a:cubicBezTo>
                        <a:pt x="96539" y="628233"/>
                        <a:pt x="305384" y="671977"/>
                        <a:pt x="375939" y="686794"/>
                      </a:cubicBezTo>
                      <a:cubicBezTo>
                        <a:pt x="446494" y="701611"/>
                        <a:pt x="426739" y="684678"/>
                        <a:pt x="464839" y="644461"/>
                      </a:cubicBezTo>
                      <a:cubicBezTo>
                        <a:pt x="502939" y="604244"/>
                        <a:pt x="590428" y="511816"/>
                        <a:pt x="604539" y="445494"/>
                      </a:cubicBezTo>
                      <a:cubicBezTo>
                        <a:pt x="618650" y="379172"/>
                        <a:pt x="550917" y="261344"/>
                        <a:pt x="549506" y="246527"/>
                      </a:cubicBezTo>
                      <a:cubicBezTo>
                        <a:pt x="548095" y="231710"/>
                        <a:pt x="607362" y="302266"/>
                        <a:pt x="596073" y="356594"/>
                      </a:cubicBezTo>
                      <a:cubicBezTo>
                        <a:pt x="584784" y="410922"/>
                        <a:pt x="539629" y="530866"/>
                        <a:pt x="481773" y="572494"/>
                      </a:cubicBezTo>
                      <a:cubicBezTo>
                        <a:pt x="423917" y="614122"/>
                        <a:pt x="315967" y="619061"/>
                        <a:pt x="248939" y="606361"/>
                      </a:cubicBezTo>
                      <a:cubicBezTo>
                        <a:pt x="181911" y="593661"/>
                        <a:pt x="120528" y="539333"/>
                        <a:pt x="79606" y="496294"/>
                      </a:cubicBezTo>
                      <a:cubicBezTo>
                        <a:pt x="38684" y="453255"/>
                        <a:pt x="10461" y="402455"/>
                        <a:pt x="3406" y="348127"/>
                      </a:cubicBezTo>
                      <a:cubicBezTo>
                        <a:pt x="-3650" y="293799"/>
                        <a:pt x="-2944" y="227477"/>
                        <a:pt x="37273" y="170327"/>
                      </a:cubicBezTo>
                      <a:cubicBezTo>
                        <a:pt x="77490" y="113177"/>
                        <a:pt x="255995" y="-12412"/>
                        <a:pt x="257406" y="99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フリーフォーム: 図形 104">
                  <a:extLst>
                    <a:ext uri="{FF2B5EF4-FFF2-40B4-BE49-F238E27FC236}">
                      <a16:creationId xmlns:a16="http://schemas.microsoft.com/office/drawing/2014/main" id="{8E85050A-47B6-4317-9BF3-505C25A36ECE}"/>
                    </a:ext>
                  </a:extLst>
                </p:cNvPr>
                <p:cNvSpPr/>
                <p:nvPr/>
              </p:nvSpPr>
              <p:spPr>
                <a:xfrm>
                  <a:off x="6332123" y="6675074"/>
                  <a:ext cx="482812" cy="826557"/>
                </a:xfrm>
                <a:custGeom>
                  <a:avLst/>
                  <a:gdLst>
                    <a:gd name="connsiteX0" fmla="*/ 420044 w 482812"/>
                    <a:gd name="connsiteY0" fmla="*/ 893 h 826557"/>
                    <a:gd name="connsiteX1" fmla="*/ 479310 w 482812"/>
                    <a:gd name="connsiteY1" fmla="*/ 216793 h 826557"/>
                    <a:gd name="connsiteX2" fmla="*/ 301510 w 482812"/>
                    <a:gd name="connsiteY2" fmla="*/ 343793 h 826557"/>
                    <a:gd name="connsiteX3" fmla="*/ 407344 w 482812"/>
                    <a:gd name="connsiteY3" fmla="*/ 530059 h 826557"/>
                    <a:gd name="connsiteX4" fmla="*/ 436977 w 482812"/>
                    <a:gd name="connsiteY4" fmla="*/ 745959 h 826557"/>
                    <a:gd name="connsiteX5" fmla="*/ 238010 w 482812"/>
                    <a:gd name="connsiteY5" fmla="*/ 826393 h 826557"/>
                    <a:gd name="connsiteX6" fmla="*/ 944 w 482812"/>
                    <a:gd name="connsiteY6" fmla="*/ 729026 h 826557"/>
                    <a:gd name="connsiteX7" fmla="*/ 331144 w 482812"/>
                    <a:gd name="connsiteY7" fmla="*/ 771359 h 826557"/>
                    <a:gd name="connsiteX8" fmla="*/ 428510 w 482812"/>
                    <a:gd name="connsiteY8" fmla="*/ 695159 h 826557"/>
                    <a:gd name="connsiteX9" fmla="*/ 428510 w 482812"/>
                    <a:gd name="connsiteY9" fmla="*/ 479259 h 826557"/>
                    <a:gd name="connsiteX10" fmla="*/ 424277 w 482812"/>
                    <a:gd name="connsiteY10" fmla="*/ 305693 h 826557"/>
                    <a:gd name="connsiteX11" fmla="*/ 420044 w 482812"/>
                    <a:gd name="connsiteY11" fmla="*/ 893 h 826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82812" h="826557">
                      <a:moveTo>
                        <a:pt x="420044" y="893"/>
                      </a:moveTo>
                      <a:cubicBezTo>
                        <a:pt x="429216" y="-13924"/>
                        <a:pt x="499066" y="159643"/>
                        <a:pt x="479310" y="216793"/>
                      </a:cubicBezTo>
                      <a:cubicBezTo>
                        <a:pt x="459554" y="273943"/>
                        <a:pt x="313504" y="291582"/>
                        <a:pt x="301510" y="343793"/>
                      </a:cubicBezTo>
                      <a:cubicBezTo>
                        <a:pt x="289516" y="396004"/>
                        <a:pt x="384766" y="463031"/>
                        <a:pt x="407344" y="530059"/>
                      </a:cubicBezTo>
                      <a:cubicBezTo>
                        <a:pt x="429922" y="597087"/>
                        <a:pt x="465199" y="696570"/>
                        <a:pt x="436977" y="745959"/>
                      </a:cubicBezTo>
                      <a:cubicBezTo>
                        <a:pt x="408755" y="795348"/>
                        <a:pt x="310682" y="829215"/>
                        <a:pt x="238010" y="826393"/>
                      </a:cubicBezTo>
                      <a:cubicBezTo>
                        <a:pt x="165338" y="823571"/>
                        <a:pt x="-14578" y="738198"/>
                        <a:pt x="944" y="729026"/>
                      </a:cubicBezTo>
                      <a:cubicBezTo>
                        <a:pt x="16466" y="719854"/>
                        <a:pt x="259883" y="777003"/>
                        <a:pt x="331144" y="771359"/>
                      </a:cubicBezTo>
                      <a:cubicBezTo>
                        <a:pt x="402405" y="765715"/>
                        <a:pt x="412282" y="743842"/>
                        <a:pt x="428510" y="695159"/>
                      </a:cubicBezTo>
                      <a:cubicBezTo>
                        <a:pt x="444738" y="646476"/>
                        <a:pt x="429215" y="544170"/>
                        <a:pt x="428510" y="479259"/>
                      </a:cubicBezTo>
                      <a:cubicBezTo>
                        <a:pt x="427805" y="414348"/>
                        <a:pt x="427099" y="381187"/>
                        <a:pt x="424277" y="305693"/>
                      </a:cubicBezTo>
                      <a:cubicBezTo>
                        <a:pt x="421455" y="230199"/>
                        <a:pt x="410872" y="15710"/>
                        <a:pt x="420044" y="89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フリーフォーム: 図形 105">
                  <a:extLst>
                    <a:ext uri="{FF2B5EF4-FFF2-40B4-BE49-F238E27FC236}">
                      <a16:creationId xmlns:a16="http://schemas.microsoft.com/office/drawing/2014/main" id="{DCE11EA2-95F7-4570-A738-BC4D942031BE}"/>
                    </a:ext>
                  </a:extLst>
                </p:cNvPr>
                <p:cNvSpPr/>
                <p:nvPr/>
              </p:nvSpPr>
              <p:spPr>
                <a:xfrm>
                  <a:off x="7718552" y="6700134"/>
                  <a:ext cx="468308" cy="344481"/>
                </a:xfrm>
                <a:custGeom>
                  <a:avLst/>
                  <a:gdLst>
                    <a:gd name="connsiteX0" fmla="*/ 456015 w 468308"/>
                    <a:gd name="connsiteY0" fmla="*/ 1233 h 344481"/>
                    <a:gd name="connsiteX1" fmla="*/ 117348 w 468308"/>
                    <a:gd name="connsiteY1" fmla="*/ 238299 h 344481"/>
                    <a:gd name="connsiteX2" fmla="*/ 3048 w 468308"/>
                    <a:gd name="connsiteY2" fmla="*/ 344133 h 344481"/>
                    <a:gd name="connsiteX3" fmla="*/ 218948 w 468308"/>
                    <a:gd name="connsiteY3" fmla="*/ 267933 h 344481"/>
                    <a:gd name="connsiteX4" fmla="*/ 375581 w 468308"/>
                    <a:gd name="connsiteY4" fmla="*/ 149399 h 344481"/>
                    <a:gd name="connsiteX5" fmla="*/ 456015 w 468308"/>
                    <a:gd name="connsiteY5" fmla="*/ 1233 h 344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8308" h="344481">
                      <a:moveTo>
                        <a:pt x="456015" y="1233"/>
                      </a:moveTo>
                      <a:cubicBezTo>
                        <a:pt x="412976" y="16050"/>
                        <a:pt x="192842" y="181149"/>
                        <a:pt x="117348" y="238299"/>
                      </a:cubicBezTo>
                      <a:cubicBezTo>
                        <a:pt x="41854" y="295449"/>
                        <a:pt x="-13885" y="339194"/>
                        <a:pt x="3048" y="344133"/>
                      </a:cubicBezTo>
                      <a:cubicBezTo>
                        <a:pt x="19981" y="349072"/>
                        <a:pt x="156859" y="300389"/>
                        <a:pt x="218948" y="267933"/>
                      </a:cubicBezTo>
                      <a:cubicBezTo>
                        <a:pt x="281037" y="235477"/>
                        <a:pt x="332542" y="189616"/>
                        <a:pt x="375581" y="149399"/>
                      </a:cubicBezTo>
                      <a:cubicBezTo>
                        <a:pt x="418620" y="109182"/>
                        <a:pt x="499054" y="-13584"/>
                        <a:pt x="456015" y="12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フリーフォーム: 図形 106">
                  <a:extLst>
                    <a:ext uri="{FF2B5EF4-FFF2-40B4-BE49-F238E27FC236}">
                      <a16:creationId xmlns:a16="http://schemas.microsoft.com/office/drawing/2014/main" id="{F19B199F-1AC7-47DF-BD26-F465445B3C8D}"/>
                    </a:ext>
                  </a:extLst>
                </p:cNvPr>
                <p:cNvSpPr/>
                <p:nvPr/>
              </p:nvSpPr>
              <p:spPr>
                <a:xfrm>
                  <a:off x="6955803" y="6839177"/>
                  <a:ext cx="804688" cy="632230"/>
                </a:xfrm>
                <a:custGeom>
                  <a:avLst/>
                  <a:gdLst>
                    <a:gd name="connsiteX0" fmla="*/ 803897 w 804688"/>
                    <a:gd name="connsiteY0" fmla="*/ 14590 h 632230"/>
                    <a:gd name="connsiteX1" fmla="*/ 702297 w 804688"/>
                    <a:gd name="connsiteY1" fmla="*/ 39990 h 632230"/>
                    <a:gd name="connsiteX2" fmla="*/ 647264 w 804688"/>
                    <a:gd name="connsiteY2" fmla="*/ 205090 h 632230"/>
                    <a:gd name="connsiteX3" fmla="*/ 753097 w 804688"/>
                    <a:gd name="connsiteY3" fmla="*/ 497190 h 632230"/>
                    <a:gd name="connsiteX4" fmla="*/ 626097 w 804688"/>
                    <a:gd name="connsiteY4" fmla="*/ 387123 h 632230"/>
                    <a:gd name="connsiteX5" fmla="*/ 414430 w 804688"/>
                    <a:gd name="connsiteY5" fmla="*/ 433690 h 632230"/>
                    <a:gd name="connsiteX6" fmla="*/ 24964 w 804688"/>
                    <a:gd name="connsiteY6" fmla="*/ 628423 h 632230"/>
                    <a:gd name="connsiteX7" fmla="*/ 96930 w 804688"/>
                    <a:gd name="connsiteY7" fmla="*/ 547990 h 632230"/>
                    <a:gd name="connsiteX8" fmla="*/ 566830 w 804688"/>
                    <a:gd name="connsiteY8" fmla="*/ 370190 h 632230"/>
                    <a:gd name="connsiteX9" fmla="*/ 638797 w 804688"/>
                    <a:gd name="connsiteY9" fmla="*/ 315156 h 632230"/>
                    <a:gd name="connsiteX10" fmla="*/ 643030 w 804688"/>
                    <a:gd name="connsiteY10" fmla="*/ 230490 h 632230"/>
                    <a:gd name="connsiteX11" fmla="*/ 803897 w 804688"/>
                    <a:gd name="connsiteY11" fmla="*/ 14590 h 63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04688" h="632230">
                      <a:moveTo>
                        <a:pt x="803897" y="14590"/>
                      </a:moveTo>
                      <a:cubicBezTo>
                        <a:pt x="813775" y="-17160"/>
                        <a:pt x="728402" y="8240"/>
                        <a:pt x="702297" y="39990"/>
                      </a:cubicBezTo>
                      <a:cubicBezTo>
                        <a:pt x="676191" y="71740"/>
                        <a:pt x="638797" y="128890"/>
                        <a:pt x="647264" y="205090"/>
                      </a:cubicBezTo>
                      <a:cubicBezTo>
                        <a:pt x="655731" y="281290"/>
                        <a:pt x="756625" y="466851"/>
                        <a:pt x="753097" y="497190"/>
                      </a:cubicBezTo>
                      <a:cubicBezTo>
                        <a:pt x="749569" y="527529"/>
                        <a:pt x="682541" y="397706"/>
                        <a:pt x="626097" y="387123"/>
                      </a:cubicBezTo>
                      <a:cubicBezTo>
                        <a:pt x="569653" y="376540"/>
                        <a:pt x="514619" y="393473"/>
                        <a:pt x="414430" y="433690"/>
                      </a:cubicBezTo>
                      <a:cubicBezTo>
                        <a:pt x="314241" y="473907"/>
                        <a:pt x="77881" y="609373"/>
                        <a:pt x="24964" y="628423"/>
                      </a:cubicBezTo>
                      <a:cubicBezTo>
                        <a:pt x="-27953" y="647473"/>
                        <a:pt x="6619" y="591029"/>
                        <a:pt x="96930" y="547990"/>
                      </a:cubicBezTo>
                      <a:cubicBezTo>
                        <a:pt x="187241" y="504951"/>
                        <a:pt x="476519" y="408996"/>
                        <a:pt x="566830" y="370190"/>
                      </a:cubicBezTo>
                      <a:cubicBezTo>
                        <a:pt x="657141" y="331384"/>
                        <a:pt x="626097" y="338439"/>
                        <a:pt x="638797" y="315156"/>
                      </a:cubicBezTo>
                      <a:cubicBezTo>
                        <a:pt x="651497" y="291873"/>
                        <a:pt x="621863" y="285523"/>
                        <a:pt x="643030" y="230490"/>
                      </a:cubicBezTo>
                      <a:cubicBezTo>
                        <a:pt x="664197" y="175457"/>
                        <a:pt x="794019" y="46340"/>
                        <a:pt x="803897" y="1459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フリーフォーム: 図形 107">
                  <a:extLst>
                    <a:ext uri="{FF2B5EF4-FFF2-40B4-BE49-F238E27FC236}">
                      <a16:creationId xmlns:a16="http://schemas.microsoft.com/office/drawing/2014/main" id="{366B7936-072B-4C05-938E-286A7925820D}"/>
                    </a:ext>
                  </a:extLst>
                </p:cNvPr>
                <p:cNvSpPr/>
                <p:nvPr/>
              </p:nvSpPr>
              <p:spPr>
                <a:xfrm>
                  <a:off x="7117603" y="6836658"/>
                  <a:ext cx="555108" cy="341855"/>
                </a:xfrm>
                <a:custGeom>
                  <a:avLst/>
                  <a:gdLst>
                    <a:gd name="connsiteX0" fmla="*/ 532030 w 555108"/>
                    <a:gd name="connsiteY0" fmla="*/ 97542 h 341855"/>
                    <a:gd name="connsiteX1" fmla="*/ 481230 w 555108"/>
                    <a:gd name="connsiteY1" fmla="*/ 127175 h 341855"/>
                    <a:gd name="connsiteX2" fmla="*/ 155264 w 555108"/>
                    <a:gd name="connsiteY2" fmla="*/ 279575 h 341855"/>
                    <a:gd name="connsiteX3" fmla="*/ 2864 w 555108"/>
                    <a:gd name="connsiteY3" fmla="*/ 338842 h 341855"/>
                    <a:gd name="connsiteX4" fmla="*/ 278030 w 555108"/>
                    <a:gd name="connsiteY4" fmla="*/ 194909 h 341855"/>
                    <a:gd name="connsiteX5" fmla="*/ 269564 w 555108"/>
                    <a:gd name="connsiteY5" fmla="*/ 101775 h 341855"/>
                    <a:gd name="connsiteX6" fmla="*/ 180664 w 555108"/>
                    <a:gd name="connsiteY6" fmla="*/ 175 h 341855"/>
                    <a:gd name="connsiteX7" fmla="*/ 532030 w 555108"/>
                    <a:gd name="connsiteY7" fmla="*/ 97542 h 3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5108" h="341855">
                      <a:moveTo>
                        <a:pt x="532030" y="97542"/>
                      </a:moveTo>
                      <a:cubicBezTo>
                        <a:pt x="582124" y="118709"/>
                        <a:pt x="544024" y="96836"/>
                        <a:pt x="481230" y="127175"/>
                      </a:cubicBezTo>
                      <a:cubicBezTo>
                        <a:pt x="418436" y="157514"/>
                        <a:pt x="234992" y="244297"/>
                        <a:pt x="155264" y="279575"/>
                      </a:cubicBezTo>
                      <a:cubicBezTo>
                        <a:pt x="75536" y="314853"/>
                        <a:pt x="-17597" y="352953"/>
                        <a:pt x="2864" y="338842"/>
                      </a:cubicBezTo>
                      <a:cubicBezTo>
                        <a:pt x="23325" y="324731"/>
                        <a:pt x="233580" y="234420"/>
                        <a:pt x="278030" y="194909"/>
                      </a:cubicBezTo>
                      <a:cubicBezTo>
                        <a:pt x="322480" y="155398"/>
                        <a:pt x="285792" y="134230"/>
                        <a:pt x="269564" y="101775"/>
                      </a:cubicBezTo>
                      <a:cubicBezTo>
                        <a:pt x="253336" y="69320"/>
                        <a:pt x="140447" y="-4058"/>
                        <a:pt x="180664" y="175"/>
                      </a:cubicBezTo>
                      <a:cubicBezTo>
                        <a:pt x="220881" y="4408"/>
                        <a:pt x="481936" y="76375"/>
                        <a:pt x="532030" y="975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701F7618-7EDC-4CAD-8EB3-B112DFD5B7D8}"/>
                </a:ext>
              </a:extLst>
            </p:cNvPr>
            <p:cNvSpPr/>
            <p:nvPr/>
          </p:nvSpPr>
          <p:spPr>
            <a:xfrm>
              <a:off x="6359829" y="1371496"/>
              <a:ext cx="3570962" cy="6865756"/>
            </a:xfrm>
            <a:custGeom>
              <a:avLst/>
              <a:gdLst>
                <a:gd name="connsiteX0" fmla="*/ 66371 w 3570962"/>
                <a:gd name="connsiteY0" fmla="*/ 104 h 6865756"/>
                <a:gd name="connsiteX1" fmla="*/ 1501471 w 3570962"/>
                <a:gd name="connsiteY1" fmla="*/ 317604 h 6865756"/>
                <a:gd name="connsiteX2" fmla="*/ 3114371 w 3570962"/>
                <a:gd name="connsiteY2" fmla="*/ 1752704 h 6865756"/>
                <a:gd name="connsiteX3" fmla="*/ 3508071 w 3570962"/>
                <a:gd name="connsiteY3" fmla="*/ 3746604 h 6865756"/>
                <a:gd name="connsiteX4" fmla="*/ 3063571 w 3570962"/>
                <a:gd name="connsiteY4" fmla="*/ 5194404 h 6865756"/>
                <a:gd name="connsiteX5" fmla="*/ 2339671 w 3570962"/>
                <a:gd name="connsiteY5" fmla="*/ 6007204 h 6865756"/>
                <a:gd name="connsiteX6" fmla="*/ 1425271 w 3570962"/>
                <a:gd name="connsiteY6" fmla="*/ 6540604 h 6865756"/>
                <a:gd name="connsiteX7" fmla="*/ 2871 w 3570962"/>
                <a:gd name="connsiteY7" fmla="*/ 6845404 h 6865756"/>
                <a:gd name="connsiteX8" fmla="*/ 1107771 w 3570962"/>
                <a:gd name="connsiteY8" fmla="*/ 6718404 h 6865756"/>
                <a:gd name="connsiteX9" fmla="*/ 2809571 w 3570962"/>
                <a:gd name="connsiteY9" fmla="*/ 5765904 h 6865756"/>
                <a:gd name="connsiteX10" fmla="*/ 3482671 w 3570962"/>
                <a:gd name="connsiteY10" fmla="*/ 3975204 h 6865756"/>
                <a:gd name="connsiteX11" fmla="*/ 3368371 w 3570962"/>
                <a:gd name="connsiteY11" fmla="*/ 2159104 h 6865756"/>
                <a:gd name="connsiteX12" fmla="*/ 1717371 w 3570962"/>
                <a:gd name="connsiteY12" fmla="*/ 330304 h 6865756"/>
                <a:gd name="connsiteX13" fmla="*/ 66371 w 3570962"/>
                <a:gd name="connsiteY13" fmla="*/ 104 h 6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0962" h="6865756">
                  <a:moveTo>
                    <a:pt x="66371" y="104"/>
                  </a:moveTo>
                  <a:cubicBezTo>
                    <a:pt x="30388" y="-2013"/>
                    <a:pt x="993471" y="25504"/>
                    <a:pt x="1501471" y="317604"/>
                  </a:cubicBezTo>
                  <a:cubicBezTo>
                    <a:pt x="2009471" y="609704"/>
                    <a:pt x="2779938" y="1181204"/>
                    <a:pt x="3114371" y="1752704"/>
                  </a:cubicBezTo>
                  <a:cubicBezTo>
                    <a:pt x="3448804" y="2324204"/>
                    <a:pt x="3516538" y="3172987"/>
                    <a:pt x="3508071" y="3746604"/>
                  </a:cubicBezTo>
                  <a:cubicBezTo>
                    <a:pt x="3499604" y="4320221"/>
                    <a:pt x="3258304" y="4817637"/>
                    <a:pt x="3063571" y="5194404"/>
                  </a:cubicBezTo>
                  <a:cubicBezTo>
                    <a:pt x="2868838" y="5571171"/>
                    <a:pt x="2612721" y="5782837"/>
                    <a:pt x="2339671" y="6007204"/>
                  </a:cubicBezTo>
                  <a:cubicBezTo>
                    <a:pt x="2066621" y="6231571"/>
                    <a:pt x="1814738" y="6400904"/>
                    <a:pt x="1425271" y="6540604"/>
                  </a:cubicBezTo>
                  <a:cubicBezTo>
                    <a:pt x="1035804" y="6680304"/>
                    <a:pt x="55788" y="6815771"/>
                    <a:pt x="2871" y="6845404"/>
                  </a:cubicBezTo>
                  <a:cubicBezTo>
                    <a:pt x="-50046" y="6875037"/>
                    <a:pt x="639988" y="6898321"/>
                    <a:pt x="1107771" y="6718404"/>
                  </a:cubicBezTo>
                  <a:cubicBezTo>
                    <a:pt x="1575554" y="6538487"/>
                    <a:pt x="2413754" y="6223104"/>
                    <a:pt x="2809571" y="5765904"/>
                  </a:cubicBezTo>
                  <a:cubicBezTo>
                    <a:pt x="3205388" y="5308704"/>
                    <a:pt x="3389538" y="4576337"/>
                    <a:pt x="3482671" y="3975204"/>
                  </a:cubicBezTo>
                  <a:cubicBezTo>
                    <a:pt x="3575804" y="3374071"/>
                    <a:pt x="3662588" y="2766587"/>
                    <a:pt x="3368371" y="2159104"/>
                  </a:cubicBezTo>
                  <a:cubicBezTo>
                    <a:pt x="3074154" y="1551621"/>
                    <a:pt x="2265588" y="690137"/>
                    <a:pt x="1717371" y="330304"/>
                  </a:cubicBezTo>
                  <a:cubicBezTo>
                    <a:pt x="1169154" y="-29529"/>
                    <a:pt x="102354" y="2221"/>
                    <a:pt x="66371" y="10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A5EE2C09-ECAF-4920-9EDE-B9019E3DDAFB}"/>
                </a:ext>
              </a:extLst>
            </p:cNvPr>
            <p:cNvSpPr/>
            <p:nvPr/>
          </p:nvSpPr>
          <p:spPr>
            <a:xfrm rot="10800000">
              <a:off x="2930829" y="1367722"/>
              <a:ext cx="3570962" cy="6865756"/>
            </a:xfrm>
            <a:custGeom>
              <a:avLst/>
              <a:gdLst>
                <a:gd name="connsiteX0" fmla="*/ 66371 w 3570962"/>
                <a:gd name="connsiteY0" fmla="*/ 104 h 6865756"/>
                <a:gd name="connsiteX1" fmla="*/ 1501471 w 3570962"/>
                <a:gd name="connsiteY1" fmla="*/ 317604 h 6865756"/>
                <a:gd name="connsiteX2" fmla="*/ 3114371 w 3570962"/>
                <a:gd name="connsiteY2" fmla="*/ 1752704 h 6865756"/>
                <a:gd name="connsiteX3" fmla="*/ 3508071 w 3570962"/>
                <a:gd name="connsiteY3" fmla="*/ 3746604 h 6865756"/>
                <a:gd name="connsiteX4" fmla="*/ 3063571 w 3570962"/>
                <a:gd name="connsiteY4" fmla="*/ 5194404 h 6865756"/>
                <a:gd name="connsiteX5" fmla="*/ 2339671 w 3570962"/>
                <a:gd name="connsiteY5" fmla="*/ 6007204 h 6865756"/>
                <a:gd name="connsiteX6" fmla="*/ 1425271 w 3570962"/>
                <a:gd name="connsiteY6" fmla="*/ 6540604 h 6865756"/>
                <a:gd name="connsiteX7" fmla="*/ 2871 w 3570962"/>
                <a:gd name="connsiteY7" fmla="*/ 6845404 h 6865756"/>
                <a:gd name="connsiteX8" fmla="*/ 1107771 w 3570962"/>
                <a:gd name="connsiteY8" fmla="*/ 6718404 h 6865756"/>
                <a:gd name="connsiteX9" fmla="*/ 2809571 w 3570962"/>
                <a:gd name="connsiteY9" fmla="*/ 5765904 h 6865756"/>
                <a:gd name="connsiteX10" fmla="*/ 3482671 w 3570962"/>
                <a:gd name="connsiteY10" fmla="*/ 3975204 h 6865756"/>
                <a:gd name="connsiteX11" fmla="*/ 3368371 w 3570962"/>
                <a:gd name="connsiteY11" fmla="*/ 2159104 h 6865756"/>
                <a:gd name="connsiteX12" fmla="*/ 1717371 w 3570962"/>
                <a:gd name="connsiteY12" fmla="*/ 330304 h 6865756"/>
                <a:gd name="connsiteX13" fmla="*/ 66371 w 3570962"/>
                <a:gd name="connsiteY13" fmla="*/ 104 h 6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0962" h="6865756">
                  <a:moveTo>
                    <a:pt x="66371" y="104"/>
                  </a:moveTo>
                  <a:cubicBezTo>
                    <a:pt x="30388" y="-2013"/>
                    <a:pt x="993471" y="25504"/>
                    <a:pt x="1501471" y="317604"/>
                  </a:cubicBezTo>
                  <a:cubicBezTo>
                    <a:pt x="2009471" y="609704"/>
                    <a:pt x="2779938" y="1181204"/>
                    <a:pt x="3114371" y="1752704"/>
                  </a:cubicBezTo>
                  <a:cubicBezTo>
                    <a:pt x="3448804" y="2324204"/>
                    <a:pt x="3516538" y="3172987"/>
                    <a:pt x="3508071" y="3746604"/>
                  </a:cubicBezTo>
                  <a:cubicBezTo>
                    <a:pt x="3499604" y="4320221"/>
                    <a:pt x="3258304" y="4817637"/>
                    <a:pt x="3063571" y="5194404"/>
                  </a:cubicBezTo>
                  <a:cubicBezTo>
                    <a:pt x="2868838" y="5571171"/>
                    <a:pt x="2612721" y="5782837"/>
                    <a:pt x="2339671" y="6007204"/>
                  </a:cubicBezTo>
                  <a:cubicBezTo>
                    <a:pt x="2066621" y="6231571"/>
                    <a:pt x="1814738" y="6400904"/>
                    <a:pt x="1425271" y="6540604"/>
                  </a:cubicBezTo>
                  <a:cubicBezTo>
                    <a:pt x="1035804" y="6680304"/>
                    <a:pt x="55788" y="6815771"/>
                    <a:pt x="2871" y="6845404"/>
                  </a:cubicBezTo>
                  <a:cubicBezTo>
                    <a:pt x="-50046" y="6875037"/>
                    <a:pt x="639988" y="6898321"/>
                    <a:pt x="1107771" y="6718404"/>
                  </a:cubicBezTo>
                  <a:cubicBezTo>
                    <a:pt x="1575554" y="6538487"/>
                    <a:pt x="2413754" y="6223104"/>
                    <a:pt x="2809571" y="5765904"/>
                  </a:cubicBezTo>
                  <a:cubicBezTo>
                    <a:pt x="3205388" y="5308704"/>
                    <a:pt x="3389538" y="4576337"/>
                    <a:pt x="3482671" y="3975204"/>
                  </a:cubicBezTo>
                  <a:cubicBezTo>
                    <a:pt x="3575804" y="3374071"/>
                    <a:pt x="3662588" y="2766587"/>
                    <a:pt x="3368371" y="2159104"/>
                  </a:cubicBezTo>
                  <a:cubicBezTo>
                    <a:pt x="3074154" y="1551621"/>
                    <a:pt x="2265588" y="690137"/>
                    <a:pt x="1717371" y="330304"/>
                  </a:cubicBezTo>
                  <a:cubicBezTo>
                    <a:pt x="1169154" y="-29529"/>
                    <a:pt x="102354" y="2221"/>
                    <a:pt x="66371" y="10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A146B4FC-EE68-4353-8BB3-E1AB20F6244D}"/>
                </a:ext>
              </a:extLst>
            </p:cNvPr>
            <p:cNvSpPr/>
            <p:nvPr/>
          </p:nvSpPr>
          <p:spPr>
            <a:xfrm>
              <a:off x="7118765" y="1600092"/>
              <a:ext cx="221926" cy="283798"/>
            </a:xfrm>
            <a:custGeom>
              <a:avLst/>
              <a:gdLst>
                <a:gd name="connsiteX0" fmla="*/ 175268 w 221926"/>
                <a:gd name="connsiteY0" fmla="*/ 108 h 283798"/>
                <a:gd name="connsiteX1" fmla="*/ 221835 w 221926"/>
                <a:gd name="connsiteY1" fmla="*/ 160975 h 283798"/>
                <a:gd name="connsiteX2" fmla="*/ 162568 w 221926"/>
                <a:gd name="connsiteY2" fmla="*/ 266808 h 283798"/>
                <a:gd name="connsiteX3" fmla="*/ 56735 w 221926"/>
                <a:gd name="connsiteY3" fmla="*/ 279508 h 283798"/>
                <a:gd name="connsiteX4" fmla="*/ 1702 w 221926"/>
                <a:gd name="connsiteY4" fmla="*/ 224475 h 283798"/>
                <a:gd name="connsiteX5" fmla="*/ 18635 w 221926"/>
                <a:gd name="connsiteY5" fmla="*/ 131341 h 283798"/>
                <a:gd name="connsiteX6" fmla="*/ 65202 w 221926"/>
                <a:gd name="connsiteY6" fmla="*/ 29741 h 283798"/>
                <a:gd name="connsiteX7" fmla="*/ 60968 w 221926"/>
                <a:gd name="connsiteY7" fmla="*/ 144041 h 283798"/>
                <a:gd name="connsiteX8" fmla="*/ 103302 w 221926"/>
                <a:gd name="connsiteY8" fmla="*/ 220241 h 283798"/>
                <a:gd name="connsiteX9" fmla="*/ 141402 w 221926"/>
                <a:gd name="connsiteY9" fmla="*/ 186375 h 283798"/>
                <a:gd name="connsiteX10" fmla="*/ 175268 w 221926"/>
                <a:gd name="connsiteY10" fmla="*/ 108 h 28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926" h="283798">
                  <a:moveTo>
                    <a:pt x="175268" y="108"/>
                  </a:moveTo>
                  <a:cubicBezTo>
                    <a:pt x="188674" y="-4125"/>
                    <a:pt x="223952" y="116525"/>
                    <a:pt x="221835" y="160975"/>
                  </a:cubicBezTo>
                  <a:cubicBezTo>
                    <a:pt x="219718" y="205425"/>
                    <a:pt x="190085" y="247053"/>
                    <a:pt x="162568" y="266808"/>
                  </a:cubicBezTo>
                  <a:cubicBezTo>
                    <a:pt x="135051" y="286563"/>
                    <a:pt x="83546" y="286563"/>
                    <a:pt x="56735" y="279508"/>
                  </a:cubicBezTo>
                  <a:cubicBezTo>
                    <a:pt x="29924" y="272453"/>
                    <a:pt x="8052" y="249170"/>
                    <a:pt x="1702" y="224475"/>
                  </a:cubicBezTo>
                  <a:cubicBezTo>
                    <a:pt x="-4648" y="199780"/>
                    <a:pt x="8052" y="163797"/>
                    <a:pt x="18635" y="131341"/>
                  </a:cubicBezTo>
                  <a:cubicBezTo>
                    <a:pt x="29218" y="98885"/>
                    <a:pt x="58147" y="27624"/>
                    <a:pt x="65202" y="29741"/>
                  </a:cubicBezTo>
                  <a:cubicBezTo>
                    <a:pt x="72257" y="31858"/>
                    <a:pt x="54618" y="112291"/>
                    <a:pt x="60968" y="144041"/>
                  </a:cubicBezTo>
                  <a:cubicBezTo>
                    <a:pt x="67318" y="175791"/>
                    <a:pt x="89896" y="213185"/>
                    <a:pt x="103302" y="220241"/>
                  </a:cubicBezTo>
                  <a:cubicBezTo>
                    <a:pt x="116708" y="227297"/>
                    <a:pt x="130113" y="220947"/>
                    <a:pt x="141402" y="186375"/>
                  </a:cubicBezTo>
                  <a:cubicBezTo>
                    <a:pt x="152691" y="151803"/>
                    <a:pt x="161862" y="4341"/>
                    <a:pt x="175268" y="10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91BABC0B-5C4A-49D9-B8C1-E8D13BCFDD6F}"/>
                </a:ext>
              </a:extLst>
            </p:cNvPr>
            <p:cNvSpPr/>
            <p:nvPr/>
          </p:nvSpPr>
          <p:spPr>
            <a:xfrm>
              <a:off x="7164866" y="1556637"/>
              <a:ext cx="159730" cy="124585"/>
            </a:xfrm>
            <a:custGeom>
              <a:avLst/>
              <a:gdLst>
                <a:gd name="connsiteX0" fmla="*/ 158801 w 159730"/>
                <a:gd name="connsiteY0" fmla="*/ 123996 h 124585"/>
                <a:gd name="connsiteX1" fmla="*/ 116467 w 159730"/>
                <a:gd name="connsiteY1" fmla="*/ 47796 h 124585"/>
                <a:gd name="connsiteX2" fmla="*/ 31801 w 159730"/>
                <a:gd name="connsiteY2" fmla="*/ 47796 h 124585"/>
                <a:gd name="connsiteX3" fmla="*/ 6401 w 159730"/>
                <a:gd name="connsiteY3" fmla="*/ 123996 h 124585"/>
                <a:gd name="connsiteX4" fmla="*/ 6401 w 159730"/>
                <a:gd name="connsiteY4" fmla="*/ 39330 h 124585"/>
                <a:gd name="connsiteX5" fmla="*/ 78367 w 159730"/>
                <a:gd name="connsiteY5" fmla="*/ 1230 h 124585"/>
                <a:gd name="connsiteX6" fmla="*/ 158801 w 159730"/>
                <a:gd name="connsiteY6" fmla="*/ 123996 h 12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730" h="124585">
                  <a:moveTo>
                    <a:pt x="158801" y="123996"/>
                  </a:moveTo>
                  <a:cubicBezTo>
                    <a:pt x="165151" y="131757"/>
                    <a:pt x="137634" y="60496"/>
                    <a:pt x="116467" y="47796"/>
                  </a:cubicBezTo>
                  <a:cubicBezTo>
                    <a:pt x="95300" y="35096"/>
                    <a:pt x="50145" y="35096"/>
                    <a:pt x="31801" y="47796"/>
                  </a:cubicBezTo>
                  <a:cubicBezTo>
                    <a:pt x="13457" y="60496"/>
                    <a:pt x="10634" y="125407"/>
                    <a:pt x="6401" y="123996"/>
                  </a:cubicBezTo>
                  <a:cubicBezTo>
                    <a:pt x="2168" y="122585"/>
                    <a:pt x="-5593" y="59791"/>
                    <a:pt x="6401" y="39330"/>
                  </a:cubicBezTo>
                  <a:cubicBezTo>
                    <a:pt x="18395" y="18869"/>
                    <a:pt x="52967" y="-5825"/>
                    <a:pt x="78367" y="1230"/>
                  </a:cubicBezTo>
                  <a:cubicBezTo>
                    <a:pt x="103767" y="8285"/>
                    <a:pt x="152451" y="116235"/>
                    <a:pt x="158801" y="1239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8" name="グループ化 167">
              <a:extLst>
                <a:ext uri="{FF2B5EF4-FFF2-40B4-BE49-F238E27FC236}">
                  <a16:creationId xmlns:a16="http://schemas.microsoft.com/office/drawing/2014/main" id="{6F51DA35-86D8-47A1-ADE5-E506F42A8361}"/>
                </a:ext>
              </a:extLst>
            </p:cNvPr>
            <p:cNvGrpSpPr/>
            <p:nvPr/>
          </p:nvGrpSpPr>
          <p:grpSpPr>
            <a:xfrm rot="790789">
              <a:off x="7982774" y="1955788"/>
              <a:ext cx="247018" cy="311261"/>
              <a:chOff x="7356241" y="1638288"/>
              <a:chExt cx="247018" cy="311261"/>
            </a:xfrm>
          </p:grpSpPr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8A467DBD-4E0D-4CEF-80B5-BDBFB7AC7A4A}"/>
                  </a:ext>
                </a:extLst>
              </p:cNvPr>
              <p:cNvSpPr/>
              <p:nvPr/>
            </p:nvSpPr>
            <p:spPr>
              <a:xfrm>
                <a:off x="7356241" y="1644243"/>
                <a:ext cx="104050" cy="299561"/>
              </a:xfrm>
              <a:custGeom>
                <a:avLst/>
                <a:gdLst>
                  <a:gd name="connsiteX0" fmla="*/ 98659 w 104050"/>
                  <a:gd name="connsiteY0" fmla="*/ 2524 h 299561"/>
                  <a:gd name="connsiteX1" fmla="*/ 1292 w 104050"/>
                  <a:gd name="connsiteY1" fmla="*/ 281924 h 299561"/>
                  <a:gd name="connsiteX2" fmla="*/ 43626 w 104050"/>
                  <a:gd name="connsiteY2" fmla="*/ 264990 h 299561"/>
                  <a:gd name="connsiteX3" fmla="*/ 56326 w 104050"/>
                  <a:gd name="connsiteY3" fmla="*/ 218424 h 299561"/>
                  <a:gd name="connsiteX4" fmla="*/ 85959 w 104050"/>
                  <a:gd name="connsiteY4" fmla="*/ 146457 h 299561"/>
                  <a:gd name="connsiteX5" fmla="*/ 98659 w 104050"/>
                  <a:gd name="connsiteY5" fmla="*/ 2524 h 29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050" h="299561">
                    <a:moveTo>
                      <a:pt x="98659" y="2524"/>
                    </a:moveTo>
                    <a:cubicBezTo>
                      <a:pt x="84548" y="25102"/>
                      <a:pt x="10464" y="238180"/>
                      <a:pt x="1292" y="281924"/>
                    </a:cubicBezTo>
                    <a:cubicBezTo>
                      <a:pt x="-7880" y="325668"/>
                      <a:pt x="34454" y="275573"/>
                      <a:pt x="43626" y="264990"/>
                    </a:cubicBezTo>
                    <a:cubicBezTo>
                      <a:pt x="52798" y="254407"/>
                      <a:pt x="49270" y="238180"/>
                      <a:pt x="56326" y="218424"/>
                    </a:cubicBezTo>
                    <a:cubicBezTo>
                      <a:pt x="63381" y="198669"/>
                      <a:pt x="76081" y="177502"/>
                      <a:pt x="85959" y="146457"/>
                    </a:cubicBezTo>
                    <a:cubicBezTo>
                      <a:pt x="95837" y="115413"/>
                      <a:pt x="112770" y="-20054"/>
                      <a:pt x="98659" y="25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315A5005-96D6-4CEA-8922-5DEA6C67A6DB}"/>
                  </a:ext>
                </a:extLst>
              </p:cNvPr>
              <p:cNvSpPr/>
              <p:nvPr/>
            </p:nvSpPr>
            <p:spPr>
              <a:xfrm>
                <a:off x="7445756" y="1638288"/>
                <a:ext cx="157503" cy="311261"/>
              </a:xfrm>
              <a:custGeom>
                <a:avLst/>
                <a:gdLst>
                  <a:gd name="connsiteX0" fmla="*/ 17611 w 157503"/>
                  <a:gd name="connsiteY0" fmla="*/ 12 h 311261"/>
                  <a:gd name="connsiteX1" fmla="*/ 123444 w 157503"/>
                  <a:gd name="connsiteY1" fmla="*/ 55045 h 311261"/>
                  <a:gd name="connsiteX2" fmla="*/ 93811 w 157503"/>
                  <a:gd name="connsiteY2" fmla="*/ 152412 h 311261"/>
                  <a:gd name="connsiteX3" fmla="*/ 55711 w 157503"/>
                  <a:gd name="connsiteY3" fmla="*/ 169345 h 311261"/>
                  <a:gd name="connsiteX4" fmla="*/ 72644 w 157503"/>
                  <a:gd name="connsiteY4" fmla="*/ 304812 h 311261"/>
                  <a:gd name="connsiteX5" fmla="*/ 55711 w 157503"/>
                  <a:gd name="connsiteY5" fmla="*/ 279412 h 311261"/>
                  <a:gd name="connsiteX6" fmla="*/ 677 w 157503"/>
                  <a:gd name="connsiteY6" fmla="*/ 190512 h 311261"/>
                  <a:gd name="connsiteX7" fmla="*/ 98044 w 157503"/>
                  <a:gd name="connsiteY7" fmla="*/ 186279 h 311261"/>
                  <a:gd name="connsiteX8" fmla="*/ 144611 w 157503"/>
                  <a:gd name="connsiteY8" fmla="*/ 160879 h 311261"/>
                  <a:gd name="connsiteX9" fmla="*/ 148844 w 157503"/>
                  <a:gd name="connsiteY9" fmla="*/ 59279 h 311261"/>
                  <a:gd name="connsiteX10" fmla="*/ 17611 w 157503"/>
                  <a:gd name="connsiteY10" fmla="*/ 12 h 31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503" h="311261">
                    <a:moveTo>
                      <a:pt x="17611" y="12"/>
                    </a:moveTo>
                    <a:cubicBezTo>
                      <a:pt x="13378" y="-694"/>
                      <a:pt x="110744" y="29645"/>
                      <a:pt x="123444" y="55045"/>
                    </a:cubicBezTo>
                    <a:cubicBezTo>
                      <a:pt x="136144" y="80445"/>
                      <a:pt x="105100" y="133362"/>
                      <a:pt x="93811" y="152412"/>
                    </a:cubicBezTo>
                    <a:cubicBezTo>
                      <a:pt x="82522" y="171462"/>
                      <a:pt x="59239" y="143945"/>
                      <a:pt x="55711" y="169345"/>
                    </a:cubicBezTo>
                    <a:cubicBezTo>
                      <a:pt x="52183" y="194745"/>
                      <a:pt x="72644" y="286468"/>
                      <a:pt x="72644" y="304812"/>
                    </a:cubicBezTo>
                    <a:cubicBezTo>
                      <a:pt x="72644" y="323156"/>
                      <a:pt x="67706" y="298462"/>
                      <a:pt x="55711" y="279412"/>
                    </a:cubicBezTo>
                    <a:cubicBezTo>
                      <a:pt x="43716" y="260362"/>
                      <a:pt x="-6378" y="206034"/>
                      <a:pt x="677" y="190512"/>
                    </a:cubicBezTo>
                    <a:cubicBezTo>
                      <a:pt x="7732" y="174990"/>
                      <a:pt x="74055" y="191218"/>
                      <a:pt x="98044" y="186279"/>
                    </a:cubicBezTo>
                    <a:cubicBezTo>
                      <a:pt x="122033" y="181340"/>
                      <a:pt x="136144" y="182046"/>
                      <a:pt x="144611" y="160879"/>
                    </a:cubicBezTo>
                    <a:cubicBezTo>
                      <a:pt x="153078" y="139712"/>
                      <a:pt x="166483" y="82562"/>
                      <a:pt x="148844" y="59279"/>
                    </a:cubicBezTo>
                    <a:cubicBezTo>
                      <a:pt x="131205" y="35996"/>
                      <a:pt x="21844" y="718"/>
                      <a:pt x="17611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63A69C26-A4AD-4F89-9E75-98663BD6B395}"/>
                </a:ext>
              </a:extLst>
            </p:cNvPr>
            <p:cNvSpPr/>
            <p:nvPr/>
          </p:nvSpPr>
          <p:spPr>
            <a:xfrm>
              <a:off x="7557575" y="1748333"/>
              <a:ext cx="152504" cy="268123"/>
            </a:xfrm>
            <a:custGeom>
              <a:avLst/>
              <a:gdLst>
                <a:gd name="connsiteX0" fmla="*/ 151325 w 152504"/>
                <a:gd name="connsiteY0" fmla="*/ 34 h 268123"/>
                <a:gd name="connsiteX1" fmla="*/ 75125 w 152504"/>
                <a:gd name="connsiteY1" fmla="*/ 211700 h 268123"/>
                <a:gd name="connsiteX2" fmla="*/ 11625 w 152504"/>
                <a:gd name="connsiteY2" fmla="*/ 266734 h 268123"/>
                <a:gd name="connsiteX3" fmla="*/ 11625 w 152504"/>
                <a:gd name="connsiteY3" fmla="*/ 228634 h 268123"/>
                <a:gd name="connsiteX4" fmla="*/ 151325 w 152504"/>
                <a:gd name="connsiteY4" fmla="*/ 34 h 26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04" h="268123">
                  <a:moveTo>
                    <a:pt x="151325" y="34"/>
                  </a:moveTo>
                  <a:cubicBezTo>
                    <a:pt x="161908" y="-2788"/>
                    <a:pt x="98408" y="167250"/>
                    <a:pt x="75125" y="211700"/>
                  </a:cubicBezTo>
                  <a:cubicBezTo>
                    <a:pt x="51842" y="256150"/>
                    <a:pt x="22208" y="263912"/>
                    <a:pt x="11625" y="266734"/>
                  </a:cubicBezTo>
                  <a:cubicBezTo>
                    <a:pt x="1042" y="269556"/>
                    <a:pt x="-8130" y="272378"/>
                    <a:pt x="11625" y="228634"/>
                  </a:cubicBezTo>
                  <a:cubicBezTo>
                    <a:pt x="31380" y="184890"/>
                    <a:pt x="140742" y="2856"/>
                    <a:pt x="151325" y="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DCDD9089-6714-43B3-8A31-19C155AC94B8}"/>
                </a:ext>
              </a:extLst>
            </p:cNvPr>
            <p:cNvSpPr/>
            <p:nvPr/>
          </p:nvSpPr>
          <p:spPr>
            <a:xfrm>
              <a:off x="7619974" y="1719028"/>
              <a:ext cx="186335" cy="305069"/>
            </a:xfrm>
            <a:custGeom>
              <a:avLst/>
              <a:gdLst>
                <a:gd name="connsiteX0" fmla="*/ 71993 w 186335"/>
                <a:gd name="connsiteY0" fmla="*/ 3939 h 305069"/>
                <a:gd name="connsiteX1" fmla="*/ 127026 w 186335"/>
                <a:gd name="connsiteY1" fmla="*/ 25105 h 305069"/>
                <a:gd name="connsiteX2" fmla="*/ 186293 w 186335"/>
                <a:gd name="connsiteY2" fmla="*/ 109772 h 305069"/>
                <a:gd name="connsiteX3" fmla="*/ 135493 w 186335"/>
                <a:gd name="connsiteY3" fmla="*/ 245239 h 305069"/>
                <a:gd name="connsiteX4" fmla="*/ 76226 w 186335"/>
                <a:gd name="connsiteY4" fmla="*/ 304505 h 305069"/>
                <a:gd name="connsiteX5" fmla="*/ 26 w 186335"/>
                <a:gd name="connsiteY5" fmla="*/ 274872 h 305069"/>
                <a:gd name="connsiteX6" fmla="*/ 84693 w 186335"/>
                <a:gd name="connsiteY6" fmla="*/ 270639 h 305069"/>
                <a:gd name="connsiteX7" fmla="*/ 131259 w 186335"/>
                <a:gd name="connsiteY7" fmla="*/ 190205 h 305069"/>
                <a:gd name="connsiteX8" fmla="*/ 148193 w 186335"/>
                <a:gd name="connsiteY8" fmla="*/ 92839 h 305069"/>
                <a:gd name="connsiteX9" fmla="*/ 71993 w 186335"/>
                <a:gd name="connsiteY9" fmla="*/ 3939 h 30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35" h="305069">
                  <a:moveTo>
                    <a:pt x="71993" y="3939"/>
                  </a:moveTo>
                  <a:cubicBezTo>
                    <a:pt x="68465" y="-7350"/>
                    <a:pt x="107976" y="7466"/>
                    <a:pt x="127026" y="25105"/>
                  </a:cubicBezTo>
                  <a:cubicBezTo>
                    <a:pt x="146076" y="42744"/>
                    <a:pt x="184882" y="73083"/>
                    <a:pt x="186293" y="109772"/>
                  </a:cubicBezTo>
                  <a:cubicBezTo>
                    <a:pt x="187704" y="146461"/>
                    <a:pt x="153838" y="212783"/>
                    <a:pt x="135493" y="245239"/>
                  </a:cubicBezTo>
                  <a:cubicBezTo>
                    <a:pt x="117148" y="277695"/>
                    <a:pt x="98804" y="299566"/>
                    <a:pt x="76226" y="304505"/>
                  </a:cubicBezTo>
                  <a:cubicBezTo>
                    <a:pt x="53648" y="309444"/>
                    <a:pt x="-1385" y="280516"/>
                    <a:pt x="26" y="274872"/>
                  </a:cubicBezTo>
                  <a:cubicBezTo>
                    <a:pt x="1437" y="269228"/>
                    <a:pt x="62821" y="284750"/>
                    <a:pt x="84693" y="270639"/>
                  </a:cubicBezTo>
                  <a:cubicBezTo>
                    <a:pt x="106565" y="256528"/>
                    <a:pt x="120676" y="219838"/>
                    <a:pt x="131259" y="190205"/>
                  </a:cubicBezTo>
                  <a:cubicBezTo>
                    <a:pt x="141842" y="160572"/>
                    <a:pt x="153132" y="121061"/>
                    <a:pt x="148193" y="92839"/>
                  </a:cubicBezTo>
                  <a:cubicBezTo>
                    <a:pt x="143254" y="64617"/>
                    <a:pt x="75521" y="15228"/>
                    <a:pt x="71993" y="39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AE70CFA4-88EC-4AE6-91CC-EBF2FF819FB1}"/>
                </a:ext>
              </a:extLst>
            </p:cNvPr>
            <p:cNvSpPr/>
            <p:nvPr/>
          </p:nvSpPr>
          <p:spPr>
            <a:xfrm>
              <a:off x="7763710" y="1823536"/>
              <a:ext cx="285829" cy="319965"/>
            </a:xfrm>
            <a:custGeom>
              <a:avLst/>
              <a:gdLst>
                <a:gd name="connsiteX0" fmla="*/ 156857 w 285829"/>
                <a:gd name="connsiteY0" fmla="*/ 17964 h 319965"/>
                <a:gd name="connsiteX1" fmla="*/ 223 w 285829"/>
                <a:gd name="connsiteY1" fmla="*/ 242331 h 319965"/>
                <a:gd name="connsiteX2" fmla="*/ 122990 w 285829"/>
                <a:gd name="connsiteY2" fmla="*/ 310064 h 319965"/>
                <a:gd name="connsiteX3" fmla="*/ 152623 w 285829"/>
                <a:gd name="connsiteY3" fmla="*/ 314297 h 319965"/>
                <a:gd name="connsiteX4" fmla="*/ 80657 w 285829"/>
                <a:gd name="connsiteY4" fmla="*/ 259264 h 319965"/>
                <a:gd name="connsiteX5" fmla="*/ 131457 w 285829"/>
                <a:gd name="connsiteY5" fmla="*/ 178831 h 319965"/>
                <a:gd name="connsiteX6" fmla="*/ 203423 w 285829"/>
                <a:gd name="connsiteY6" fmla="*/ 195764 h 319965"/>
                <a:gd name="connsiteX7" fmla="*/ 207657 w 285829"/>
                <a:gd name="connsiteY7" fmla="*/ 136497 h 319965"/>
                <a:gd name="connsiteX8" fmla="*/ 173790 w 285829"/>
                <a:gd name="connsiteY8" fmla="*/ 98397 h 319965"/>
                <a:gd name="connsiteX9" fmla="*/ 203423 w 285829"/>
                <a:gd name="connsiteY9" fmla="*/ 60297 h 319965"/>
                <a:gd name="connsiteX10" fmla="*/ 283857 w 285829"/>
                <a:gd name="connsiteY10" fmla="*/ 68764 h 319965"/>
                <a:gd name="connsiteX11" fmla="*/ 254223 w 285829"/>
                <a:gd name="connsiteY11" fmla="*/ 22197 h 319965"/>
                <a:gd name="connsiteX12" fmla="*/ 156857 w 285829"/>
                <a:gd name="connsiteY12" fmla="*/ 17964 h 31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829" h="319965">
                  <a:moveTo>
                    <a:pt x="156857" y="17964"/>
                  </a:moveTo>
                  <a:cubicBezTo>
                    <a:pt x="114524" y="54653"/>
                    <a:pt x="5867" y="193648"/>
                    <a:pt x="223" y="242331"/>
                  </a:cubicBezTo>
                  <a:cubicBezTo>
                    <a:pt x="-5421" y="291014"/>
                    <a:pt x="97590" y="298070"/>
                    <a:pt x="122990" y="310064"/>
                  </a:cubicBezTo>
                  <a:cubicBezTo>
                    <a:pt x="148390" y="322058"/>
                    <a:pt x="159679" y="322764"/>
                    <a:pt x="152623" y="314297"/>
                  </a:cubicBezTo>
                  <a:cubicBezTo>
                    <a:pt x="145567" y="305830"/>
                    <a:pt x="84185" y="281842"/>
                    <a:pt x="80657" y="259264"/>
                  </a:cubicBezTo>
                  <a:cubicBezTo>
                    <a:pt x="77129" y="236686"/>
                    <a:pt x="110996" y="189414"/>
                    <a:pt x="131457" y="178831"/>
                  </a:cubicBezTo>
                  <a:cubicBezTo>
                    <a:pt x="151918" y="168248"/>
                    <a:pt x="190723" y="202820"/>
                    <a:pt x="203423" y="195764"/>
                  </a:cubicBezTo>
                  <a:cubicBezTo>
                    <a:pt x="216123" y="188708"/>
                    <a:pt x="212596" y="152725"/>
                    <a:pt x="207657" y="136497"/>
                  </a:cubicBezTo>
                  <a:cubicBezTo>
                    <a:pt x="202718" y="120269"/>
                    <a:pt x="174496" y="111097"/>
                    <a:pt x="173790" y="98397"/>
                  </a:cubicBezTo>
                  <a:cubicBezTo>
                    <a:pt x="173084" y="85697"/>
                    <a:pt x="185079" y="65236"/>
                    <a:pt x="203423" y="60297"/>
                  </a:cubicBezTo>
                  <a:cubicBezTo>
                    <a:pt x="221767" y="55358"/>
                    <a:pt x="275390" y="75114"/>
                    <a:pt x="283857" y="68764"/>
                  </a:cubicBezTo>
                  <a:cubicBezTo>
                    <a:pt x="292324" y="62414"/>
                    <a:pt x="271862" y="34192"/>
                    <a:pt x="254223" y="22197"/>
                  </a:cubicBezTo>
                  <a:cubicBezTo>
                    <a:pt x="236584" y="10202"/>
                    <a:pt x="199190" y="-18725"/>
                    <a:pt x="156857" y="1796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908094C7-275F-4CF3-9993-6D65469B2731}"/>
                </a:ext>
              </a:extLst>
            </p:cNvPr>
            <p:cNvGrpSpPr/>
            <p:nvPr/>
          </p:nvGrpSpPr>
          <p:grpSpPr>
            <a:xfrm>
              <a:off x="7356240" y="1646756"/>
              <a:ext cx="247018" cy="311261"/>
              <a:chOff x="7356241" y="1638288"/>
              <a:chExt cx="247018" cy="311261"/>
            </a:xfrm>
          </p:grpSpPr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5FBFF54A-2DD4-4E01-99C9-F2E4474A6868}"/>
                  </a:ext>
                </a:extLst>
              </p:cNvPr>
              <p:cNvSpPr/>
              <p:nvPr/>
            </p:nvSpPr>
            <p:spPr>
              <a:xfrm>
                <a:off x="7356241" y="1644243"/>
                <a:ext cx="104050" cy="299561"/>
              </a:xfrm>
              <a:custGeom>
                <a:avLst/>
                <a:gdLst>
                  <a:gd name="connsiteX0" fmla="*/ 98659 w 104050"/>
                  <a:gd name="connsiteY0" fmla="*/ 2524 h 299561"/>
                  <a:gd name="connsiteX1" fmla="*/ 1292 w 104050"/>
                  <a:gd name="connsiteY1" fmla="*/ 281924 h 299561"/>
                  <a:gd name="connsiteX2" fmla="*/ 43626 w 104050"/>
                  <a:gd name="connsiteY2" fmla="*/ 264990 h 299561"/>
                  <a:gd name="connsiteX3" fmla="*/ 56326 w 104050"/>
                  <a:gd name="connsiteY3" fmla="*/ 218424 h 299561"/>
                  <a:gd name="connsiteX4" fmla="*/ 85959 w 104050"/>
                  <a:gd name="connsiteY4" fmla="*/ 146457 h 299561"/>
                  <a:gd name="connsiteX5" fmla="*/ 98659 w 104050"/>
                  <a:gd name="connsiteY5" fmla="*/ 2524 h 29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050" h="299561">
                    <a:moveTo>
                      <a:pt x="98659" y="2524"/>
                    </a:moveTo>
                    <a:cubicBezTo>
                      <a:pt x="84548" y="25102"/>
                      <a:pt x="10464" y="238180"/>
                      <a:pt x="1292" y="281924"/>
                    </a:cubicBezTo>
                    <a:cubicBezTo>
                      <a:pt x="-7880" y="325668"/>
                      <a:pt x="34454" y="275573"/>
                      <a:pt x="43626" y="264990"/>
                    </a:cubicBezTo>
                    <a:cubicBezTo>
                      <a:pt x="52798" y="254407"/>
                      <a:pt x="49270" y="238180"/>
                      <a:pt x="56326" y="218424"/>
                    </a:cubicBezTo>
                    <a:cubicBezTo>
                      <a:pt x="63381" y="198669"/>
                      <a:pt x="76081" y="177502"/>
                      <a:pt x="85959" y="146457"/>
                    </a:cubicBezTo>
                    <a:cubicBezTo>
                      <a:pt x="95837" y="115413"/>
                      <a:pt x="112770" y="-20054"/>
                      <a:pt x="98659" y="25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B5E29F86-1D75-4C12-BD2E-7DF88F6AEEB5}"/>
                  </a:ext>
                </a:extLst>
              </p:cNvPr>
              <p:cNvSpPr/>
              <p:nvPr/>
            </p:nvSpPr>
            <p:spPr>
              <a:xfrm>
                <a:off x="7445756" y="1638288"/>
                <a:ext cx="157503" cy="311261"/>
              </a:xfrm>
              <a:custGeom>
                <a:avLst/>
                <a:gdLst>
                  <a:gd name="connsiteX0" fmla="*/ 17611 w 157503"/>
                  <a:gd name="connsiteY0" fmla="*/ 12 h 311261"/>
                  <a:gd name="connsiteX1" fmla="*/ 123444 w 157503"/>
                  <a:gd name="connsiteY1" fmla="*/ 55045 h 311261"/>
                  <a:gd name="connsiteX2" fmla="*/ 93811 w 157503"/>
                  <a:gd name="connsiteY2" fmla="*/ 152412 h 311261"/>
                  <a:gd name="connsiteX3" fmla="*/ 55711 w 157503"/>
                  <a:gd name="connsiteY3" fmla="*/ 169345 h 311261"/>
                  <a:gd name="connsiteX4" fmla="*/ 72644 w 157503"/>
                  <a:gd name="connsiteY4" fmla="*/ 304812 h 311261"/>
                  <a:gd name="connsiteX5" fmla="*/ 55711 w 157503"/>
                  <a:gd name="connsiteY5" fmla="*/ 279412 h 311261"/>
                  <a:gd name="connsiteX6" fmla="*/ 677 w 157503"/>
                  <a:gd name="connsiteY6" fmla="*/ 190512 h 311261"/>
                  <a:gd name="connsiteX7" fmla="*/ 98044 w 157503"/>
                  <a:gd name="connsiteY7" fmla="*/ 186279 h 311261"/>
                  <a:gd name="connsiteX8" fmla="*/ 144611 w 157503"/>
                  <a:gd name="connsiteY8" fmla="*/ 160879 h 311261"/>
                  <a:gd name="connsiteX9" fmla="*/ 148844 w 157503"/>
                  <a:gd name="connsiteY9" fmla="*/ 59279 h 311261"/>
                  <a:gd name="connsiteX10" fmla="*/ 17611 w 157503"/>
                  <a:gd name="connsiteY10" fmla="*/ 12 h 31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503" h="311261">
                    <a:moveTo>
                      <a:pt x="17611" y="12"/>
                    </a:moveTo>
                    <a:cubicBezTo>
                      <a:pt x="13378" y="-694"/>
                      <a:pt x="110744" y="29645"/>
                      <a:pt x="123444" y="55045"/>
                    </a:cubicBezTo>
                    <a:cubicBezTo>
                      <a:pt x="136144" y="80445"/>
                      <a:pt x="105100" y="133362"/>
                      <a:pt x="93811" y="152412"/>
                    </a:cubicBezTo>
                    <a:cubicBezTo>
                      <a:pt x="82522" y="171462"/>
                      <a:pt x="59239" y="143945"/>
                      <a:pt x="55711" y="169345"/>
                    </a:cubicBezTo>
                    <a:cubicBezTo>
                      <a:pt x="52183" y="194745"/>
                      <a:pt x="72644" y="286468"/>
                      <a:pt x="72644" y="304812"/>
                    </a:cubicBezTo>
                    <a:cubicBezTo>
                      <a:pt x="72644" y="323156"/>
                      <a:pt x="67706" y="298462"/>
                      <a:pt x="55711" y="279412"/>
                    </a:cubicBezTo>
                    <a:cubicBezTo>
                      <a:pt x="43716" y="260362"/>
                      <a:pt x="-6378" y="206034"/>
                      <a:pt x="677" y="190512"/>
                    </a:cubicBezTo>
                    <a:cubicBezTo>
                      <a:pt x="7732" y="174990"/>
                      <a:pt x="74055" y="191218"/>
                      <a:pt x="98044" y="186279"/>
                    </a:cubicBezTo>
                    <a:cubicBezTo>
                      <a:pt x="122033" y="181340"/>
                      <a:pt x="136144" y="182046"/>
                      <a:pt x="144611" y="160879"/>
                    </a:cubicBezTo>
                    <a:cubicBezTo>
                      <a:pt x="153078" y="139712"/>
                      <a:pt x="166483" y="82562"/>
                      <a:pt x="148844" y="59279"/>
                    </a:cubicBezTo>
                    <a:cubicBezTo>
                      <a:pt x="131205" y="35996"/>
                      <a:pt x="21844" y="718"/>
                      <a:pt x="17611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8A1750FF-05C1-44A1-AF3C-AF079FF37463}"/>
                </a:ext>
              </a:extLst>
            </p:cNvPr>
            <p:cNvSpPr/>
            <p:nvPr/>
          </p:nvSpPr>
          <p:spPr>
            <a:xfrm>
              <a:off x="9047016" y="2813654"/>
              <a:ext cx="119712" cy="120363"/>
            </a:xfrm>
            <a:custGeom>
              <a:avLst/>
              <a:gdLst>
                <a:gd name="connsiteX0" fmla="*/ 147 w 119712"/>
                <a:gd name="connsiteY0" fmla="*/ 984 h 120363"/>
                <a:gd name="connsiteX1" fmla="*/ 82697 w 119712"/>
                <a:gd name="connsiteY1" fmla="*/ 110521 h 120363"/>
                <a:gd name="connsiteX2" fmla="*/ 116034 w 119712"/>
                <a:gd name="connsiteY2" fmla="*/ 113696 h 120363"/>
                <a:gd name="connsiteX3" fmla="*/ 117622 w 119712"/>
                <a:gd name="connsiteY3" fmla="*/ 97821 h 120363"/>
                <a:gd name="connsiteX4" fmla="*/ 104922 w 119712"/>
                <a:gd name="connsiteY4" fmla="*/ 59721 h 120363"/>
                <a:gd name="connsiteX5" fmla="*/ 147 w 119712"/>
                <a:gd name="connsiteY5" fmla="*/ 984 h 12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712" h="120363">
                  <a:moveTo>
                    <a:pt x="147" y="984"/>
                  </a:moveTo>
                  <a:cubicBezTo>
                    <a:pt x="-3557" y="9451"/>
                    <a:pt x="63382" y="91736"/>
                    <a:pt x="82697" y="110521"/>
                  </a:cubicBezTo>
                  <a:cubicBezTo>
                    <a:pt x="102012" y="129306"/>
                    <a:pt x="110213" y="115813"/>
                    <a:pt x="116034" y="113696"/>
                  </a:cubicBezTo>
                  <a:cubicBezTo>
                    <a:pt x="121855" y="111579"/>
                    <a:pt x="119474" y="106817"/>
                    <a:pt x="117622" y="97821"/>
                  </a:cubicBezTo>
                  <a:cubicBezTo>
                    <a:pt x="115770" y="88825"/>
                    <a:pt x="119474" y="78506"/>
                    <a:pt x="104922" y="59721"/>
                  </a:cubicBezTo>
                  <a:cubicBezTo>
                    <a:pt x="90370" y="40936"/>
                    <a:pt x="3851" y="-7483"/>
                    <a:pt x="147" y="98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EA9A2BA7-FC6E-4CED-A6FB-EFF098EFF411}"/>
                </a:ext>
              </a:extLst>
            </p:cNvPr>
            <p:cNvSpPr/>
            <p:nvPr/>
          </p:nvSpPr>
          <p:spPr>
            <a:xfrm>
              <a:off x="8859979" y="2888551"/>
              <a:ext cx="261910" cy="154221"/>
            </a:xfrm>
            <a:custGeom>
              <a:avLst/>
              <a:gdLst>
                <a:gd name="connsiteX0" fmla="*/ 261796 w 261910"/>
                <a:gd name="connsiteY0" fmla="*/ 699 h 154221"/>
                <a:gd name="connsiteX1" fmla="*/ 130034 w 261910"/>
                <a:gd name="connsiteY1" fmla="*/ 92774 h 154221"/>
                <a:gd name="connsiteX2" fmla="*/ 49071 w 261910"/>
                <a:gd name="connsiteY2" fmla="*/ 149924 h 154221"/>
                <a:gd name="connsiteX3" fmla="*/ 10971 w 261910"/>
                <a:gd name="connsiteY3" fmla="*/ 146749 h 154221"/>
                <a:gd name="connsiteX4" fmla="*/ 7796 w 261910"/>
                <a:gd name="connsiteY4" fmla="*/ 119762 h 154221"/>
                <a:gd name="connsiteX5" fmla="*/ 106221 w 261910"/>
                <a:gd name="connsiteY5" fmla="*/ 54674 h 154221"/>
                <a:gd name="connsiteX6" fmla="*/ 261796 w 261910"/>
                <a:gd name="connsiteY6" fmla="*/ 699 h 15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910" h="154221">
                  <a:moveTo>
                    <a:pt x="261796" y="699"/>
                  </a:moveTo>
                  <a:cubicBezTo>
                    <a:pt x="265765" y="7049"/>
                    <a:pt x="165488" y="67903"/>
                    <a:pt x="130034" y="92774"/>
                  </a:cubicBezTo>
                  <a:cubicBezTo>
                    <a:pt x="94580" y="117645"/>
                    <a:pt x="68915" y="140928"/>
                    <a:pt x="49071" y="149924"/>
                  </a:cubicBezTo>
                  <a:cubicBezTo>
                    <a:pt x="29227" y="158920"/>
                    <a:pt x="17850" y="151776"/>
                    <a:pt x="10971" y="146749"/>
                  </a:cubicBezTo>
                  <a:cubicBezTo>
                    <a:pt x="4092" y="141722"/>
                    <a:pt x="-8079" y="135108"/>
                    <a:pt x="7796" y="119762"/>
                  </a:cubicBezTo>
                  <a:cubicBezTo>
                    <a:pt x="23671" y="104416"/>
                    <a:pt x="71031" y="76634"/>
                    <a:pt x="106221" y="54674"/>
                  </a:cubicBezTo>
                  <a:cubicBezTo>
                    <a:pt x="141411" y="32714"/>
                    <a:pt x="257827" y="-5651"/>
                    <a:pt x="261796" y="6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59444FAF-D686-4A8E-9FCD-C9326F0B8240}"/>
                </a:ext>
              </a:extLst>
            </p:cNvPr>
            <p:cNvSpPr/>
            <p:nvPr/>
          </p:nvSpPr>
          <p:spPr>
            <a:xfrm>
              <a:off x="8976926" y="3027084"/>
              <a:ext cx="302184" cy="201228"/>
            </a:xfrm>
            <a:custGeom>
              <a:avLst/>
              <a:gdLst>
                <a:gd name="connsiteX0" fmla="*/ 216287 w 302184"/>
                <a:gd name="connsiteY0" fmla="*/ 279 h 201228"/>
                <a:gd name="connsiteX1" fmla="*/ 236924 w 302184"/>
                <a:gd name="connsiteY1" fmla="*/ 51079 h 201228"/>
                <a:gd name="connsiteX2" fmla="*/ 184537 w 302184"/>
                <a:gd name="connsiteY2" fmla="*/ 82829 h 201228"/>
                <a:gd name="connsiteX3" fmla="*/ 63887 w 302184"/>
                <a:gd name="connsiteY3" fmla="*/ 143154 h 201228"/>
                <a:gd name="connsiteX4" fmla="*/ 43249 w 302184"/>
                <a:gd name="connsiteY4" fmla="*/ 109816 h 201228"/>
                <a:gd name="connsiteX5" fmla="*/ 387 w 302184"/>
                <a:gd name="connsiteY5" fmla="*/ 122516 h 201228"/>
                <a:gd name="connsiteX6" fmla="*/ 28962 w 302184"/>
                <a:gd name="connsiteY6" fmla="*/ 186016 h 201228"/>
                <a:gd name="connsiteX7" fmla="*/ 135324 w 302184"/>
                <a:gd name="connsiteY7" fmla="*/ 192366 h 201228"/>
                <a:gd name="connsiteX8" fmla="*/ 287724 w 302184"/>
                <a:gd name="connsiteY8" fmla="*/ 79654 h 201228"/>
                <a:gd name="connsiteX9" fmla="*/ 292487 w 302184"/>
                <a:gd name="connsiteY9" fmla="*/ 33616 h 201228"/>
                <a:gd name="connsiteX10" fmla="*/ 216287 w 302184"/>
                <a:gd name="connsiteY10" fmla="*/ 279 h 20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184" h="201228">
                  <a:moveTo>
                    <a:pt x="216287" y="279"/>
                  </a:moveTo>
                  <a:cubicBezTo>
                    <a:pt x="207027" y="3189"/>
                    <a:pt x="242216" y="37321"/>
                    <a:pt x="236924" y="51079"/>
                  </a:cubicBezTo>
                  <a:cubicBezTo>
                    <a:pt x="231632" y="64837"/>
                    <a:pt x="213376" y="67483"/>
                    <a:pt x="184537" y="82829"/>
                  </a:cubicBezTo>
                  <a:cubicBezTo>
                    <a:pt x="155698" y="98175"/>
                    <a:pt x="87435" y="138656"/>
                    <a:pt x="63887" y="143154"/>
                  </a:cubicBezTo>
                  <a:cubicBezTo>
                    <a:pt x="40339" y="147652"/>
                    <a:pt x="53832" y="113256"/>
                    <a:pt x="43249" y="109816"/>
                  </a:cubicBezTo>
                  <a:cubicBezTo>
                    <a:pt x="32666" y="106376"/>
                    <a:pt x="2768" y="109816"/>
                    <a:pt x="387" y="122516"/>
                  </a:cubicBezTo>
                  <a:cubicBezTo>
                    <a:pt x="-1994" y="135216"/>
                    <a:pt x="6473" y="174374"/>
                    <a:pt x="28962" y="186016"/>
                  </a:cubicBezTo>
                  <a:cubicBezTo>
                    <a:pt x="51451" y="197658"/>
                    <a:pt x="92197" y="210093"/>
                    <a:pt x="135324" y="192366"/>
                  </a:cubicBezTo>
                  <a:cubicBezTo>
                    <a:pt x="178451" y="174639"/>
                    <a:pt x="261530" y="106112"/>
                    <a:pt x="287724" y="79654"/>
                  </a:cubicBezTo>
                  <a:cubicBezTo>
                    <a:pt x="313918" y="53196"/>
                    <a:pt x="297514" y="49491"/>
                    <a:pt x="292487" y="33616"/>
                  </a:cubicBezTo>
                  <a:cubicBezTo>
                    <a:pt x="287460" y="17741"/>
                    <a:pt x="225547" y="-2631"/>
                    <a:pt x="216287" y="27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C2249C37-2F65-4AED-B918-ED87EE28F24A}"/>
                </a:ext>
              </a:extLst>
            </p:cNvPr>
            <p:cNvSpPr/>
            <p:nvPr/>
          </p:nvSpPr>
          <p:spPr>
            <a:xfrm>
              <a:off x="8970268" y="2986046"/>
              <a:ext cx="295432" cy="190616"/>
            </a:xfrm>
            <a:custGeom>
              <a:avLst/>
              <a:gdLst>
                <a:gd name="connsiteX0" fmla="*/ 294382 w 295432"/>
                <a:gd name="connsiteY0" fmla="*/ 71479 h 190616"/>
                <a:gd name="connsiteX1" fmla="*/ 248345 w 295432"/>
                <a:gd name="connsiteY1" fmla="*/ 42 h 190616"/>
                <a:gd name="connsiteX2" fmla="*/ 95945 w 295432"/>
                <a:gd name="connsiteY2" fmla="*/ 61954 h 190616"/>
                <a:gd name="connsiteX3" fmla="*/ 10220 w 295432"/>
                <a:gd name="connsiteY3" fmla="*/ 120692 h 190616"/>
                <a:gd name="connsiteX4" fmla="*/ 5457 w 295432"/>
                <a:gd name="connsiteY4" fmla="*/ 163554 h 190616"/>
                <a:gd name="connsiteX5" fmla="*/ 45145 w 295432"/>
                <a:gd name="connsiteY5" fmla="*/ 190542 h 190616"/>
                <a:gd name="connsiteX6" fmla="*/ 54670 w 295432"/>
                <a:gd name="connsiteY6" fmla="*/ 155617 h 190616"/>
                <a:gd name="connsiteX7" fmla="*/ 102295 w 295432"/>
                <a:gd name="connsiteY7" fmla="*/ 112754 h 190616"/>
                <a:gd name="connsiteX8" fmla="*/ 213420 w 295432"/>
                <a:gd name="connsiteY8" fmla="*/ 57192 h 190616"/>
                <a:gd name="connsiteX9" fmla="*/ 294382 w 295432"/>
                <a:gd name="connsiteY9" fmla="*/ 71479 h 19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432" h="190616">
                  <a:moveTo>
                    <a:pt x="294382" y="71479"/>
                  </a:moveTo>
                  <a:cubicBezTo>
                    <a:pt x="300203" y="61954"/>
                    <a:pt x="281418" y="1629"/>
                    <a:pt x="248345" y="42"/>
                  </a:cubicBezTo>
                  <a:cubicBezTo>
                    <a:pt x="215272" y="-1545"/>
                    <a:pt x="135633" y="41846"/>
                    <a:pt x="95945" y="61954"/>
                  </a:cubicBezTo>
                  <a:cubicBezTo>
                    <a:pt x="56257" y="82062"/>
                    <a:pt x="25301" y="103759"/>
                    <a:pt x="10220" y="120692"/>
                  </a:cubicBezTo>
                  <a:cubicBezTo>
                    <a:pt x="-4861" y="137625"/>
                    <a:pt x="-364" y="151912"/>
                    <a:pt x="5457" y="163554"/>
                  </a:cubicBezTo>
                  <a:cubicBezTo>
                    <a:pt x="11278" y="175196"/>
                    <a:pt x="36943" y="191865"/>
                    <a:pt x="45145" y="190542"/>
                  </a:cubicBezTo>
                  <a:cubicBezTo>
                    <a:pt x="53347" y="189219"/>
                    <a:pt x="45145" y="168582"/>
                    <a:pt x="54670" y="155617"/>
                  </a:cubicBezTo>
                  <a:cubicBezTo>
                    <a:pt x="64195" y="142652"/>
                    <a:pt x="75837" y="129158"/>
                    <a:pt x="102295" y="112754"/>
                  </a:cubicBezTo>
                  <a:cubicBezTo>
                    <a:pt x="128753" y="96350"/>
                    <a:pt x="186168" y="67511"/>
                    <a:pt x="213420" y="57192"/>
                  </a:cubicBezTo>
                  <a:cubicBezTo>
                    <a:pt x="240672" y="46873"/>
                    <a:pt x="288561" y="81004"/>
                    <a:pt x="294382" y="7147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57643F4D-D2B2-45A3-B27D-5B61E9476815}"/>
                </a:ext>
              </a:extLst>
            </p:cNvPr>
            <p:cNvSpPr/>
            <p:nvPr/>
          </p:nvSpPr>
          <p:spPr>
            <a:xfrm>
              <a:off x="9073499" y="3165475"/>
              <a:ext cx="293033" cy="185761"/>
            </a:xfrm>
            <a:custGeom>
              <a:avLst/>
              <a:gdLst>
                <a:gd name="connsiteX0" fmla="*/ 18114 w 293033"/>
                <a:gd name="connsiteY0" fmla="*/ 185738 h 185761"/>
                <a:gd name="connsiteX1" fmla="*/ 173689 w 293033"/>
                <a:gd name="connsiteY1" fmla="*/ 104775 h 185761"/>
                <a:gd name="connsiteX2" fmla="*/ 286401 w 293033"/>
                <a:gd name="connsiteY2" fmla="*/ 41275 h 185761"/>
                <a:gd name="connsiteX3" fmla="*/ 268939 w 293033"/>
                <a:gd name="connsiteY3" fmla="*/ 0 h 185761"/>
                <a:gd name="connsiteX4" fmla="*/ 178451 w 293033"/>
                <a:gd name="connsiteY4" fmla="*/ 41275 h 185761"/>
                <a:gd name="connsiteX5" fmla="*/ 24464 w 293033"/>
                <a:gd name="connsiteY5" fmla="*/ 112713 h 185761"/>
                <a:gd name="connsiteX6" fmla="*/ 18114 w 293033"/>
                <a:gd name="connsiteY6" fmla="*/ 185738 h 1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033" h="185761">
                  <a:moveTo>
                    <a:pt x="18114" y="185738"/>
                  </a:moveTo>
                  <a:cubicBezTo>
                    <a:pt x="42985" y="184415"/>
                    <a:pt x="173689" y="104775"/>
                    <a:pt x="173689" y="104775"/>
                  </a:cubicBezTo>
                  <a:cubicBezTo>
                    <a:pt x="218403" y="80698"/>
                    <a:pt x="270526" y="58737"/>
                    <a:pt x="286401" y="41275"/>
                  </a:cubicBezTo>
                  <a:cubicBezTo>
                    <a:pt x="302276" y="23813"/>
                    <a:pt x="286931" y="0"/>
                    <a:pt x="268939" y="0"/>
                  </a:cubicBezTo>
                  <a:cubicBezTo>
                    <a:pt x="250947" y="0"/>
                    <a:pt x="178451" y="41275"/>
                    <a:pt x="178451" y="41275"/>
                  </a:cubicBezTo>
                  <a:cubicBezTo>
                    <a:pt x="137705" y="60060"/>
                    <a:pt x="56214" y="93927"/>
                    <a:pt x="24464" y="112713"/>
                  </a:cubicBezTo>
                  <a:cubicBezTo>
                    <a:pt x="-7286" y="131498"/>
                    <a:pt x="-6757" y="187061"/>
                    <a:pt x="18114" y="1857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454B8F2D-2916-449D-84B7-908ACD05A56D}"/>
                </a:ext>
              </a:extLst>
            </p:cNvPr>
            <p:cNvSpPr/>
            <p:nvPr/>
          </p:nvSpPr>
          <p:spPr>
            <a:xfrm>
              <a:off x="9191064" y="3193818"/>
              <a:ext cx="187283" cy="160492"/>
            </a:xfrm>
            <a:custGeom>
              <a:avLst/>
              <a:gdLst>
                <a:gd name="connsiteX0" fmla="*/ 156136 w 187283"/>
                <a:gd name="connsiteY0" fmla="*/ 232 h 160492"/>
                <a:gd name="connsiteX1" fmla="*/ 186299 w 187283"/>
                <a:gd name="connsiteY1" fmla="*/ 97070 h 160492"/>
                <a:gd name="connsiteX2" fmla="*/ 116449 w 187283"/>
                <a:gd name="connsiteY2" fmla="*/ 154220 h 160492"/>
                <a:gd name="connsiteX3" fmla="*/ 37074 w 187283"/>
                <a:gd name="connsiteY3" fmla="*/ 155807 h 160492"/>
                <a:gd name="connsiteX4" fmla="*/ 16436 w 187283"/>
                <a:gd name="connsiteY4" fmla="*/ 125645 h 160492"/>
                <a:gd name="connsiteX5" fmla="*/ 561 w 187283"/>
                <a:gd name="connsiteY5" fmla="*/ 84370 h 160492"/>
                <a:gd name="connsiteX6" fmla="*/ 37074 w 187283"/>
                <a:gd name="connsiteY6" fmla="*/ 63732 h 160492"/>
                <a:gd name="connsiteX7" fmla="*/ 52949 w 187283"/>
                <a:gd name="connsiteY7" fmla="*/ 101832 h 160492"/>
                <a:gd name="connsiteX8" fmla="*/ 89461 w 187283"/>
                <a:gd name="connsiteY8" fmla="*/ 119295 h 160492"/>
                <a:gd name="connsiteX9" fmla="*/ 137086 w 187283"/>
                <a:gd name="connsiteY9" fmla="*/ 97070 h 160492"/>
                <a:gd name="connsiteX10" fmla="*/ 137086 w 187283"/>
                <a:gd name="connsiteY10" fmla="*/ 70082 h 160492"/>
                <a:gd name="connsiteX11" fmla="*/ 156136 w 187283"/>
                <a:gd name="connsiteY11" fmla="*/ 232 h 16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83" h="160492">
                  <a:moveTo>
                    <a:pt x="156136" y="232"/>
                  </a:moveTo>
                  <a:cubicBezTo>
                    <a:pt x="164338" y="4730"/>
                    <a:pt x="192914" y="71405"/>
                    <a:pt x="186299" y="97070"/>
                  </a:cubicBezTo>
                  <a:cubicBezTo>
                    <a:pt x="179684" y="122735"/>
                    <a:pt x="141320" y="144430"/>
                    <a:pt x="116449" y="154220"/>
                  </a:cubicBezTo>
                  <a:cubicBezTo>
                    <a:pt x="91578" y="164010"/>
                    <a:pt x="53743" y="160570"/>
                    <a:pt x="37074" y="155807"/>
                  </a:cubicBezTo>
                  <a:cubicBezTo>
                    <a:pt x="20405" y="151045"/>
                    <a:pt x="22521" y="137551"/>
                    <a:pt x="16436" y="125645"/>
                  </a:cubicBezTo>
                  <a:cubicBezTo>
                    <a:pt x="10351" y="113739"/>
                    <a:pt x="-2879" y="94689"/>
                    <a:pt x="561" y="84370"/>
                  </a:cubicBezTo>
                  <a:cubicBezTo>
                    <a:pt x="4001" y="74051"/>
                    <a:pt x="28343" y="60822"/>
                    <a:pt x="37074" y="63732"/>
                  </a:cubicBezTo>
                  <a:cubicBezTo>
                    <a:pt x="45805" y="66642"/>
                    <a:pt x="44218" y="92572"/>
                    <a:pt x="52949" y="101832"/>
                  </a:cubicBezTo>
                  <a:cubicBezTo>
                    <a:pt x="61680" y="111092"/>
                    <a:pt x="75438" y="120089"/>
                    <a:pt x="89461" y="119295"/>
                  </a:cubicBezTo>
                  <a:cubicBezTo>
                    <a:pt x="103484" y="118501"/>
                    <a:pt x="129149" y="105272"/>
                    <a:pt x="137086" y="97070"/>
                  </a:cubicBezTo>
                  <a:cubicBezTo>
                    <a:pt x="145023" y="88868"/>
                    <a:pt x="139467" y="82253"/>
                    <a:pt x="137086" y="70082"/>
                  </a:cubicBezTo>
                  <a:cubicBezTo>
                    <a:pt x="134705" y="57911"/>
                    <a:pt x="147934" y="-4266"/>
                    <a:pt x="156136" y="23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14E37756-B55C-4D90-ABDD-1D58A41A0F86}"/>
                </a:ext>
              </a:extLst>
            </p:cNvPr>
            <p:cNvSpPr/>
            <p:nvPr/>
          </p:nvSpPr>
          <p:spPr>
            <a:xfrm>
              <a:off x="9155697" y="3370551"/>
              <a:ext cx="310764" cy="143852"/>
            </a:xfrm>
            <a:custGeom>
              <a:avLst/>
              <a:gdLst>
                <a:gd name="connsiteX0" fmla="*/ 7353 w 310764"/>
                <a:gd name="connsiteY0" fmla="*/ 120362 h 143852"/>
                <a:gd name="connsiteX1" fmla="*/ 291516 w 310764"/>
                <a:gd name="connsiteY1" fmla="*/ 2887 h 143852"/>
                <a:gd name="connsiteX2" fmla="*/ 264528 w 310764"/>
                <a:gd name="connsiteY2" fmla="*/ 44162 h 143852"/>
                <a:gd name="connsiteX3" fmla="*/ 97841 w 310764"/>
                <a:gd name="connsiteY3" fmla="*/ 134649 h 143852"/>
                <a:gd name="connsiteX4" fmla="*/ 7353 w 310764"/>
                <a:gd name="connsiteY4" fmla="*/ 120362 h 14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64" h="143852">
                  <a:moveTo>
                    <a:pt x="7353" y="120362"/>
                  </a:moveTo>
                  <a:cubicBezTo>
                    <a:pt x="39632" y="98402"/>
                    <a:pt x="248654" y="15587"/>
                    <a:pt x="291516" y="2887"/>
                  </a:cubicBezTo>
                  <a:cubicBezTo>
                    <a:pt x="334379" y="-9813"/>
                    <a:pt x="296807" y="22202"/>
                    <a:pt x="264528" y="44162"/>
                  </a:cubicBezTo>
                  <a:cubicBezTo>
                    <a:pt x="232249" y="66122"/>
                    <a:pt x="138587" y="116657"/>
                    <a:pt x="97841" y="134649"/>
                  </a:cubicBezTo>
                  <a:cubicBezTo>
                    <a:pt x="57095" y="152641"/>
                    <a:pt x="-24926" y="142322"/>
                    <a:pt x="7353" y="1203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BA2A0F2F-EE42-4C20-B8F0-24BE8E8FA0D6}"/>
                </a:ext>
              </a:extLst>
            </p:cNvPr>
            <p:cNvSpPr/>
            <p:nvPr/>
          </p:nvSpPr>
          <p:spPr>
            <a:xfrm>
              <a:off x="9275371" y="3392467"/>
              <a:ext cx="198939" cy="168891"/>
            </a:xfrm>
            <a:custGeom>
              <a:avLst/>
              <a:gdLst>
                <a:gd name="connsiteX0" fmla="*/ 170254 w 198939"/>
                <a:gd name="connsiteY0" fmla="*/ 21 h 168891"/>
                <a:gd name="connsiteX1" fmla="*/ 198829 w 198939"/>
                <a:gd name="connsiteY1" fmla="*/ 84158 h 168891"/>
                <a:gd name="connsiteX2" fmla="*/ 159142 w 198939"/>
                <a:gd name="connsiteY2" fmla="*/ 150833 h 168891"/>
                <a:gd name="connsiteX3" fmla="*/ 68654 w 198939"/>
                <a:gd name="connsiteY3" fmla="*/ 163533 h 168891"/>
                <a:gd name="connsiteX4" fmla="*/ 392 w 198939"/>
                <a:gd name="connsiteY4" fmla="*/ 74633 h 168891"/>
                <a:gd name="connsiteX5" fmla="*/ 41667 w 198939"/>
                <a:gd name="connsiteY5" fmla="*/ 63521 h 168891"/>
                <a:gd name="connsiteX6" fmla="*/ 62304 w 198939"/>
                <a:gd name="connsiteY6" fmla="*/ 92096 h 168891"/>
                <a:gd name="connsiteX7" fmla="*/ 148029 w 198939"/>
                <a:gd name="connsiteY7" fmla="*/ 92096 h 168891"/>
                <a:gd name="connsiteX8" fmla="*/ 170254 w 198939"/>
                <a:gd name="connsiteY8" fmla="*/ 21 h 16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939" h="168891">
                  <a:moveTo>
                    <a:pt x="170254" y="21"/>
                  </a:moveTo>
                  <a:cubicBezTo>
                    <a:pt x="178721" y="-1302"/>
                    <a:pt x="200681" y="59023"/>
                    <a:pt x="198829" y="84158"/>
                  </a:cubicBezTo>
                  <a:cubicBezTo>
                    <a:pt x="196977" y="109293"/>
                    <a:pt x="180838" y="137604"/>
                    <a:pt x="159142" y="150833"/>
                  </a:cubicBezTo>
                  <a:cubicBezTo>
                    <a:pt x="137446" y="164062"/>
                    <a:pt x="95112" y="176233"/>
                    <a:pt x="68654" y="163533"/>
                  </a:cubicBezTo>
                  <a:cubicBezTo>
                    <a:pt x="42196" y="150833"/>
                    <a:pt x="4890" y="91302"/>
                    <a:pt x="392" y="74633"/>
                  </a:cubicBezTo>
                  <a:cubicBezTo>
                    <a:pt x="-4106" y="57964"/>
                    <a:pt x="31348" y="60611"/>
                    <a:pt x="41667" y="63521"/>
                  </a:cubicBezTo>
                  <a:cubicBezTo>
                    <a:pt x="51986" y="66431"/>
                    <a:pt x="44577" y="87333"/>
                    <a:pt x="62304" y="92096"/>
                  </a:cubicBezTo>
                  <a:cubicBezTo>
                    <a:pt x="80031" y="96859"/>
                    <a:pt x="131360" y="100298"/>
                    <a:pt x="148029" y="92096"/>
                  </a:cubicBezTo>
                  <a:cubicBezTo>
                    <a:pt x="164698" y="83894"/>
                    <a:pt x="161787" y="1344"/>
                    <a:pt x="170254" y="2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D4F21980-4E82-479D-8551-B5BEC28D8A90}"/>
                </a:ext>
              </a:extLst>
            </p:cNvPr>
            <p:cNvSpPr/>
            <p:nvPr/>
          </p:nvSpPr>
          <p:spPr>
            <a:xfrm>
              <a:off x="9234982" y="3594019"/>
              <a:ext cx="321503" cy="130474"/>
            </a:xfrm>
            <a:custGeom>
              <a:avLst/>
              <a:gdLst>
                <a:gd name="connsiteX0" fmla="*/ 7443 w 321503"/>
                <a:gd name="connsiteY0" fmla="*/ 84219 h 130474"/>
                <a:gd name="connsiteX1" fmla="*/ 29668 w 321503"/>
                <a:gd name="connsiteY1" fmla="*/ 130256 h 130474"/>
                <a:gd name="connsiteX2" fmla="*/ 136031 w 321503"/>
                <a:gd name="connsiteY2" fmla="*/ 98506 h 130474"/>
                <a:gd name="connsiteX3" fmla="*/ 312243 w 321503"/>
                <a:gd name="connsiteY3" fmla="*/ 30244 h 130474"/>
                <a:gd name="connsiteX4" fmla="*/ 280493 w 321503"/>
                <a:gd name="connsiteY4" fmla="*/ 81 h 130474"/>
                <a:gd name="connsiteX5" fmla="*/ 140793 w 321503"/>
                <a:gd name="connsiteY5" fmla="*/ 38181 h 130474"/>
                <a:gd name="connsiteX6" fmla="*/ 7443 w 321503"/>
                <a:gd name="connsiteY6" fmla="*/ 84219 h 13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503" h="130474">
                  <a:moveTo>
                    <a:pt x="7443" y="84219"/>
                  </a:moveTo>
                  <a:cubicBezTo>
                    <a:pt x="-11078" y="99565"/>
                    <a:pt x="8237" y="127875"/>
                    <a:pt x="29668" y="130256"/>
                  </a:cubicBezTo>
                  <a:cubicBezTo>
                    <a:pt x="51099" y="132637"/>
                    <a:pt x="88935" y="115175"/>
                    <a:pt x="136031" y="98506"/>
                  </a:cubicBezTo>
                  <a:cubicBezTo>
                    <a:pt x="183127" y="81837"/>
                    <a:pt x="288166" y="46648"/>
                    <a:pt x="312243" y="30244"/>
                  </a:cubicBezTo>
                  <a:cubicBezTo>
                    <a:pt x="336320" y="13840"/>
                    <a:pt x="309068" y="-1242"/>
                    <a:pt x="280493" y="81"/>
                  </a:cubicBezTo>
                  <a:cubicBezTo>
                    <a:pt x="251918" y="1404"/>
                    <a:pt x="184978" y="24952"/>
                    <a:pt x="140793" y="38181"/>
                  </a:cubicBezTo>
                  <a:cubicBezTo>
                    <a:pt x="96608" y="51410"/>
                    <a:pt x="25964" y="68873"/>
                    <a:pt x="7443" y="8421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4D3123BC-6D56-4D51-9BD8-5CB4A92DA057}"/>
                </a:ext>
              </a:extLst>
            </p:cNvPr>
            <p:cNvSpPr/>
            <p:nvPr/>
          </p:nvSpPr>
          <p:spPr>
            <a:xfrm>
              <a:off x="9286462" y="3701948"/>
              <a:ext cx="346018" cy="259785"/>
            </a:xfrm>
            <a:custGeom>
              <a:avLst/>
              <a:gdLst>
                <a:gd name="connsiteX0" fmla="*/ 9938 w 346018"/>
                <a:gd name="connsiteY0" fmla="*/ 98527 h 259785"/>
                <a:gd name="connsiteX1" fmla="*/ 32163 w 346018"/>
                <a:gd name="connsiteY1" fmla="*/ 157265 h 259785"/>
                <a:gd name="connsiteX2" fmla="*/ 192501 w 346018"/>
                <a:gd name="connsiteY2" fmla="*/ 79477 h 259785"/>
                <a:gd name="connsiteX3" fmla="*/ 106776 w 346018"/>
                <a:gd name="connsiteY3" fmla="*/ 155677 h 259785"/>
                <a:gd name="connsiteX4" fmla="*/ 24226 w 346018"/>
                <a:gd name="connsiteY4" fmla="*/ 230290 h 259785"/>
                <a:gd name="connsiteX5" fmla="*/ 41688 w 346018"/>
                <a:gd name="connsiteY5" fmla="*/ 258865 h 259785"/>
                <a:gd name="connsiteX6" fmla="*/ 248063 w 346018"/>
                <a:gd name="connsiteY6" fmla="*/ 200127 h 259785"/>
                <a:gd name="connsiteX7" fmla="*/ 336963 w 346018"/>
                <a:gd name="connsiteY7" fmla="*/ 168377 h 259785"/>
                <a:gd name="connsiteX8" fmla="*/ 327438 w 346018"/>
                <a:gd name="connsiteY8" fmla="*/ 120752 h 259785"/>
                <a:gd name="connsiteX9" fmla="*/ 198851 w 346018"/>
                <a:gd name="connsiteY9" fmla="*/ 158852 h 259785"/>
                <a:gd name="connsiteX10" fmla="*/ 241713 w 346018"/>
                <a:gd name="connsiteY10" fmla="*/ 96940 h 259785"/>
                <a:gd name="connsiteX11" fmla="*/ 289338 w 346018"/>
                <a:gd name="connsiteY11" fmla="*/ 46140 h 259785"/>
                <a:gd name="connsiteX12" fmla="*/ 295688 w 346018"/>
                <a:gd name="connsiteY12" fmla="*/ 102 h 259785"/>
                <a:gd name="connsiteX13" fmla="*/ 152813 w 346018"/>
                <a:gd name="connsiteY13" fmla="*/ 35027 h 259785"/>
                <a:gd name="connsiteX14" fmla="*/ 9938 w 346018"/>
                <a:gd name="connsiteY14" fmla="*/ 98527 h 25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018" h="259785">
                  <a:moveTo>
                    <a:pt x="9938" y="98527"/>
                  </a:moveTo>
                  <a:cubicBezTo>
                    <a:pt x="-10170" y="118900"/>
                    <a:pt x="1736" y="160440"/>
                    <a:pt x="32163" y="157265"/>
                  </a:cubicBezTo>
                  <a:cubicBezTo>
                    <a:pt x="62590" y="154090"/>
                    <a:pt x="180066" y="79742"/>
                    <a:pt x="192501" y="79477"/>
                  </a:cubicBezTo>
                  <a:cubicBezTo>
                    <a:pt x="204936" y="79212"/>
                    <a:pt x="106776" y="155677"/>
                    <a:pt x="106776" y="155677"/>
                  </a:cubicBezTo>
                  <a:cubicBezTo>
                    <a:pt x="78730" y="180812"/>
                    <a:pt x="35074" y="213092"/>
                    <a:pt x="24226" y="230290"/>
                  </a:cubicBezTo>
                  <a:cubicBezTo>
                    <a:pt x="13378" y="247488"/>
                    <a:pt x="4382" y="263892"/>
                    <a:pt x="41688" y="258865"/>
                  </a:cubicBezTo>
                  <a:cubicBezTo>
                    <a:pt x="78994" y="253838"/>
                    <a:pt x="198851" y="215208"/>
                    <a:pt x="248063" y="200127"/>
                  </a:cubicBezTo>
                  <a:cubicBezTo>
                    <a:pt x="297275" y="185046"/>
                    <a:pt x="323734" y="181606"/>
                    <a:pt x="336963" y="168377"/>
                  </a:cubicBezTo>
                  <a:cubicBezTo>
                    <a:pt x="350192" y="155148"/>
                    <a:pt x="350457" y="122339"/>
                    <a:pt x="327438" y="120752"/>
                  </a:cubicBezTo>
                  <a:cubicBezTo>
                    <a:pt x="304419" y="119165"/>
                    <a:pt x="213138" y="162821"/>
                    <a:pt x="198851" y="158852"/>
                  </a:cubicBezTo>
                  <a:cubicBezTo>
                    <a:pt x="184564" y="154883"/>
                    <a:pt x="226632" y="115725"/>
                    <a:pt x="241713" y="96940"/>
                  </a:cubicBezTo>
                  <a:cubicBezTo>
                    <a:pt x="256794" y="78155"/>
                    <a:pt x="280342" y="62280"/>
                    <a:pt x="289338" y="46140"/>
                  </a:cubicBezTo>
                  <a:cubicBezTo>
                    <a:pt x="298334" y="30000"/>
                    <a:pt x="318442" y="1954"/>
                    <a:pt x="295688" y="102"/>
                  </a:cubicBezTo>
                  <a:cubicBezTo>
                    <a:pt x="272934" y="-1750"/>
                    <a:pt x="200702" y="22062"/>
                    <a:pt x="152813" y="35027"/>
                  </a:cubicBezTo>
                  <a:cubicBezTo>
                    <a:pt x="104924" y="47992"/>
                    <a:pt x="30046" y="78154"/>
                    <a:pt x="9938" y="985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3C175FCA-66C3-4A29-AF7B-EDCF70F70F9C}"/>
                </a:ext>
              </a:extLst>
            </p:cNvPr>
            <p:cNvSpPr/>
            <p:nvPr/>
          </p:nvSpPr>
          <p:spPr>
            <a:xfrm>
              <a:off x="9354770" y="3958996"/>
              <a:ext cx="324258" cy="195700"/>
            </a:xfrm>
            <a:custGeom>
              <a:avLst/>
              <a:gdLst>
                <a:gd name="connsiteX0" fmla="*/ 167055 w 324258"/>
                <a:gd name="connsiteY0" fmla="*/ 106592 h 195700"/>
                <a:gd name="connsiteX1" fmla="*/ 176580 w 324258"/>
                <a:gd name="connsiteY1" fmla="*/ 178029 h 195700"/>
                <a:gd name="connsiteX2" fmla="*/ 165468 w 324258"/>
                <a:gd name="connsiteY2" fmla="*/ 195492 h 195700"/>
                <a:gd name="connsiteX3" fmla="*/ 114668 w 324258"/>
                <a:gd name="connsiteY3" fmla="*/ 187554 h 195700"/>
                <a:gd name="connsiteX4" fmla="*/ 28943 w 324258"/>
                <a:gd name="connsiteY4" fmla="*/ 185967 h 195700"/>
                <a:gd name="connsiteX5" fmla="*/ 368 w 324258"/>
                <a:gd name="connsiteY5" fmla="*/ 117704 h 195700"/>
                <a:gd name="connsiteX6" fmla="*/ 24180 w 324258"/>
                <a:gd name="connsiteY6" fmla="*/ 73254 h 195700"/>
                <a:gd name="connsiteX7" fmla="*/ 159118 w 324258"/>
                <a:gd name="connsiteY7" fmla="*/ 20867 h 195700"/>
                <a:gd name="connsiteX8" fmla="*/ 278180 w 324258"/>
                <a:gd name="connsiteY8" fmla="*/ 1817 h 195700"/>
                <a:gd name="connsiteX9" fmla="*/ 324218 w 324258"/>
                <a:gd name="connsiteY9" fmla="*/ 62142 h 195700"/>
                <a:gd name="connsiteX10" fmla="*/ 271830 w 324258"/>
                <a:gd name="connsiteY10" fmla="*/ 152629 h 195700"/>
                <a:gd name="connsiteX11" fmla="*/ 240080 w 324258"/>
                <a:gd name="connsiteY11" fmla="*/ 149454 h 195700"/>
                <a:gd name="connsiteX12" fmla="*/ 259130 w 324258"/>
                <a:gd name="connsiteY12" fmla="*/ 106592 h 195700"/>
                <a:gd name="connsiteX13" fmla="*/ 282943 w 324258"/>
                <a:gd name="connsiteY13" fmla="*/ 66904 h 195700"/>
                <a:gd name="connsiteX14" fmla="*/ 249605 w 324258"/>
                <a:gd name="connsiteY14" fmla="*/ 47854 h 195700"/>
                <a:gd name="connsiteX15" fmla="*/ 154355 w 324258"/>
                <a:gd name="connsiteY15" fmla="*/ 55792 h 195700"/>
                <a:gd name="connsiteX16" fmla="*/ 78155 w 324258"/>
                <a:gd name="connsiteY16" fmla="*/ 73254 h 195700"/>
                <a:gd name="connsiteX17" fmla="*/ 49580 w 324258"/>
                <a:gd name="connsiteY17" fmla="*/ 100242 h 195700"/>
                <a:gd name="connsiteX18" fmla="*/ 59105 w 324258"/>
                <a:gd name="connsiteY18" fmla="*/ 136754 h 195700"/>
                <a:gd name="connsiteX19" fmla="*/ 97205 w 324258"/>
                <a:gd name="connsiteY19" fmla="*/ 135167 h 195700"/>
                <a:gd name="connsiteX20" fmla="*/ 105143 w 324258"/>
                <a:gd name="connsiteY20" fmla="*/ 112942 h 195700"/>
                <a:gd name="connsiteX21" fmla="*/ 167055 w 324258"/>
                <a:gd name="connsiteY21" fmla="*/ 106592 h 1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4258" h="195700">
                  <a:moveTo>
                    <a:pt x="167055" y="106592"/>
                  </a:moveTo>
                  <a:cubicBezTo>
                    <a:pt x="178961" y="117440"/>
                    <a:pt x="176845" y="163212"/>
                    <a:pt x="176580" y="178029"/>
                  </a:cubicBezTo>
                  <a:cubicBezTo>
                    <a:pt x="176316" y="192846"/>
                    <a:pt x="175787" y="193905"/>
                    <a:pt x="165468" y="195492"/>
                  </a:cubicBezTo>
                  <a:cubicBezTo>
                    <a:pt x="155149" y="197080"/>
                    <a:pt x="137422" y="189141"/>
                    <a:pt x="114668" y="187554"/>
                  </a:cubicBezTo>
                  <a:cubicBezTo>
                    <a:pt x="91914" y="185967"/>
                    <a:pt x="47993" y="197609"/>
                    <a:pt x="28943" y="185967"/>
                  </a:cubicBezTo>
                  <a:cubicBezTo>
                    <a:pt x="9893" y="174325"/>
                    <a:pt x="1162" y="136489"/>
                    <a:pt x="368" y="117704"/>
                  </a:cubicBezTo>
                  <a:cubicBezTo>
                    <a:pt x="-426" y="98919"/>
                    <a:pt x="-2278" y="89393"/>
                    <a:pt x="24180" y="73254"/>
                  </a:cubicBezTo>
                  <a:cubicBezTo>
                    <a:pt x="50638" y="57115"/>
                    <a:pt x="116785" y="32773"/>
                    <a:pt x="159118" y="20867"/>
                  </a:cubicBezTo>
                  <a:cubicBezTo>
                    <a:pt x="201451" y="8961"/>
                    <a:pt x="250663" y="-5062"/>
                    <a:pt x="278180" y="1817"/>
                  </a:cubicBezTo>
                  <a:cubicBezTo>
                    <a:pt x="305697" y="8696"/>
                    <a:pt x="325276" y="37007"/>
                    <a:pt x="324218" y="62142"/>
                  </a:cubicBezTo>
                  <a:cubicBezTo>
                    <a:pt x="323160" y="87277"/>
                    <a:pt x="285853" y="138077"/>
                    <a:pt x="271830" y="152629"/>
                  </a:cubicBezTo>
                  <a:cubicBezTo>
                    <a:pt x="257807" y="167181"/>
                    <a:pt x="242197" y="157127"/>
                    <a:pt x="240080" y="149454"/>
                  </a:cubicBezTo>
                  <a:cubicBezTo>
                    <a:pt x="237963" y="141781"/>
                    <a:pt x="251986" y="120350"/>
                    <a:pt x="259130" y="106592"/>
                  </a:cubicBezTo>
                  <a:cubicBezTo>
                    <a:pt x="266274" y="92834"/>
                    <a:pt x="284531" y="76694"/>
                    <a:pt x="282943" y="66904"/>
                  </a:cubicBezTo>
                  <a:cubicBezTo>
                    <a:pt x="281356" y="57114"/>
                    <a:pt x="271036" y="49706"/>
                    <a:pt x="249605" y="47854"/>
                  </a:cubicBezTo>
                  <a:cubicBezTo>
                    <a:pt x="228174" y="46002"/>
                    <a:pt x="182930" y="51559"/>
                    <a:pt x="154355" y="55792"/>
                  </a:cubicBezTo>
                  <a:cubicBezTo>
                    <a:pt x="125780" y="60025"/>
                    <a:pt x="95617" y="65846"/>
                    <a:pt x="78155" y="73254"/>
                  </a:cubicBezTo>
                  <a:cubicBezTo>
                    <a:pt x="60693" y="80662"/>
                    <a:pt x="52755" y="89659"/>
                    <a:pt x="49580" y="100242"/>
                  </a:cubicBezTo>
                  <a:cubicBezTo>
                    <a:pt x="46405" y="110825"/>
                    <a:pt x="51168" y="130933"/>
                    <a:pt x="59105" y="136754"/>
                  </a:cubicBezTo>
                  <a:cubicBezTo>
                    <a:pt x="67042" y="142575"/>
                    <a:pt x="89532" y="139136"/>
                    <a:pt x="97205" y="135167"/>
                  </a:cubicBezTo>
                  <a:cubicBezTo>
                    <a:pt x="104878" y="131198"/>
                    <a:pt x="100910" y="119821"/>
                    <a:pt x="105143" y="112942"/>
                  </a:cubicBezTo>
                  <a:cubicBezTo>
                    <a:pt x="109376" y="106063"/>
                    <a:pt x="155149" y="95744"/>
                    <a:pt x="167055" y="10659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6DCD0B7D-857D-4879-B1F1-4A18D872D7CC}"/>
                </a:ext>
              </a:extLst>
            </p:cNvPr>
            <p:cNvSpPr/>
            <p:nvPr/>
          </p:nvSpPr>
          <p:spPr>
            <a:xfrm>
              <a:off x="9382999" y="4182737"/>
              <a:ext cx="335845" cy="177784"/>
            </a:xfrm>
            <a:custGeom>
              <a:avLst/>
              <a:gdLst>
                <a:gd name="connsiteX0" fmla="*/ 105489 w 335845"/>
                <a:gd name="connsiteY0" fmla="*/ 43188 h 177784"/>
                <a:gd name="connsiteX1" fmla="*/ 67389 w 335845"/>
                <a:gd name="connsiteY1" fmla="*/ 79701 h 177784"/>
                <a:gd name="connsiteX2" fmla="*/ 80089 w 335845"/>
                <a:gd name="connsiteY2" fmla="*/ 116213 h 177784"/>
                <a:gd name="connsiteX3" fmla="*/ 110251 w 335845"/>
                <a:gd name="connsiteY3" fmla="*/ 116213 h 177784"/>
                <a:gd name="connsiteX4" fmla="*/ 162639 w 335845"/>
                <a:gd name="connsiteY4" fmla="*/ 52713 h 177784"/>
                <a:gd name="connsiteX5" fmla="*/ 215026 w 335845"/>
                <a:gd name="connsiteY5" fmla="*/ 17788 h 177784"/>
                <a:gd name="connsiteX6" fmla="*/ 303926 w 335845"/>
                <a:gd name="connsiteY6" fmla="*/ 1913 h 177784"/>
                <a:gd name="connsiteX7" fmla="*/ 335676 w 335845"/>
                <a:gd name="connsiteY7" fmla="*/ 60651 h 177784"/>
                <a:gd name="connsiteX8" fmla="*/ 292814 w 335845"/>
                <a:gd name="connsiteY8" fmla="*/ 135263 h 177784"/>
                <a:gd name="connsiteX9" fmla="*/ 259476 w 335845"/>
                <a:gd name="connsiteY9" fmla="*/ 133676 h 177784"/>
                <a:gd name="connsiteX10" fmla="*/ 259476 w 335845"/>
                <a:gd name="connsiteY10" fmla="*/ 97163 h 177784"/>
                <a:gd name="connsiteX11" fmla="*/ 280114 w 335845"/>
                <a:gd name="connsiteY11" fmla="*/ 54301 h 177784"/>
                <a:gd name="connsiteX12" fmla="*/ 235664 w 335845"/>
                <a:gd name="connsiteY12" fmla="*/ 57476 h 177784"/>
                <a:gd name="connsiteX13" fmla="*/ 195976 w 335845"/>
                <a:gd name="connsiteY13" fmla="*/ 135263 h 177784"/>
                <a:gd name="connsiteX14" fmla="*/ 83264 w 335845"/>
                <a:gd name="connsiteY14" fmla="*/ 174951 h 177784"/>
                <a:gd name="connsiteX15" fmla="*/ 22939 w 335845"/>
                <a:gd name="connsiteY15" fmla="*/ 165426 h 177784"/>
                <a:gd name="connsiteX16" fmla="*/ 2301 w 335845"/>
                <a:gd name="connsiteY16" fmla="*/ 92401 h 177784"/>
                <a:gd name="connsiteX17" fmla="*/ 3889 w 335845"/>
                <a:gd name="connsiteY17" fmla="*/ 63826 h 177784"/>
                <a:gd name="connsiteX18" fmla="*/ 32464 w 335845"/>
                <a:gd name="connsiteY18" fmla="*/ 32076 h 177784"/>
                <a:gd name="connsiteX19" fmla="*/ 51514 w 335845"/>
                <a:gd name="connsiteY19" fmla="*/ 16201 h 177784"/>
                <a:gd name="connsiteX20" fmla="*/ 105489 w 335845"/>
                <a:gd name="connsiteY20" fmla="*/ 43188 h 1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5845" h="177784">
                  <a:moveTo>
                    <a:pt x="105489" y="43188"/>
                  </a:moveTo>
                  <a:cubicBezTo>
                    <a:pt x="108135" y="53771"/>
                    <a:pt x="71622" y="67530"/>
                    <a:pt x="67389" y="79701"/>
                  </a:cubicBezTo>
                  <a:cubicBezTo>
                    <a:pt x="63156" y="91872"/>
                    <a:pt x="72945" y="110128"/>
                    <a:pt x="80089" y="116213"/>
                  </a:cubicBezTo>
                  <a:cubicBezTo>
                    <a:pt x="87233" y="122298"/>
                    <a:pt x="96493" y="126796"/>
                    <a:pt x="110251" y="116213"/>
                  </a:cubicBezTo>
                  <a:cubicBezTo>
                    <a:pt x="124009" y="105630"/>
                    <a:pt x="145177" y="69117"/>
                    <a:pt x="162639" y="52713"/>
                  </a:cubicBezTo>
                  <a:cubicBezTo>
                    <a:pt x="180102" y="36309"/>
                    <a:pt x="191478" y="26255"/>
                    <a:pt x="215026" y="17788"/>
                  </a:cubicBezTo>
                  <a:cubicBezTo>
                    <a:pt x="238574" y="9321"/>
                    <a:pt x="283818" y="-5231"/>
                    <a:pt x="303926" y="1913"/>
                  </a:cubicBezTo>
                  <a:cubicBezTo>
                    <a:pt x="324034" y="9057"/>
                    <a:pt x="337528" y="38426"/>
                    <a:pt x="335676" y="60651"/>
                  </a:cubicBezTo>
                  <a:cubicBezTo>
                    <a:pt x="333824" y="82876"/>
                    <a:pt x="305514" y="123092"/>
                    <a:pt x="292814" y="135263"/>
                  </a:cubicBezTo>
                  <a:cubicBezTo>
                    <a:pt x="280114" y="147434"/>
                    <a:pt x="265032" y="140026"/>
                    <a:pt x="259476" y="133676"/>
                  </a:cubicBezTo>
                  <a:cubicBezTo>
                    <a:pt x="253920" y="127326"/>
                    <a:pt x="256036" y="110392"/>
                    <a:pt x="259476" y="97163"/>
                  </a:cubicBezTo>
                  <a:cubicBezTo>
                    <a:pt x="262916" y="83934"/>
                    <a:pt x="284083" y="60916"/>
                    <a:pt x="280114" y="54301"/>
                  </a:cubicBezTo>
                  <a:cubicBezTo>
                    <a:pt x="276145" y="47687"/>
                    <a:pt x="249687" y="43982"/>
                    <a:pt x="235664" y="57476"/>
                  </a:cubicBezTo>
                  <a:cubicBezTo>
                    <a:pt x="221641" y="70970"/>
                    <a:pt x="221376" y="115684"/>
                    <a:pt x="195976" y="135263"/>
                  </a:cubicBezTo>
                  <a:cubicBezTo>
                    <a:pt x="170576" y="154842"/>
                    <a:pt x="112103" y="169924"/>
                    <a:pt x="83264" y="174951"/>
                  </a:cubicBezTo>
                  <a:cubicBezTo>
                    <a:pt x="54425" y="179978"/>
                    <a:pt x="36433" y="179184"/>
                    <a:pt x="22939" y="165426"/>
                  </a:cubicBezTo>
                  <a:cubicBezTo>
                    <a:pt x="9445" y="151668"/>
                    <a:pt x="5476" y="109334"/>
                    <a:pt x="2301" y="92401"/>
                  </a:cubicBezTo>
                  <a:cubicBezTo>
                    <a:pt x="-874" y="75468"/>
                    <a:pt x="-1138" y="73880"/>
                    <a:pt x="3889" y="63826"/>
                  </a:cubicBezTo>
                  <a:cubicBezTo>
                    <a:pt x="8916" y="53772"/>
                    <a:pt x="24527" y="40013"/>
                    <a:pt x="32464" y="32076"/>
                  </a:cubicBezTo>
                  <a:cubicBezTo>
                    <a:pt x="40401" y="24139"/>
                    <a:pt x="41724" y="18582"/>
                    <a:pt x="51514" y="16201"/>
                  </a:cubicBezTo>
                  <a:cubicBezTo>
                    <a:pt x="61304" y="13820"/>
                    <a:pt x="102843" y="32605"/>
                    <a:pt x="105489" y="431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id="{D58F7795-6135-4E44-9163-F77A1FD526BE}"/>
                </a:ext>
              </a:extLst>
            </p:cNvPr>
            <p:cNvGrpSpPr/>
            <p:nvPr/>
          </p:nvGrpSpPr>
          <p:grpSpPr>
            <a:xfrm>
              <a:off x="8944519" y="5403836"/>
              <a:ext cx="775439" cy="1297586"/>
              <a:chOff x="8944519" y="5403836"/>
              <a:chExt cx="775439" cy="1297586"/>
            </a:xfrm>
          </p:grpSpPr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277E55E0-3EA2-4FAD-BD25-1210898184F7}"/>
                  </a:ext>
                </a:extLst>
              </p:cNvPr>
              <p:cNvSpPr/>
              <p:nvPr/>
            </p:nvSpPr>
            <p:spPr>
              <a:xfrm>
                <a:off x="9331250" y="5403836"/>
                <a:ext cx="388708" cy="192102"/>
              </a:xfrm>
              <a:custGeom>
                <a:avLst/>
                <a:gdLst>
                  <a:gd name="connsiteX0" fmla="*/ 85800 w 388708"/>
                  <a:gd name="connsiteY0" fmla="*/ 14 h 192102"/>
                  <a:gd name="connsiteX1" fmla="*/ 363613 w 388708"/>
                  <a:gd name="connsiteY1" fmla="*/ 69864 h 192102"/>
                  <a:gd name="connsiteX2" fmla="*/ 355675 w 388708"/>
                  <a:gd name="connsiteY2" fmla="*/ 95264 h 192102"/>
                  <a:gd name="connsiteX3" fmla="*/ 187400 w 388708"/>
                  <a:gd name="connsiteY3" fmla="*/ 149239 h 192102"/>
                  <a:gd name="connsiteX4" fmla="*/ 333450 w 388708"/>
                  <a:gd name="connsiteY4" fmla="*/ 192102 h 192102"/>
                  <a:gd name="connsiteX5" fmla="*/ 15950 w 388708"/>
                  <a:gd name="connsiteY5" fmla="*/ 149239 h 192102"/>
                  <a:gd name="connsiteX6" fmla="*/ 61988 w 388708"/>
                  <a:gd name="connsiteY6" fmla="*/ 131777 h 192102"/>
                  <a:gd name="connsiteX7" fmla="*/ 188988 w 388708"/>
                  <a:gd name="connsiteY7" fmla="*/ 112727 h 192102"/>
                  <a:gd name="connsiteX8" fmla="*/ 215975 w 388708"/>
                  <a:gd name="connsiteY8" fmla="*/ 71452 h 192102"/>
                  <a:gd name="connsiteX9" fmla="*/ 115963 w 388708"/>
                  <a:gd name="connsiteY9" fmla="*/ 63514 h 192102"/>
                  <a:gd name="connsiteX10" fmla="*/ 73100 w 388708"/>
                  <a:gd name="connsiteY10" fmla="*/ 63514 h 192102"/>
                  <a:gd name="connsiteX11" fmla="*/ 85800 w 388708"/>
                  <a:gd name="connsiteY11" fmla="*/ 14 h 19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8708" h="192102">
                    <a:moveTo>
                      <a:pt x="85800" y="14"/>
                    </a:moveTo>
                    <a:cubicBezTo>
                      <a:pt x="134219" y="1072"/>
                      <a:pt x="318634" y="53989"/>
                      <a:pt x="363613" y="69864"/>
                    </a:cubicBezTo>
                    <a:cubicBezTo>
                      <a:pt x="408592" y="85739"/>
                      <a:pt x="385044" y="82035"/>
                      <a:pt x="355675" y="95264"/>
                    </a:cubicBezTo>
                    <a:cubicBezTo>
                      <a:pt x="326306" y="108493"/>
                      <a:pt x="191104" y="133099"/>
                      <a:pt x="187400" y="149239"/>
                    </a:cubicBezTo>
                    <a:cubicBezTo>
                      <a:pt x="183696" y="165379"/>
                      <a:pt x="362025" y="192102"/>
                      <a:pt x="333450" y="192102"/>
                    </a:cubicBezTo>
                    <a:cubicBezTo>
                      <a:pt x="304875" y="192102"/>
                      <a:pt x="61194" y="159293"/>
                      <a:pt x="15950" y="149239"/>
                    </a:cubicBezTo>
                    <a:cubicBezTo>
                      <a:pt x="-29294" y="139185"/>
                      <a:pt x="33148" y="137862"/>
                      <a:pt x="61988" y="131777"/>
                    </a:cubicBezTo>
                    <a:cubicBezTo>
                      <a:pt x="90828" y="125692"/>
                      <a:pt x="163324" y="122781"/>
                      <a:pt x="188988" y="112727"/>
                    </a:cubicBezTo>
                    <a:cubicBezTo>
                      <a:pt x="214653" y="102673"/>
                      <a:pt x="228146" y="79654"/>
                      <a:pt x="215975" y="71452"/>
                    </a:cubicBezTo>
                    <a:cubicBezTo>
                      <a:pt x="203804" y="63250"/>
                      <a:pt x="139775" y="64837"/>
                      <a:pt x="115963" y="63514"/>
                    </a:cubicBezTo>
                    <a:cubicBezTo>
                      <a:pt x="92151" y="62191"/>
                      <a:pt x="80508" y="71452"/>
                      <a:pt x="73100" y="63514"/>
                    </a:cubicBezTo>
                    <a:cubicBezTo>
                      <a:pt x="65692" y="55577"/>
                      <a:pt x="37381" y="-1044"/>
                      <a:pt x="85800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DE009BC6-F4FE-4E26-9093-1076A432D34C}"/>
                  </a:ext>
                </a:extLst>
              </p:cNvPr>
              <p:cNvSpPr/>
              <p:nvPr/>
            </p:nvSpPr>
            <p:spPr>
              <a:xfrm>
                <a:off x="9318577" y="5628950"/>
                <a:ext cx="332332" cy="202168"/>
              </a:xfrm>
              <a:custGeom>
                <a:avLst/>
                <a:gdLst>
                  <a:gd name="connsiteX0" fmla="*/ 25448 w 332332"/>
                  <a:gd name="connsiteY0" fmla="*/ 325 h 202168"/>
                  <a:gd name="connsiteX1" fmla="*/ 3223 w 332332"/>
                  <a:gd name="connsiteY1" fmla="*/ 108275 h 202168"/>
                  <a:gd name="connsiteX2" fmla="*/ 17511 w 332332"/>
                  <a:gd name="connsiteY2" fmla="*/ 127325 h 202168"/>
                  <a:gd name="connsiteX3" fmla="*/ 160386 w 332332"/>
                  <a:gd name="connsiteY3" fmla="*/ 167013 h 202168"/>
                  <a:gd name="connsiteX4" fmla="*/ 285798 w 332332"/>
                  <a:gd name="connsiteY4" fmla="*/ 201938 h 202168"/>
                  <a:gd name="connsiteX5" fmla="*/ 327073 w 332332"/>
                  <a:gd name="connsiteY5" fmla="*/ 149550 h 202168"/>
                  <a:gd name="connsiteX6" fmla="*/ 327073 w 332332"/>
                  <a:gd name="connsiteY6" fmla="*/ 71763 h 202168"/>
                  <a:gd name="connsiteX7" fmla="*/ 284211 w 332332"/>
                  <a:gd name="connsiteY7" fmla="*/ 111450 h 202168"/>
                  <a:gd name="connsiteX8" fmla="*/ 239761 w 332332"/>
                  <a:gd name="connsiteY8" fmla="*/ 136850 h 202168"/>
                  <a:gd name="connsiteX9" fmla="*/ 181023 w 332332"/>
                  <a:gd name="connsiteY9" fmla="*/ 98750 h 202168"/>
                  <a:gd name="connsiteX10" fmla="*/ 188961 w 332332"/>
                  <a:gd name="connsiteY10" fmla="*/ 51125 h 202168"/>
                  <a:gd name="connsiteX11" fmla="*/ 138161 w 332332"/>
                  <a:gd name="connsiteY11" fmla="*/ 51125 h 202168"/>
                  <a:gd name="connsiteX12" fmla="*/ 96886 w 332332"/>
                  <a:gd name="connsiteY12" fmla="*/ 97163 h 202168"/>
                  <a:gd name="connsiteX13" fmla="*/ 63548 w 332332"/>
                  <a:gd name="connsiteY13" fmla="*/ 74938 h 202168"/>
                  <a:gd name="connsiteX14" fmla="*/ 25448 w 332332"/>
                  <a:gd name="connsiteY14" fmla="*/ 325 h 20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2332" h="202168">
                    <a:moveTo>
                      <a:pt x="25448" y="325"/>
                    </a:moveTo>
                    <a:cubicBezTo>
                      <a:pt x="15394" y="5881"/>
                      <a:pt x="4546" y="87108"/>
                      <a:pt x="3223" y="108275"/>
                    </a:cubicBezTo>
                    <a:cubicBezTo>
                      <a:pt x="1900" y="129442"/>
                      <a:pt x="-8683" y="117535"/>
                      <a:pt x="17511" y="127325"/>
                    </a:cubicBezTo>
                    <a:cubicBezTo>
                      <a:pt x="43705" y="137115"/>
                      <a:pt x="160386" y="167013"/>
                      <a:pt x="160386" y="167013"/>
                    </a:cubicBezTo>
                    <a:cubicBezTo>
                      <a:pt x="205100" y="179448"/>
                      <a:pt x="258017" y="204849"/>
                      <a:pt x="285798" y="201938"/>
                    </a:cubicBezTo>
                    <a:cubicBezTo>
                      <a:pt x="313579" y="199027"/>
                      <a:pt x="320194" y="171246"/>
                      <a:pt x="327073" y="149550"/>
                    </a:cubicBezTo>
                    <a:cubicBezTo>
                      <a:pt x="333952" y="127854"/>
                      <a:pt x="334217" y="78113"/>
                      <a:pt x="327073" y="71763"/>
                    </a:cubicBezTo>
                    <a:cubicBezTo>
                      <a:pt x="319929" y="65413"/>
                      <a:pt x="298763" y="100602"/>
                      <a:pt x="284211" y="111450"/>
                    </a:cubicBezTo>
                    <a:cubicBezTo>
                      <a:pt x="269659" y="122298"/>
                      <a:pt x="256959" y="138967"/>
                      <a:pt x="239761" y="136850"/>
                    </a:cubicBezTo>
                    <a:cubicBezTo>
                      <a:pt x="222563" y="134733"/>
                      <a:pt x="189490" y="113038"/>
                      <a:pt x="181023" y="98750"/>
                    </a:cubicBezTo>
                    <a:cubicBezTo>
                      <a:pt x="172556" y="84462"/>
                      <a:pt x="196105" y="59062"/>
                      <a:pt x="188961" y="51125"/>
                    </a:cubicBezTo>
                    <a:cubicBezTo>
                      <a:pt x="181817" y="43188"/>
                      <a:pt x="153507" y="43452"/>
                      <a:pt x="138161" y="51125"/>
                    </a:cubicBezTo>
                    <a:cubicBezTo>
                      <a:pt x="122815" y="58798"/>
                      <a:pt x="109322" y="93194"/>
                      <a:pt x="96886" y="97163"/>
                    </a:cubicBezTo>
                    <a:cubicBezTo>
                      <a:pt x="84450" y="101132"/>
                      <a:pt x="68840" y="87903"/>
                      <a:pt x="63548" y="74938"/>
                    </a:cubicBezTo>
                    <a:cubicBezTo>
                      <a:pt x="58256" y="61973"/>
                      <a:pt x="35502" y="-5231"/>
                      <a:pt x="25448" y="32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CF27731D-099B-489A-BDCD-446BE7200387}"/>
                  </a:ext>
                </a:extLst>
              </p:cNvPr>
              <p:cNvSpPr/>
              <p:nvPr/>
            </p:nvSpPr>
            <p:spPr>
              <a:xfrm>
                <a:off x="9218372" y="5804236"/>
                <a:ext cx="357128" cy="206590"/>
              </a:xfrm>
              <a:custGeom>
                <a:avLst/>
                <a:gdLst>
                  <a:gd name="connsiteX0" fmla="*/ 84378 w 357128"/>
                  <a:gd name="connsiteY0" fmla="*/ 2839 h 206590"/>
                  <a:gd name="connsiteX1" fmla="*/ 335203 w 357128"/>
                  <a:gd name="connsiteY1" fmla="*/ 160002 h 206590"/>
                  <a:gd name="connsiteX2" fmla="*/ 319328 w 357128"/>
                  <a:gd name="connsiteY2" fmla="*/ 204452 h 206590"/>
                  <a:gd name="connsiteX3" fmla="*/ 114541 w 357128"/>
                  <a:gd name="connsiteY3" fmla="*/ 193339 h 206590"/>
                  <a:gd name="connsiteX4" fmla="*/ 6591 w 357128"/>
                  <a:gd name="connsiteY4" fmla="*/ 139364 h 206590"/>
                  <a:gd name="connsiteX5" fmla="*/ 36753 w 357128"/>
                  <a:gd name="connsiteY5" fmla="*/ 123489 h 206590"/>
                  <a:gd name="connsiteX6" fmla="*/ 239953 w 357128"/>
                  <a:gd name="connsiteY6" fmla="*/ 155239 h 206590"/>
                  <a:gd name="connsiteX7" fmla="*/ 130416 w 357128"/>
                  <a:gd name="connsiteY7" fmla="*/ 99677 h 206590"/>
                  <a:gd name="connsiteX8" fmla="*/ 70091 w 357128"/>
                  <a:gd name="connsiteY8" fmla="*/ 59989 h 206590"/>
                  <a:gd name="connsiteX9" fmla="*/ 84378 w 357128"/>
                  <a:gd name="connsiteY9" fmla="*/ 2839 h 20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128" h="206590">
                    <a:moveTo>
                      <a:pt x="84378" y="2839"/>
                    </a:moveTo>
                    <a:cubicBezTo>
                      <a:pt x="128563" y="19508"/>
                      <a:pt x="296045" y="126400"/>
                      <a:pt x="335203" y="160002"/>
                    </a:cubicBezTo>
                    <a:cubicBezTo>
                      <a:pt x="374361" y="193604"/>
                      <a:pt x="356105" y="198896"/>
                      <a:pt x="319328" y="204452"/>
                    </a:cubicBezTo>
                    <a:cubicBezTo>
                      <a:pt x="282551" y="210008"/>
                      <a:pt x="166664" y="204187"/>
                      <a:pt x="114541" y="193339"/>
                    </a:cubicBezTo>
                    <a:cubicBezTo>
                      <a:pt x="62418" y="182491"/>
                      <a:pt x="19556" y="151006"/>
                      <a:pt x="6591" y="139364"/>
                    </a:cubicBezTo>
                    <a:cubicBezTo>
                      <a:pt x="-6374" y="127722"/>
                      <a:pt x="-2141" y="120843"/>
                      <a:pt x="36753" y="123489"/>
                    </a:cubicBezTo>
                    <a:cubicBezTo>
                      <a:pt x="75647" y="126135"/>
                      <a:pt x="224343" y="159208"/>
                      <a:pt x="239953" y="155239"/>
                    </a:cubicBezTo>
                    <a:cubicBezTo>
                      <a:pt x="255564" y="151270"/>
                      <a:pt x="158726" y="115552"/>
                      <a:pt x="130416" y="99677"/>
                    </a:cubicBezTo>
                    <a:cubicBezTo>
                      <a:pt x="102106" y="83802"/>
                      <a:pt x="79616" y="72160"/>
                      <a:pt x="70091" y="59989"/>
                    </a:cubicBezTo>
                    <a:cubicBezTo>
                      <a:pt x="60566" y="47818"/>
                      <a:pt x="40193" y="-13830"/>
                      <a:pt x="84378" y="28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F70D1F1A-C2E9-45AE-B538-1A861A1E7A88}"/>
                  </a:ext>
                </a:extLst>
              </p:cNvPr>
              <p:cNvSpPr/>
              <p:nvPr/>
            </p:nvSpPr>
            <p:spPr>
              <a:xfrm>
                <a:off x="9217758" y="6016612"/>
                <a:ext cx="269427" cy="227106"/>
              </a:xfrm>
              <a:custGeom>
                <a:avLst/>
                <a:gdLst>
                  <a:gd name="connsiteX0" fmla="*/ 15142 w 269427"/>
                  <a:gd name="connsiteY0" fmla="*/ 53988 h 227106"/>
                  <a:gd name="connsiteX1" fmla="*/ 197705 w 269427"/>
                  <a:gd name="connsiteY1" fmla="*/ 133363 h 227106"/>
                  <a:gd name="connsiteX2" fmla="*/ 207230 w 269427"/>
                  <a:gd name="connsiteY2" fmla="*/ 182576 h 227106"/>
                  <a:gd name="connsiteX3" fmla="*/ 210405 w 269427"/>
                  <a:gd name="connsiteY3" fmla="*/ 227026 h 227106"/>
                  <a:gd name="connsiteX4" fmla="*/ 267555 w 269427"/>
                  <a:gd name="connsiteY4" fmla="*/ 171463 h 227106"/>
                  <a:gd name="connsiteX5" fmla="*/ 237392 w 269427"/>
                  <a:gd name="connsiteY5" fmla="*/ 95263 h 227106"/>
                  <a:gd name="connsiteX6" fmla="*/ 67530 w 269427"/>
                  <a:gd name="connsiteY6" fmla="*/ 19063 h 227106"/>
                  <a:gd name="connsiteX7" fmla="*/ 19905 w 269427"/>
                  <a:gd name="connsiteY7" fmla="*/ 13 h 227106"/>
                  <a:gd name="connsiteX8" fmla="*/ 15142 w 269427"/>
                  <a:gd name="connsiteY8" fmla="*/ 53988 h 22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427" h="227106">
                    <a:moveTo>
                      <a:pt x="15142" y="53988"/>
                    </a:moveTo>
                    <a:cubicBezTo>
                      <a:pt x="44775" y="76213"/>
                      <a:pt x="165690" y="111932"/>
                      <a:pt x="197705" y="133363"/>
                    </a:cubicBezTo>
                    <a:cubicBezTo>
                      <a:pt x="229720" y="154794"/>
                      <a:pt x="205113" y="166966"/>
                      <a:pt x="207230" y="182576"/>
                    </a:cubicBezTo>
                    <a:cubicBezTo>
                      <a:pt x="209347" y="198186"/>
                      <a:pt x="200351" y="228878"/>
                      <a:pt x="210405" y="227026"/>
                    </a:cubicBezTo>
                    <a:cubicBezTo>
                      <a:pt x="220459" y="225174"/>
                      <a:pt x="263057" y="193424"/>
                      <a:pt x="267555" y="171463"/>
                    </a:cubicBezTo>
                    <a:cubicBezTo>
                      <a:pt x="272053" y="149503"/>
                      <a:pt x="270729" y="120663"/>
                      <a:pt x="237392" y="95263"/>
                    </a:cubicBezTo>
                    <a:cubicBezTo>
                      <a:pt x="204055" y="69863"/>
                      <a:pt x="103778" y="34938"/>
                      <a:pt x="67530" y="19063"/>
                    </a:cubicBezTo>
                    <a:cubicBezTo>
                      <a:pt x="31282" y="3188"/>
                      <a:pt x="33663" y="-252"/>
                      <a:pt x="19905" y="13"/>
                    </a:cubicBezTo>
                    <a:cubicBezTo>
                      <a:pt x="6147" y="278"/>
                      <a:pt x="-14491" y="31763"/>
                      <a:pt x="15142" y="539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31E50FB4-420A-4E14-98B1-88E28A8F97F5}"/>
                  </a:ext>
                </a:extLst>
              </p:cNvPr>
              <p:cNvSpPr/>
              <p:nvPr/>
            </p:nvSpPr>
            <p:spPr>
              <a:xfrm>
                <a:off x="9159547" y="6059762"/>
                <a:ext cx="297573" cy="178966"/>
              </a:xfrm>
              <a:custGeom>
                <a:avLst/>
                <a:gdLst>
                  <a:gd name="connsiteX0" fmla="*/ 113041 w 297573"/>
                  <a:gd name="connsiteY0" fmla="*/ 1313 h 178966"/>
                  <a:gd name="connsiteX1" fmla="*/ 41603 w 297573"/>
                  <a:gd name="connsiteY1" fmla="*/ 50526 h 178966"/>
                  <a:gd name="connsiteX2" fmla="*/ 168603 w 297573"/>
                  <a:gd name="connsiteY2" fmla="*/ 109263 h 178966"/>
                  <a:gd name="connsiteX3" fmla="*/ 297191 w 297573"/>
                  <a:gd name="connsiteY3" fmla="*/ 152126 h 178966"/>
                  <a:gd name="connsiteX4" fmla="*/ 201941 w 297573"/>
                  <a:gd name="connsiteY4" fmla="*/ 177526 h 178966"/>
                  <a:gd name="connsiteX5" fmla="*/ 28903 w 297573"/>
                  <a:gd name="connsiteY5" fmla="*/ 109263 h 178966"/>
                  <a:gd name="connsiteX6" fmla="*/ 5091 w 297573"/>
                  <a:gd name="connsiteY6" fmla="*/ 64813 h 178966"/>
                  <a:gd name="connsiteX7" fmla="*/ 6678 w 297573"/>
                  <a:gd name="connsiteY7" fmla="*/ 20363 h 178966"/>
                  <a:gd name="connsiteX8" fmla="*/ 113041 w 297573"/>
                  <a:gd name="connsiteY8" fmla="*/ 1313 h 17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573" h="178966">
                    <a:moveTo>
                      <a:pt x="113041" y="1313"/>
                    </a:moveTo>
                    <a:cubicBezTo>
                      <a:pt x="118862" y="6340"/>
                      <a:pt x="32343" y="32535"/>
                      <a:pt x="41603" y="50526"/>
                    </a:cubicBezTo>
                    <a:cubicBezTo>
                      <a:pt x="50863" y="68517"/>
                      <a:pt x="126005" y="92330"/>
                      <a:pt x="168603" y="109263"/>
                    </a:cubicBezTo>
                    <a:cubicBezTo>
                      <a:pt x="211201" y="126196"/>
                      <a:pt x="291635" y="140749"/>
                      <a:pt x="297191" y="152126"/>
                    </a:cubicBezTo>
                    <a:cubicBezTo>
                      <a:pt x="302747" y="163503"/>
                      <a:pt x="246656" y="184670"/>
                      <a:pt x="201941" y="177526"/>
                    </a:cubicBezTo>
                    <a:cubicBezTo>
                      <a:pt x="157226" y="170382"/>
                      <a:pt x="61711" y="128049"/>
                      <a:pt x="28903" y="109263"/>
                    </a:cubicBezTo>
                    <a:cubicBezTo>
                      <a:pt x="-3905" y="90478"/>
                      <a:pt x="8795" y="79630"/>
                      <a:pt x="5091" y="64813"/>
                    </a:cubicBezTo>
                    <a:cubicBezTo>
                      <a:pt x="1387" y="49996"/>
                      <a:pt x="-4964" y="34386"/>
                      <a:pt x="6678" y="20363"/>
                    </a:cubicBezTo>
                    <a:cubicBezTo>
                      <a:pt x="18320" y="6340"/>
                      <a:pt x="107220" y="-3714"/>
                      <a:pt x="113041" y="13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D3370A00-DF51-46E9-BCBC-ED034402832E}"/>
                  </a:ext>
                </a:extLst>
              </p:cNvPr>
              <p:cNvSpPr/>
              <p:nvPr/>
            </p:nvSpPr>
            <p:spPr>
              <a:xfrm>
                <a:off x="9005357" y="6293965"/>
                <a:ext cx="331346" cy="293530"/>
              </a:xfrm>
              <a:custGeom>
                <a:avLst/>
                <a:gdLst>
                  <a:gd name="connsiteX0" fmla="*/ 81493 w 331346"/>
                  <a:gd name="connsiteY0" fmla="*/ 2060 h 293530"/>
                  <a:gd name="connsiteX1" fmla="*/ 306918 w 331346"/>
                  <a:gd name="connsiteY1" fmla="*/ 140173 h 293530"/>
                  <a:gd name="connsiteX2" fmla="*/ 311681 w 331346"/>
                  <a:gd name="connsiteY2" fmla="*/ 181448 h 293530"/>
                  <a:gd name="connsiteX3" fmla="*/ 186268 w 331346"/>
                  <a:gd name="connsiteY3" fmla="*/ 173510 h 293530"/>
                  <a:gd name="connsiteX4" fmla="*/ 95781 w 331346"/>
                  <a:gd name="connsiteY4" fmla="*/ 171923 h 293530"/>
                  <a:gd name="connsiteX5" fmla="*/ 225956 w 331346"/>
                  <a:gd name="connsiteY5" fmla="*/ 229073 h 293530"/>
                  <a:gd name="connsiteX6" fmla="*/ 254531 w 331346"/>
                  <a:gd name="connsiteY6" fmla="*/ 284635 h 293530"/>
                  <a:gd name="connsiteX7" fmla="*/ 243418 w 331346"/>
                  <a:gd name="connsiteY7" fmla="*/ 287810 h 293530"/>
                  <a:gd name="connsiteX8" fmla="*/ 100543 w 331346"/>
                  <a:gd name="connsiteY8" fmla="*/ 229073 h 293530"/>
                  <a:gd name="connsiteX9" fmla="*/ 5293 w 331346"/>
                  <a:gd name="connsiteY9" fmla="*/ 156048 h 293530"/>
                  <a:gd name="connsiteX10" fmla="*/ 19581 w 331346"/>
                  <a:gd name="connsiteY10" fmla="*/ 105248 h 293530"/>
                  <a:gd name="connsiteX11" fmla="*/ 81493 w 331346"/>
                  <a:gd name="connsiteY11" fmla="*/ 116360 h 293530"/>
                  <a:gd name="connsiteX12" fmla="*/ 176743 w 331346"/>
                  <a:gd name="connsiteY12" fmla="*/ 119535 h 293530"/>
                  <a:gd name="connsiteX13" fmla="*/ 103718 w 331346"/>
                  <a:gd name="connsiteY13" fmla="*/ 73498 h 293530"/>
                  <a:gd name="connsiteX14" fmla="*/ 67206 w 331346"/>
                  <a:gd name="connsiteY14" fmla="*/ 57623 h 293530"/>
                  <a:gd name="connsiteX15" fmla="*/ 81493 w 331346"/>
                  <a:gd name="connsiteY15" fmla="*/ 2060 h 29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1346" h="293530">
                    <a:moveTo>
                      <a:pt x="81493" y="2060"/>
                    </a:moveTo>
                    <a:cubicBezTo>
                      <a:pt x="121445" y="15818"/>
                      <a:pt x="268553" y="110275"/>
                      <a:pt x="306918" y="140173"/>
                    </a:cubicBezTo>
                    <a:cubicBezTo>
                      <a:pt x="345283" y="170071"/>
                      <a:pt x="331789" y="175892"/>
                      <a:pt x="311681" y="181448"/>
                    </a:cubicBezTo>
                    <a:cubicBezTo>
                      <a:pt x="291573" y="187004"/>
                      <a:pt x="222251" y="175098"/>
                      <a:pt x="186268" y="173510"/>
                    </a:cubicBezTo>
                    <a:cubicBezTo>
                      <a:pt x="150285" y="171923"/>
                      <a:pt x="89166" y="162663"/>
                      <a:pt x="95781" y="171923"/>
                    </a:cubicBezTo>
                    <a:cubicBezTo>
                      <a:pt x="102396" y="181183"/>
                      <a:pt x="199498" y="210288"/>
                      <a:pt x="225956" y="229073"/>
                    </a:cubicBezTo>
                    <a:cubicBezTo>
                      <a:pt x="252414" y="247858"/>
                      <a:pt x="251621" y="274846"/>
                      <a:pt x="254531" y="284635"/>
                    </a:cubicBezTo>
                    <a:cubicBezTo>
                      <a:pt x="257441" y="294425"/>
                      <a:pt x="269083" y="297070"/>
                      <a:pt x="243418" y="287810"/>
                    </a:cubicBezTo>
                    <a:cubicBezTo>
                      <a:pt x="217753" y="278550"/>
                      <a:pt x="140231" y="251033"/>
                      <a:pt x="100543" y="229073"/>
                    </a:cubicBezTo>
                    <a:cubicBezTo>
                      <a:pt x="60855" y="207113"/>
                      <a:pt x="18787" y="176685"/>
                      <a:pt x="5293" y="156048"/>
                    </a:cubicBezTo>
                    <a:cubicBezTo>
                      <a:pt x="-8201" y="135411"/>
                      <a:pt x="6881" y="111863"/>
                      <a:pt x="19581" y="105248"/>
                    </a:cubicBezTo>
                    <a:cubicBezTo>
                      <a:pt x="32281" y="98633"/>
                      <a:pt x="55299" y="113979"/>
                      <a:pt x="81493" y="116360"/>
                    </a:cubicBezTo>
                    <a:cubicBezTo>
                      <a:pt x="107687" y="118741"/>
                      <a:pt x="173039" y="126679"/>
                      <a:pt x="176743" y="119535"/>
                    </a:cubicBezTo>
                    <a:cubicBezTo>
                      <a:pt x="180447" y="112391"/>
                      <a:pt x="121974" y="83817"/>
                      <a:pt x="103718" y="73498"/>
                    </a:cubicBezTo>
                    <a:cubicBezTo>
                      <a:pt x="85462" y="63179"/>
                      <a:pt x="71968" y="67677"/>
                      <a:pt x="67206" y="57623"/>
                    </a:cubicBezTo>
                    <a:cubicBezTo>
                      <a:pt x="62443" y="47569"/>
                      <a:pt x="41541" y="-11698"/>
                      <a:pt x="81493" y="20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2E58CB69-CB10-44AC-805D-4B4FA817637B}"/>
                  </a:ext>
                </a:extLst>
              </p:cNvPr>
              <p:cNvSpPr/>
              <p:nvPr/>
            </p:nvSpPr>
            <p:spPr>
              <a:xfrm>
                <a:off x="8944519" y="6505136"/>
                <a:ext cx="272708" cy="196286"/>
              </a:xfrm>
              <a:custGeom>
                <a:avLst/>
                <a:gdLst>
                  <a:gd name="connsiteX0" fmla="*/ 10569 w 272708"/>
                  <a:gd name="connsiteY0" fmla="*/ 439 h 196286"/>
                  <a:gd name="connsiteX1" fmla="*/ 224881 w 272708"/>
                  <a:gd name="connsiteY1" fmla="*/ 138552 h 196286"/>
                  <a:gd name="connsiteX2" fmla="*/ 272506 w 272708"/>
                  <a:gd name="connsiteY2" fmla="*/ 149664 h 196286"/>
                  <a:gd name="connsiteX3" fmla="*/ 239169 w 272708"/>
                  <a:gd name="connsiteY3" fmla="*/ 195702 h 196286"/>
                  <a:gd name="connsiteX4" fmla="*/ 172494 w 272708"/>
                  <a:gd name="connsiteY4" fmla="*/ 170302 h 196286"/>
                  <a:gd name="connsiteX5" fmla="*/ 48669 w 272708"/>
                  <a:gd name="connsiteY5" fmla="*/ 95689 h 196286"/>
                  <a:gd name="connsiteX6" fmla="*/ 10569 w 272708"/>
                  <a:gd name="connsiteY6" fmla="*/ 439 h 19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708" h="196286">
                    <a:moveTo>
                      <a:pt x="10569" y="439"/>
                    </a:moveTo>
                    <a:cubicBezTo>
                      <a:pt x="39938" y="7583"/>
                      <a:pt x="181225" y="113681"/>
                      <a:pt x="224881" y="138552"/>
                    </a:cubicBezTo>
                    <a:cubicBezTo>
                      <a:pt x="268537" y="163423"/>
                      <a:pt x="270125" y="140139"/>
                      <a:pt x="272506" y="149664"/>
                    </a:cubicBezTo>
                    <a:cubicBezTo>
                      <a:pt x="274887" y="159189"/>
                      <a:pt x="255838" y="192262"/>
                      <a:pt x="239169" y="195702"/>
                    </a:cubicBezTo>
                    <a:cubicBezTo>
                      <a:pt x="222500" y="199142"/>
                      <a:pt x="204244" y="186971"/>
                      <a:pt x="172494" y="170302"/>
                    </a:cubicBezTo>
                    <a:cubicBezTo>
                      <a:pt x="140744" y="153633"/>
                      <a:pt x="78038" y="116062"/>
                      <a:pt x="48669" y="95689"/>
                    </a:cubicBezTo>
                    <a:cubicBezTo>
                      <a:pt x="19300" y="75316"/>
                      <a:pt x="-18800" y="-6705"/>
                      <a:pt x="10569" y="4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2" name="グループ化 191">
              <a:extLst>
                <a:ext uri="{FF2B5EF4-FFF2-40B4-BE49-F238E27FC236}">
                  <a16:creationId xmlns:a16="http://schemas.microsoft.com/office/drawing/2014/main" id="{CF140DB4-1DCE-4DD2-89D4-267DEAF3EDBF}"/>
                </a:ext>
              </a:extLst>
            </p:cNvPr>
            <p:cNvGrpSpPr/>
            <p:nvPr/>
          </p:nvGrpSpPr>
          <p:grpSpPr>
            <a:xfrm rot="2700000">
              <a:off x="7254573" y="7072827"/>
              <a:ext cx="775439" cy="1297586"/>
              <a:chOff x="8944519" y="5403836"/>
              <a:chExt cx="775439" cy="1297586"/>
            </a:xfrm>
          </p:grpSpPr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840B3F11-122B-4090-AD41-CA52807AC532}"/>
                  </a:ext>
                </a:extLst>
              </p:cNvPr>
              <p:cNvSpPr/>
              <p:nvPr/>
            </p:nvSpPr>
            <p:spPr>
              <a:xfrm>
                <a:off x="9331250" y="5403836"/>
                <a:ext cx="388708" cy="192102"/>
              </a:xfrm>
              <a:custGeom>
                <a:avLst/>
                <a:gdLst>
                  <a:gd name="connsiteX0" fmla="*/ 85800 w 388708"/>
                  <a:gd name="connsiteY0" fmla="*/ 14 h 192102"/>
                  <a:gd name="connsiteX1" fmla="*/ 363613 w 388708"/>
                  <a:gd name="connsiteY1" fmla="*/ 69864 h 192102"/>
                  <a:gd name="connsiteX2" fmla="*/ 355675 w 388708"/>
                  <a:gd name="connsiteY2" fmla="*/ 95264 h 192102"/>
                  <a:gd name="connsiteX3" fmla="*/ 187400 w 388708"/>
                  <a:gd name="connsiteY3" fmla="*/ 149239 h 192102"/>
                  <a:gd name="connsiteX4" fmla="*/ 333450 w 388708"/>
                  <a:gd name="connsiteY4" fmla="*/ 192102 h 192102"/>
                  <a:gd name="connsiteX5" fmla="*/ 15950 w 388708"/>
                  <a:gd name="connsiteY5" fmla="*/ 149239 h 192102"/>
                  <a:gd name="connsiteX6" fmla="*/ 61988 w 388708"/>
                  <a:gd name="connsiteY6" fmla="*/ 131777 h 192102"/>
                  <a:gd name="connsiteX7" fmla="*/ 188988 w 388708"/>
                  <a:gd name="connsiteY7" fmla="*/ 112727 h 192102"/>
                  <a:gd name="connsiteX8" fmla="*/ 215975 w 388708"/>
                  <a:gd name="connsiteY8" fmla="*/ 71452 h 192102"/>
                  <a:gd name="connsiteX9" fmla="*/ 115963 w 388708"/>
                  <a:gd name="connsiteY9" fmla="*/ 63514 h 192102"/>
                  <a:gd name="connsiteX10" fmla="*/ 73100 w 388708"/>
                  <a:gd name="connsiteY10" fmla="*/ 63514 h 192102"/>
                  <a:gd name="connsiteX11" fmla="*/ 85800 w 388708"/>
                  <a:gd name="connsiteY11" fmla="*/ 14 h 19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8708" h="192102">
                    <a:moveTo>
                      <a:pt x="85800" y="14"/>
                    </a:moveTo>
                    <a:cubicBezTo>
                      <a:pt x="134219" y="1072"/>
                      <a:pt x="318634" y="53989"/>
                      <a:pt x="363613" y="69864"/>
                    </a:cubicBezTo>
                    <a:cubicBezTo>
                      <a:pt x="408592" y="85739"/>
                      <a:pt x="385044" y="82035"/>
                      <a:pt x="355675" y="95264"/>
                    </a:cubicBezTo>
                    <a:cubicBezTo>
                      <a:pt x="326306" y="108493"/>
                      <a:pt x="191104" y="133099"/>
                      <a:pt x="187400" y="149239"/>
                    </a:cubicBezTo>
                    <a:cubicBezTo>
                      <a:pt x="183696" y="165379"/>
                      <a:pt x="362025" y="192102"/>
                      <a:pt x="333450" y="192102"/>
                    </a:cubicBezTo>
                    <a:cubicBezTo>
                      <a:pt x="304875" y="192102"/>
                      <a:pt x="61194" y="159293"/>
                      <a:pt x="15950" y="149239"/>
                    </a:cubicBezTo>
                    <a:cubicBezTo>
                      <a:pt x="-29294" y="139185"/>
                      <a:pt x="33148" y="137862"/>
                      <a:pt x="61988" y="131777"/>
                    </a:cubicBezTo>
                    <a:cubicBezTo>
                      <a:pt x="90828" y="125692"/>
                      <a:pt x="163324" y="122781"/>
                      <a:pt x="188988" y="112727"/>
                    </a:cubicBezTo>
                    <a:cubicBezTo>
                      <a:pt x="214653" y="102673"/>
                      <a:pt x="228146" y="79654"/>
                      <a:pt x="215975" y="71452"/>
                    </a:cubicBezTo>
                    <a:cubicBezTo>
                      <a:pt x="203804" y="63250"/>
                      <a:pt x="139775" y="64837"/>
                      <a:pt x="115963" y="63514"/>
                    </a:cubicBezTo>
                    <a:cubicBezTo>
                      <a:pt x="92151" y="62191"/>
                      <a:pt x="80508" y="71452"/>
                      <a:pt x="73100" y="63514"/>
                    </a:cubicBezTo>
                    <a:cubicBezTo>
                      <a:pt x="65692" y="55577"/>
                      <a:pt x="37381" y="-1044"/>
                      <a:pt x="85800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9CB6D3EB-8B7A-4E9B-B589-20D9B3B33098}"/>
                  </a:ext>
                </a:extLst>
              </p:cNvPr>
              <p:cNvSpPr/>
              <p:nvPr/>
            </p:nvSpPr>
            <p:spPr>
              <a:xfrm>
                <a:off x="9318577" y="5628950"/>
                <a:ext cx="332332" cy="202168"/>
              </a:xfrm>
              <a:custGeom>
                <a:avLst/>
                <a:gdLst>
                  <a:gd name="connsiteX0" fmla="*/ 25448 w 332332"/>
                  <a:gd name="connsiteY0" fmla="*/ 325 h 202168"/>
                  <a:gd name="connsiteX1" fmla="*/ 3223 w 332332"/>
                  <a:gd name="connsiteY1" fmla="*/ 108275 h 202168"/>
                  <a:gd name="connsiteX2" fmla="*/ 17511 w 332332"/>
                  <a:gd name="connsiteY2" fmla="*/ 127325 h 202168"/>
                  <a:gd name="connsiteX3" fmla="*/ 160386 w 332332"/>
                  <a:gd name="connsiteY3" fmla="*/ 167013 h 202168"/>
                  <a:gd name="connsiteX4" fmla="*/ 285798 w 332332"/>
                  <a:gd name="connsiteY4" fmla="*/ 201938 h 202168"/>
                  <a:gd name="connsiteX5" fmla="*/ 327073 w 332332"/>
                  <a:gd name="connsiteY5" fmla="*/ 149550 h 202168"/>
                  <a:gd name="connsiteX6" fmla="*/ 327073 w 332332"/>
                  <a:gd name="connsiteY6" fmla="*/ 71763 h 202168"/>
                  <a:gd name="connsiteX7" fmla="*/ 284211 w 332332"/>
                  <a:gd name="connsiteY7" fmla="*/ 111450 h 202168"/>
                  <a:gd name="connsiteX8" fmla="*/ 239761 w 332332"/>
                  <a:gd name="connsiteY8" fmla="*/ 136850 h 202168"/>
                  <a:gd name="connsiteX9" fmla="*/ 181023 w 332332"/>
                  <a:gd name="connsiteY9" fmla="*/ 98750 h 202168"/>
                  <a:gd name="connsiteX10" fmla="*/ 188961 w 332332"/>
                  <a:gd name="connsiteY10" fmla="*/ 51125 h 202168"/>
                  <a:gd name="connsiteX11" fmla="*/ 138161 w 332332"/>
                  <a:gd name="connsiteY11" fmla="*/ 51125 h 202168"/>
                  <a:gd name="connsiteX12" fmla="*/ 96886 w 332332"/>
                  <a:gd name="connsiteY12" fmla="*/ 97163 h 202168"/>
                  <a:gd name="connsiteX13" fmla="*/ 63548 w 332332"/>
                  <a:gd name="connsiteY13" fmla="*/ 74938 h 202168"/>
                  <a:gd name="connsiteX14" fmla="*/ 25448 w 332332"/>
                  <a:gd name="connsiteY14" fmla="*/ 325 h 20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2332" h="202168">
                    <a:moveTo>
                      <a:pt x="25448" y="325"/>
                    </a:moveTo>
                    <a:cubicBezTo>
                      <a:pt x="15394" y="5881"/>
                      <a:pt x="4546" y="87108"/>
                      <a:pt x="3223" y="108275"/>
                    </a:cubicBezTo>
                    <a:cubicBezTo>
                      <a:pt x="1900" y="129442"/>
                      <a:pt x="-8683" y="117535"/>
                      <a:pt x="17511" y="127325"/>
                    </a:cubicBezTo>
                    <a:cubicBezTo>
                      <a:pt x="43705" y="137115"/>
                      <a:pt x="160386" y="167013"/>
                      <a:pt x="160386" y="167013"/>
                    </a:cubicBezTo>
                    <a:cubicBezTo>
                      <a:pt x="205100" y="179448"/>
                      <a:pt x="258017" y="204849"/>
                      <a:pt x="285798" y="201938"/>
                    </a:cubicBezTo>
                    <a:cubicBezTo>
                      <a:pt x="313579" y="199027"/>
                      <a:pt x="320194" y="171246"/>
                      <a:pt x="327073" y="149550"/>
                    </a:cubicBezTo>
                    <a:cubicBezTo>
                      <a:pt x="333952" y="127854"/>
                      <a:pt x="334217" y="78113"/>
                      <a:pt x="327073" y="71763"/>
                    </a:cubicBezTo>
                    <a:cubicBezTo>
                      <a:pt x="319929" y="65413"/>
                      <a:pt x="298763" y="100602"/>
                      <a:pt x="284211" y="111450"/>
                    </a:cubicBezTo>
                    <a:cubicBezTo>
                      <a:pt x="269659" y="122298"/>
                      <a:pt x="256959" y="138967"/>
                      <a:pt x="239761" y="136850"/>
                    </a:cubicBezTo>
                    <a:cubicBezTo>
                      <a:pt x="222563" y="134733"/>
                      <a:pt x="189490" y="113038"/>
                      <a:pt x="181023" y="98750"/>
                    </a:cubicBezTo>
                    <a:cubicBezTo>
                      <a:pt x="172556" y="84462"/>
                      <a:pt x="196105" y="59062"/>
                      <a:pt x="188961" y="51125"/>
                    </a:cubicBezTo>
                    <a:cubicBezTo>
                      <a:pt x="181817" y="43188"/>
                      <a:pt x="153507" y="43452"/>
                      <a:pt x="138161" y="51125"/>
                    </a:cubicBezTo>
                    <a:cubicBezTo>
                      <a:pt x="122815" y="58798"/>
                      <a:pt x="109322" y="93194"/>
                      <a:pt x="96886" y="97163"/>
                    </a:cubicBezTo>
                    <a:cubicBezTo>
                      <a:pt x="84450" y="101132"/>
                      <a:pt x="68840" y="87903"/>
                      <a:pt x="63548" y="74938"/>
                    </a:cubicBezTo>
                    <a:cubicBezTo>
                      <a:pt x="58256" y="61973"/>
                      <a:pt x="35502" y="-5231"/>
                      <a:pt x="25448" y="32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1C63D4AF-1B4D-48CA-9066-A129A12076BE}"/>
                  </a:ext>
                </a:extLst>
              </p:cNvPr>
              <p:cNvSpPr/>
              <p:nvPr/>
            </p:nvSpPr>
            <p:spPr>
              <a:xfrm>
                <a:off x="9218372" y="5804236"/>
                <a:ext cx="357128" cy="206590"/>
              </a:xfrm>
              <a:custGeom>
                <a:avLst/>
                <a:gdLst>
                  <a:gd name="connsiteX0" fmla="*/ 84378 w 357128"/>
                  <a:gd name="connsiteY0" fmla="*/ 2839 h 206590"/>
                  <a:gd name="connsiteX1" fmla="*/ 335203 w 357128"/>
                  <a:gd name="connsiteY1" fmla="*/ 160002 h 206590"/>
                  <a:gd name="connsiteX2" fmla="*/ 319328 w 357128"/>
                  <a:gd name="connsiteY2" fmla="*/ 204452 h 206590"/>
                  <a:gd name="connsiteX3" fmla="*/ 114541 w 357128"/>
                  <a:gd name="connsiteY3" fmla="*/ 193339 h 206590"/>
                  <a:gd name="connsiteX4" fmla="*/ 6591 w 357128"/>
                  <a:gd name="connsiteY4" fmla="*/ 139364 h 206590"/>
                  <a:gd name="connsiteX5" fmla="*/ 36753 w 357128"/>
                  <a:gd name="connsiteY5" fmla="*/ 123489 h 206590"/>
                  <a:gd name="connsiteX6" fmla="*/ 239953 w 357128"/>
                  <a:gd name="connsiteY6" fmla="*/ 155239 h 206590"/>
                  <a:gd name="connsiteX7" fmla="*/ 130416 w 357128"/>
                  <a:gd name="connsiteY7" fmla="*/ 99677 h 206590"/>
                  <a:gd name="connsiteX8" fmla="*/ 70091 w 357128"/>
                  <a:gd name="connsiteY8" fmla="*/ 59989 h 206590"/>
                  <a:gd name="connsiteX9" fmla="*/ 84378 w 357128"/>
                  <a:gd name="connsiteY9" fmla="*/ 2839 h 20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128" h="206590">
                    <a:moveTo>
                      <a:pt x="84378" y="2839"/>
                    </a:moveTo>
                    <a:cubicBezTo>
                      <a:pt x="128563" y="19508"/>
                      <a:pt x="296045" y="126400"/>
                      <a:pt x="335203" y="160002"/>
                    </a:cubicBezTo>
                    <a:cubicBezTo>
                      <a:pt x="374361" y="193604"/>
                      <a:pt x="356105" y="198896"/>
                      <a:pt x="319328" y="204452"/>
                    </a:cubicBezTo>
                    <a:cubicBezTo>
                      <a:pt x="282551" y="210008"/>
                      <a:pt x="166664" y="204187"/>
                      <a:pt x="114541" y="193339"/>
                    </a:cubicBezTo>
                    <a:cubicBezTo>
                      <a:pt x="62418" y="182491"/>
                      <a:pt x="19556" y="151006"/>
                      <a:pt x="6591" y="139364"/>
                    </a:cubicBezTo>
                    <a:cubicBezTo>
                      <a:pt x="-6374" y="127722"/>
                      <a:pt x="-2141" y="120843"/>
                      <a:pt x="36753" y="123489"/>
                    </a:cubicBezTo>
                    <a:cubicBezTo>
                      <a:pt x="75647" y="126135"/>
                      <a:pt x="224343" y="159208"/>
                      <a:pt x="239953" y="155239"/>
                    </a:cubicBezTo>
                    <a:cubicBezTo>
                      <a:pt x="255564" y="151270"/>
                      <a:pt x="158726" y="115552"/>
                      <a:pt x="130416" y="99677"/>
                    </a:cubicBezTo>
                    <a:cubicBezTo>
                      <a:pt x="102106" y="83802"/>
                      <a:pt x="79616" y="72160"/>
                      <a:pt x="70091" y="59989"/>
                    </a:cubicBezTo>
                    <a:cubicBezTo>
                      <a:pt x="60566" y="47818"/>
                      <a:pt x="40193" y="-13830"/>
                      <a:pt x="84378" y="28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F4E20726-3096-4456-9DD4-72D7D5243D6D}"/>
                  </a:ext>
                </a:extLst>
              </p:cNvPr>
              <p:cNvSpPr/>
              <p:nvPr/>
            </p:nvSpPr>
            <p:spPr>
              <a:xfrm>
                <a:off x="9217758" y="6016612"/>
                <a:ext cx="269427" cy="227106"/>
              </a:xfrm>
              <a:custGeom>
                <a:avLst/>
                <a:gdLst>
                  <a:gd name="connsiteX0" fmla="*/ 15142 w 269427"/>
                  <a:gd name="connsiteY0" fmla="*/ 53988 h 227106"/>
                  <a:gd name="connsiteX1" fmla="*/ 197705 w 269427"/>
                  <a:gd name="connsiteY1" fmla="*/ 133363 h 227106"/>
                  <a:gd name="connsiteX2" fmla="*/ 207230 w 269427"/>
                  <a:gd name="connsiteY2" fmla="*/ 182576 h 227106"/>
                  <a:gd name="connsiteX3" fmla="*/ 210405 w 269427"/>
                  <a:gd name="connsiteY3" fmla="*/ 227026 h 227106"/>
                  <a:gd name="connsiteX4" fmla="*/ 267555 w 269427"/>
                  <a:gd name="connsiteY4" fmla="*/ 171463 h 227106"/>
                  <a:gd name="connsiteX5" fmla="*/ 237392 w 269427"/>
                  <a:gd name="connsiteY5" fmla="*/ 95263 h 227106"/>
                  <a:gd name="connsiteX6" fmla="*/ 67530 w 269427"/>
                  <a:gd name="connsiteY6" fmla="*/ 19063 h 227106"/>
                  <a:gd name="connsiteX7" fmla="*/ 19905 w 269427"/>
                  <a:gd name="connsiteY7" fmla="*/ 13 h 227106"/>
                  <a:gd name="connsiteX8" fmla="*/ 15142 w 269427"/>
                  <a:gd name="connsiteY8" fmla="*/ 53988 h 22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427" h="227106">
                    <a:moveTo>
                      <a:pt x="15142" y="53988"/>
                    </a:moveTo>
                    <a:cubicBezTo>
                      <a:pt x="44775" y="76213"/>
                      <a:pt x="165690" y="111932"/>
                      <a:pt x="197705" y="133363"/>
                    </a:cubicBezTo>
                    <a:cubicBezTo>
                      <a:pt x="229720" y="154794"/>
                      <a:pt x="205113" y="166966"/>
                      <a:pt x="207230" y="182576"/>
                    </a:cubicBezTo>
                    <a:cubicBezTo>
                      <a:pt x="209347" y="198186"/>
                      <a:pt x="200351" y="228878"/>
                      <a:pt x="210405" y="227026"/>
                    </a:cubicBezTo>
                    <a:cubicBezTo>
                      <a:pt x="220459" y="225174"/>
                      <a:pt x="263057" y="193424"/>
                      <a:pt x="267555" y="171463"/>
                    </a:cubicBezTo>
                    <a:cubicBezTo>
                      <a:pt x="272053" y="149503"/>
                      <a:pt x="270729" y="120663"/>
                      <a:pt x="237392" y="95263"/>
                    </a:cubicBezTo>
                    <a:cubicBezTo>
                      <a:pt x="204055" y="69863"/>
                      <a:pt x="103778" y="34938"/>
                      <a:pt x="67530" y="19063"/>
                    </a:cubicBezTo>
                    <a:cubicBezTo>
                      <a:pt x="31282" y="3188"/>
                      <a:pt x="33663" y="-252"/>
                      <a:pt x="19905" y="13"/>
                    </a:cubicBezTo>
                    <a:cubicBezTo>
                      <a:pt x="6147" y="278"/>
                      <a:pt x="-14491" y="31763"/>
                      <a:pt x="15142" y="539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C3875606-E8A3-4A72-85EE-EBE4C4AC90D6}"/>
                  </a:ext>
                </a:extLst>
              </p:cNvPr>
              <p:cNvSpPr/>
              <p:nvPr/>
            </p:nvSpPr>
            <p:spPr>
              <a:xfrm>
                <a:off x="9159547" y="6059762"/>
                <a:ext cx="297573" cy="178966"/>
              </a:xfrm>
              <a:custGeom>
                <a:avLst/>
                <a:gdLst>
                  <a:gd name="connsiteX0" fmla="*/ 113041 w 297573"/>
                  <a:gd name="connsiteY0" fmla="*/ 1313 h 178966"/>
                  <a:gd name="connsiteX1" fmla="*/ 41603 w 297573"/>
                  <a:gd name="connsiteY1" fmla="*/ 50526 h 178966"/>
                  <a:gd name="connsiteX2" fmla="*/ 168603 w 297573"/>
                  <a:gd name="connsiteY2" fmla="*/ 109263 h 178966"/>
                  <a:gd name="connsiteX3" fmla="*/ 297191 w 297573"/>
                  <a:gd name="connsiteY3" fmla="*/ 152126 h 178966"/>
                  <a:gd name="connsiteX4" fmla="*/ 201941 w 297573"/>
                  <a:gd name="connsiteY4" fmla="*/ 177526 h 178966"/>
                  <a:gd name="connsiteX5" fmla="*/ 28903 w 297573"/>
                  <a:gd name="connsiteY5" fmla="*/ 109263 h 178966"/>
                  <a:gd name="connsiteX6" fmla="*/ 5091 w 297573"/>
                  <a:gd name="connsiteY6" fmla="*/ 64813 h 178966"/>
                  <a:gd name="connsiteX7" fmla="*/ 6678 w 297573"/>
                  <a:gd name="connsiteY7" fmla="*/ 20363 h 178966"/>
                  <a:gd name="connsiteX8" fmla="*/ 113041 w 297573"/>
                  <a:gd name="connsiteY8" fmla="*/ 1313 h 17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573" h="178966">
                    <a:moveTo>
                      <a:pt x="113041" y="1313"/>
                    </a:moveTo>
                    <a:cubicBezTo>
                      <a:pt x="118862" y="6340"/>
                      <a:pt x="32343" y="32535"/>
                      <a:pt x="41603" y="50526"/>
                    </a:cubicBezTo>
                    <a:cubicBezTo>
                      <a:pt x="50863" y="68517"/>
                      <a:pt x="126005" y="92330"/>
                      <a:pt x="168603" y="109263"/>
                    </a:cubicBezTo>
                    <a:cubicBezTo>
                      <a:pt x="211201" y="126196"/>
                      <a:pt x="291635" y="140749"/>
                      <a:pt x="297191" y="152126"/>
                    </a:cubicBezTo>
                    <a:cubicBezTo>
                      <a:pt x="302747" y="163503"/>
                      <a:pt x="246656" y="184670"/>
                      <a:pt x="201941" y="177526"/>
                    </a:cubicBezTo>
                    <a:cubicBezTo>
                      <a:pt x="157226" y="170382"/>
                      <a:pt x="61711" y="128049"/>
                      <a:pt x="28903" y="109263"/>
                    </a:cubicBezTo>
                    <a:cubicBezTo>
                      <a:pt x="-3905" y="90478"/>
                      <a:pt x="8795" y="79630"/>
                      <a:pt x="5091" y="64813"/>
                    </a:cubicBezTo>
                    <a:cubicBezTo>
                      <a:pt x="1387" y="49996"/>
                      <a:pt x="-4964" y="34386"/>
                      <a:pt x="6678" y="20363"/>
                    </a:cubicBezTo>
                    <a:cubicBezTo>
                      <a:pt x="18320" y="6340"/>
                      <a:pt x="107220" y="-3714"/>
                      <a:pt x="113041" y="13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0D417A20-66C2-4485-BEB4-CB5627DCE0D6}"/>
                  </a:ext>
                </a:extLst>
              </p:cNvPr>
              <p:cNvSpPr/>
              <p:nvPr/>
            </p:nvSpPr>
            <p:spPr>
              <a:xfrm>
                <a:off x="9005357" y="6293965"/>
                <a:ext cx="331346" cy="293530"/>
              </a:xfrm>
              <a:custGeom>
                <a:avLst/>
                <a:gdLst>
                  <a:gd name="connsiteX0" fmla="*/ 81493 w 331346"/>
                  <a:gd name="connsiteY0" fmla="*/ 2060 h 293530"/>
                  <a:gd name="connsiteX1" fmla="*/ 306918 w 331346"/>
                  <a:gd name="connsiteY1" fmla="*/ 140173 h 293530"/>
                  <a:gd name="connsiteX2" fmla="*/ 311681 w 331346"/>
                  <a:gd name="connsiteY2" fmla="*/ 181448 h 293530"/>
                  <a:gd name="connsiteX3" fmla="*/ 186268 w 331346"/>
                  <a:gd name="connsiteY3" fmla="*/ 173510 h 293530"/>
                  <a:gd name="connsiteX4" fmla="*/ 95781 w 331346"/>
                  <a:gd name="connsiteY4" fmla="*/ 171923 h 293530"/>
                  <a:gd name="connsiteX5" fmla="*/ 225956 w 331346"/>
                  <a:gd name="connsiteY5" fmla="*/ 229073 h 293530"/>
                  <a:gd name="connsiteX6" fmla="*/ 254531 w 331346"/>
                  <a:gd name="connsiteY6" fmla="*/ 284635 h 293530"/>
                  <a:gd name="connsiteX7" fmla="*/ 243418 w 331346"/>
                  <a:gd name="connsiteY7" fmla="*/ 287810 h 293530"/>
                  <a:gd name="connsiteX8" fmla="*/ 100543 w 331346"/>
                  <a:gd name="connsiteY8" fmla="*/ 229073 h 293530"/>
                  <a:gd name="connsiteX9" fmla="*/ 5293 w 331346"/>
                  <a:gd name="connsiteY9" fmla="*/ 156048 h 293530"/>
                  <a:gd name="connsiteX10" fmla="*/ 19581 w 331346"/>
                  <a:gd name="connsiteY10" fmla="*/ 105248 h 293530"/>
                  <a:gd name="connsiteX11" fmla="*/ 81493 w 331346"/>
                  <a:gd name="connsiteY11" fmla="*/ 116360 h 293530"/>
                  <a:gd name="connsiteX12" fmla="*/ 176743 w 331346"/>
                  <a:gd name="connsiteY12" fmla="*/ 119535 h 293530"/>
                  <a:gd name="connsiteX13" fmla="*/ 103718 w 331346"/>
                  <a:gd name="connsiteY13" fmla="*/ 73498 h 293530"/>
                  <a:gd name="connsiteX14" fmla="*/ 67206 w 331346"/>
                  <a:gd name="connsiteY14" fmla="*/ 57623 h 293530"/>
                  <a:gd name="connsiteX15" fmla="*/ 81493 w 331346"/>
                  <a:gd name="connsiteY15" fmla="*/ 2060 h 29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1346" h="293530">
                    <a:moveTo>
                      <a:pt x="81493" y="2060"/>
                    </a:moveTo>
                    <a:cubicBezTo>
                      <a:pt x="121445" y="15818"/>
                      <a:pt x="268553" y="110275"/>
                      <a:pt x="306918" y="140173"/>
                    </a:cubicBezTo>
                    <a:cubicBezTo>
                      <a:pt x="345283" y="170071"/>
                      <a:pt x="331789" y="175892"/>
                      <a:pt x="311681" y="181448"/>
                    </a:cubicBezTo>
                    <a:cubicBezTo>
                      <a:pt x="291573" y="187004"/>
                      <a:pt x="222251" y="175098"/>
                      <a:pt x="186268" y="173510"/>
                    </a:cubicBezTo>
                    <a:cubicBezTo>
                      <a:pt x="150285" y="171923"/>
                      <a:pt x="89166" y="162663"/>
                      <a:pt x="95781" y="171923"/>
                    </a:cubicBezTo>
                    <a:cubicBezTo>
                      <a:pt x="102396" y="181183"/>
                      <a:pt x="199498" y="210288"/>
                      <a:pt x="225956" y="229073"/>
                    </a:cubicBezTo>
                    <a:cubicBezTo>
                      <a:pt x="252414" y="247858"/>
                      <a:pt x="251621" y="274846"/>
                      <a:pt x="254531" y="284635"/>
                    </a:cubicBezTo>
                    <a:cubicBezTo>
                      <a:pt x="257441" y="294425"/>
                      <a:pt x="269083" y="297070"/>
                      <a:pt x="243418" y="287810"/>
                    </a:cubicBezTo>
                    <a:cubicBezTo>
                      <a:pt x="217753" y="278550"/>
                      <a:pt x="140231" y="251033"/>
                      <a:pt x="100543" y="229073"/>
                    </a:cubicBezTo>
                    <a:cubicBezTo>
                      <a:pt x="60855" y="207113"/>
                      <a:pt x="18787" y="176685"/>
                      <a:pt x="5293" y="156048"/>
                    </a:cubicBezTo>
                    <a:cubicBezTo>
                      <a:pt x="-8201" y="135411"/>
                      <a:pt x="6881" y="111863"/>
                      <a:pt x="19581" y="105248"/>
                    </a:cubicBezTo>
                    <a:cubicBezTo>
                      <a:pt x="32281" y="98633"/>
                      <a:pt x="55299" y="113979"/>
                      <a:pt x="81493" y="116360"/>
                    </a:cubicBezTo>
                    <a:cubicBezTo>
                      <a:pt x="107687" y="118741"/>
                      <a:pt x="173039" y="126679"/>
                      <a:pt x="176743" y="119535"/>
                    </a:cubicBezTo>
                    <a:cubicBezTo>
                      <a:pt x="180447" y="112391"/>
                      <a:pt x="121974" y="83817"/>
                      <a:pt x="103718" y="73498"/>
                    </a:cubicBezTo>
                    <a:cubicBezTo>
                      <a:pt x="85462" y="63179"/>
                      <a:pt x="71968" y="67677"/>
                      <a:pt x="67206" y="57623"/>
                    </a:cubicBezTo>
                    <a:cubicBezTo>
                      <a:pt x="62443" y="47569"/>
                      <a:pt x="41541" y="-11698"/>
                      <a:pt x="81493" y="20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9827A612-3121-436C-B8CA-74528BF648E6}"/>
                  </a:ext>
                </a:extLst>
              </p:cNvPr>
              <p:cNvSpPr/>
              <p:nvPr/>
            </p:nvSpPr>
            <p:spPr>
              <a:xfrm>
                <a:off x="8944519" y="6505136"/>
                <a:ext cx="272708" cy="196286"/>
              </a:xfrm>
              <a:custGeom>
                <a:avLst/>
                <a:gdLst>
                  <a:gd name="connsiteX0" fmla="*/ 10569 w 272708"/>
                  <a:gd name="connsiteY0" fmla="*/ 439 h 196286"/>
                  <a:gd name="connsiteX1" fmla="*/ 224881 w 272708"/>
                  <a:gd name="connsiteY1" fmla="*/ 138552 h 196286"/>
                  <a:gd name="connsiteX2" fmla="*/ 272506 w 272708"/>
                  <a:gd name="connsiteY2" fmla="*/ 149664 h 196286"/>
                  <a:gd name="connsiteX3" fmla="*/ 239169 w 272708"/>
                  <a:gd name="connsiteY3" fmla="*/ 195702 h 196286"/>
                  <a:gd name="connsiteX4" fmla="*/ 172494 w 272708"/>
                  <a:gd name="connsiteY4" fmla="*/ 170302 h 196286"/>
                  <a:gd name="connsiteX5" fmla="*/ 48669 w 272708"/>
                  <a:gd name="connsiteY5" fmla="*/ 95689 h 196286"/>
                  <a:gd name="connsiteX6" fmla="*/ 10569 w 272708"/>
                  <a:gd name="connsiteY6" fmla="*/ 439 h 19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708" h="196286">
                    <a:moveTo>
                      <a:pt x="10569" y="439"/>
                    </a:moveTo>
                    <a:cubicBezTo>
                      <a:pt x="39938" y="7583"/>
                      <a:pt x="181225" y="113681"/>
                      <a:pt x="224881" y="138552"/>
                    </a:cubicBezTo>
                    <a:cubicBezTo>
                      <a:pt x="268537" y="163423"/>
                      <a:pt x="270125" y="140139"/>
                      <a:pt x="272506" y="149664"/>
                    </a:cubicBezTo>
                    <a:cubicBezTo>
                      <a:pt x="274887" y="159189"/>
                      <a:pt x="255838" y="192262"/>
                      <a:pt x="239169" y="195702"/>
                    </a:cubicBezTo>
                    <a:cubicBezTo>
                      <a:pt x="222500" y="199142"/>
                      <a:pt x="204244" y="186971"/>
                      <a:pt x="172494" y="170302"/>
                    </a:cubicBezTo>
                    <a:cubicBezTo>
                      <a:pt x="140744" y="153633"/>
                      <a:pt x="78038" y="116062"/>
                      <a:pt x="48669" y="95689"/>
                    </a:cubicBezTo>
                    <a:cubicBezTo>
                      <a:pt x="19300" y="75316"/>
                      <a:pt x="-18800" y="-6705"/>
                      <a:pt x="10569" y="4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0" name="グループ化 199">
              <a:extLst>
                <a:ext uri="{FF2B5EF4-FFF2-40B4-BE49-F238E27FC236}">
                  <a16:creationId xmlns:a16="http://schemas.microsoft.com/office/drawing/2014/main" id="{F59A9763-A432-475F-8544-9F1A9AFC81CA}"/>
                </a:ext>
              </a:extLst>
            </p:cNvPr>
            <p:cNvGrpSpPr/>
            <p:nvPr/>
          </p:nvGrpSpPr>
          <p:grpSpPr>
            <a:xfrm rot="5400000">
              <a:off x="4780613" y="7118546"/>
              <a:ext cx="775439" cy="1297586"/>
              <a:chOff x="8944519" y="5403836"/>
              <a:chExt cx="775439" cy="1297586"/>
            </a:xfrm>
          </p:grpSpPr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7822C260-927A-435F-BCB9-071181BD3552}"/>
                  </a:ext>
                </a:extLst>
              </p:cNvPr>
              <p:cNvSpPr/>
              <p:nvPr/>
            </p:nvSpPr>
            <p:spPr>
              <a:xfrm>
                <a:off x="9331250" y="5403836"/>
                <a:ext cx="388708" cy="192102"/>
              </a:xfrm>
              <a:custGeom>
                <a:avLst/>
                <a:gdLst>
                  <a:gd name="connsiteX0" fmla="*/ 85800 w 388708"/>
                  <a:gd name="connsiteY0" fmla="*/ 14 h 192102"/>
                  <a:gd name="connsiteX1" fmla="*/ 363613 w 388708"/>
                  <a:gd name="connsiteY1" fmla="*/ 69864 h 192102"/>
                  <a:gd name="connsiteX2" fmla="*/ 355675 w 388708"/>
                  <a:gd name="connsiteY2" fmla="*/ 95264 h 192102"/>
                  <a:gd name="connsiteX3" fmla="*/ 187400 w 388708"/>
                  <a:gd name="connsiteY3" fmla="*/ 149239 h 192102"/>
                  <a:gd name="connsiteX4" fmla="*/ 333450 w 388708"/>
                  <a:gd name="connsiteY4" fmla="*/ 192102 h 192102"/>
                  <a:gd name="connsiteX5" fmla="*/ 15950 w 388708"/>
                  <a:gd name="connsiteY5" fmla="*/ 149239 h 192102"/>
                  <a:gd name="connsiteX6" fmla="*/ 61988 w 388708"/>
                  <a:gd name="connsiteY6" fmla="*/ 131777 h 192102"/>
                  <a:gd name="connsiteX7" fmla="*/ 188988 w 388708"/>
                  <a:gd name="connsiteY7" fmla="*/ 112727 h 192102"/>
                  <a:gd name="connsiteX8" fmla="*/ 215975 w 388708"/>
                  <a:gd name="connsiteY8" fmla="*/ 71452 h 192102"/>
                  <a:gd name="connsiteX9" fmla="*/ 115963 w 388708"/>
                  <a:gd name="connsiteY9" fmla="*/ 63514 h 192102"/>
                  <a:gd name="connsiteX10" fmla="*/ 73100 w 388708"/>
                  <a:gd name="connsiteY10" fmla="*/ 63514 h 192102"/>
                  <a:gd name="connsiteX11" fmla="*/ 85800 w 388708"/>
                  <a:gd name="connsiteY11" fmla="*/ 14 h 19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8708" h="192102">
                    <a:moveTo>
                      <a:pt x="85800" y="14"/>
                    </a:moveTo>
                    <a:cubicBezTo>
                      <a:pt x="134219" y="1072"/>
                      <a:pt x="318634" y="53989"/>
                      <a:pt x="363613" y="69864"/>
                    </a:cubicBezTo>
                    <a:cubicBezTo>
                      <a:pt x="408592" y="85739"/>
                      <a:pt x="385044" y="82035"/>
                      <a:pt x="355675" y="95264"/>
                    </a:cubicBezTo>
                    <a:cubicBezTo>
                      <a:pt x="326306" y="108493"/>
                      <a:pt x="191104" y="133099"/>
                      <a:pt x="187400" y="149239"/>
                    </a:cubicBezTo>
                    <a:cubicBezTo>
                      <a:pt x="183696" y="165379"/>
                      <a:pt x="362025" y="192102"/>
                      <a:pt x="333450" y="192102"/>
                    </a:cubicBezTo>
                    <a:cubicBezTo>
                      <a:pt x="304875" y="192102"/>
                      <a:pt x="61194" y="159293"/>
                      <a:pt x="15950" y="149239"/>
                    </a:cubicBezTo>
                    <a:cubicBezTo>
                      <a:pt x="-29294" y="139185"/>
                      <a:pt x="33148" y="137862"/>
                      <a:pt x="61988" y="131777"/>
                    </a:cubicBezTo>
                    <a:cubicBezTo>
                      <a:pt x="90828" y="125692"/>
                      <a:pt x="163324" y="122781"/>
                      <a:pt x="188988" y="112727"/>
                    </a:cubicBezTo>
                    <a:cubicBezTo>
                      <a:pt x="214653" y="102673"/>
                      <a:pt x="228146" y="79654"/>
                      <a:pt x="215975" y="71452"/>
                    </a:cubicBezTo>
                    <a:cubicBezTo>
                      <a:pt x="203804" y="63250"/>
                      <a:pt x="139775" y="64837"/>
                      <a:pt x="115963" y="63514"/>
                    </a:cubicBezTo>
                    <a:cubicBezTo>
                      <a:pt x="92151" y="62191"/>
                      <a:pt x="80508" y="71452"/>
                      <a:pt x="73100" y="63514"/>
                    </a:cubicBezTo>
                    <a:cubicBezTo>
                      <a:pt x="65692" y="55577"/>
                      <a:pt x="37381" y="-1044"/>
                      <a:pt x="85800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5EF79C5C-E8BA-43B6-9C0F-B252B8A8821F}"/>
                  </a:ext>
                </a:extLst>
              </p:cNvPr>
              <p:cNvSpPr/>
              <p:nvPr/>
            </p:nvSpPr>
            <p:spPr>
              <a:xfrm>
                <a:off x="9318577" y="5628950"/>
                <a:ext cx="332332" cy="202168"/>
              </a:xfrm>
              <a:custGeom>
                <a:avLst/>
                <a:gdLst>
                  <a:gd name="connsiteX0" fmla="*/ 25448 w 332332"/>
                  <a:gd name="connsiteY0" fmla="*/ 325 h 202168"/>
                  <a:gd name="connsiteX1" fmla="*/ 3223 w 332332"/>
                  <a:gd name="connsiteY1" fmla="*/ 108275 h 202168"/>
                  <a:gd name="connsiteX2" fmla="*/ 17511 w 332332"/>
                  <a:gd name="connsiteY2" fmla="*/ 127325 h 202168"/>
                  <a:gd name="connsiteX3" fmla="*/ 160386 w 332332"/>
                  <a:gd name="connsiteY3" fmla="*/ 167013 h 202168"/>
                  <a:gd name="connsiteX4" fmla="*/ 285798 w 332332"/>
                  <a:gd name="connsiteY4" fmla="*/ 201938 h 202168"/>
                  <a:gd name="connsiteX5" fmla="*/ 327073 w 332332"/>
                  <a:gd name="connsiteY5" fmla="*/ 149550 h 202168"/>
                  <a:gd name="connsiteX6" fmla="*/ 327073 w 332332"/>
                  <a:gd name="connsiteY6" fmla="*/ 71763 h 202168"/>
                  <a:gd name="connsiteX7" fmla="*/ 284211 w 332332"/>
                  <a:gd name="connsiteY7" fmla="*/ 111450 h 202168"/>
                  <a:gd name="connsiteX8" fmla="*/ 239761 w 332332"/>
                  <a:gd name="connsiteY8" fmla="*/ 136850 h 202168"/>
                  <a:gd name="connsiteX9" fmla="*/ 181023 w 332332"/>
                  <a:gd name="connsiteY9" fmla="*/ 98750 h 202168"/>
                  <a:gd name="connsiteX10" fmla="*/ 188961 w 332332"/>
                  <a:gd name="connsiteY10" fmla="*/ 51125 h 202168"/>
                  <a:gd name="connsiteX11" fmla="*/ 138161 w 332332"/>
                  <a:gd name="connsiteY11" fmla="*/ 51125 h 202168"/>
                  <a:gd name="connsiteX12" fmla="*/ 96886 w 332332"/>
                  <a:gd name="connsiteY12" fmla="*/ 97163 h 202168"/>
                  <a:gd name="connsiteX13" fmla="*/ 63548 w 332332"/>
                  <a:gd name="connsiteY13" fmla="*/ 74938 h 202168"/>
                  <a:gd name="connsiteX14" fmla="*/ 25448 w 332332"/>
                  <a:gd name="connsiteY14" fmla="*/ 325 h 20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2332" h="202168">
                    <a:moveTo>
                      <a:pt x="25448" y="325"/>
                    </a:moveTo>
                    <a:cubicBezTo>
                      <a:pt x="15394" y="5881"/>
                      <a:pt x="4546" y="87108"/>
                      <a:pt x="3223" y="108275"/>
                    </a:cubicBezTo>
                    <a:cubicBezTo>
                      <a:pt x="1900" y="129442"/>
                      <a:pt x="-8683" y="117535"/>
                      <a:pt x="17511" y="127325"/>
                    </a:cubicBezTo>
                    <a:cubicBezTo>
                      <a:pt x="43705" y="137115"/>
                      <a:pt x="160386" y="167013"/>
                      <a:pt x="160386" y="167013"/>
                    </a:cubicBezTo>
                    <a:cubicBezTo>
                      <a:pt x="205100" y="179448"/>
                      <a:pt x="258017" y="204849"/>
                      <a:pt x="285798" y="201938"/>
                    </a:cubicBezTo>
                    <a:cubicBezTo>
                      <a:pt x="313579" y="199027"/>
                      <a:pt x="320194" y="171246"/>
                      <a:pt x="327073" y="149550"/>
                    </a:cubicBezTo>
                    <a:cubicBezTo>
                      <a:pt x="333952" y="127854"/>
                      <a:pt x="334217" y="78113"/>
                      <a:pt x="327073" y="71763"/>
                    </a:cubicBezTo>
                    <a:cubicBezTo>
                      <a:pt x="319929" y="65413"/>
                      <a:pt x="298763" y="100602"/>
                      <a:pt x="284211" y="111450"/>
                    </a:cubicBezTo>
                    <a:cubicBezTo>
                      <a:pt x="269659" y="122298"/>
                      <a:pt x="256959" y="138967"/>
                      <a:pt x="239761" y="136850"/>
                    </a:cubicBezTo>
                    <a:cubicBezTo>
                      <a:pt x="222563" y="134733"/>
                      <a:pt x="189490" y="113038"/>
                      <a:pt x="181023" y="98750"/>
                    </a:cubicBezTo>
                    <a:cubicBezTo>
                      <a:pt x="172556" y="84462"/>
                      <a:pt x="196105" y="59062"/>
                      <a:pt x="188961" y="51125"/>
                    </a:cubicBezTo>
                    <a:cubicBezTo>
                      <a:pt x="181817" y="43188"/>
                      <a:pt x="153507" y="43452"/>
                      <a:pt x="138161" y="51125"/>
                    </a:cubicBezTo>
                    <a:cubicBezTo>
                      <a:pt x="122815" y="58798"/>
                      <a:pt x="109322" y="93194"/>
                      <a:pt x="96886" y="97163"/>
                    </a:cubicBezTo>
                    <a:cubicBezTo>
                      <a:pt x="84450" y="101132"/>
                      <a:pt x="68840" y="87903"/>
                      <a:pt x="63548" y="74938"/>
                    </a:cubicBezTo>
                    <a:cubicBezTo>
                      <a:pt x="58256" y="61973"/>
                      <a:pt x="35502" y="-5231"/>
                      <a:pt x="25448" y="32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DEB84635-6EC6-44F7-AD88-EF6064F7B380}"/>
                  </a:ext>
                </a:extLst>
              </p:cNvPr>
              <p:cNvSpPr/>
              <p:nvPr/>
            </p:nvSpPr>
            <p:spPr>
              <a:xfrm>
                <a:off x="9218372" y="5804236"/>
                <a:ext cx="357128" cy="206590"/>
              </a:xfrm>
              <a:custGeom>
                <a:avLst/>
                <a:gdLst>
                  <a:gd name="connsiteX0" fmla="*/ 84378 w 357128"/>
                  <a:gd name="connsiteY0" fmla="*/ 2839 h 206590"/>
                  <a:gd name="connsiteX1" fmla="*/ 335203 w 357128"/>
                  <a:gd name="connsiteY1" fmla="*/ 160002 h 206590"/>
                  <a:gd name="connsiteX2" fmla="*/ 319328 w 357128"/>
                  <a:gd name="connsiteY2" fmla="*/ 204452 h 206590"/>
                  <a:gd name="connsiteX3" fmla="*/ 114541 w 357128"/>
                  <a:gd name="connsiteY3" fmla="*/ 193339 h 206590"/>
                  <a:gd name="connsiteX4" fmla="*/ 6591 w 357128"/>
                  <a:gd name="connsiteY4" fmla="*/ 139364 h 206590"/>
                  <a:gd name="connsiteX5" fmla="*/ 36753 w 357128"/>
                  <a:gd name="connsiteY5" fmla="*/ 123489 h 206590"/>
                  <a:gd name="connsiteX6" fmla="*/ 239953 w 357128"/>
                  <a:gd name="connsiteY6" fmla="*/ 155239 h 206590"/>
                  <a:gd name="connsiteX7" fmla="*/ 130416 w 357128"/>
                  <a:gd name="connsiteY7" fmla="*/ 99677 h 206590"/>
                  <a:gd name="connsiteX8" fmla="*/ 70091 w 357128"/>
                  <a:gd name="connsiteY8" fmla="*/ 59989 h 206590"/>
                  <a:gd name="connsiteX9" fmla="*/ 84378 w 357128"/>
                  <a:gd name="connsiteY9" fmla="*/ 2839 h 20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128" h="206590">
                    <a:moveTo>
                      <a:pt x="84378" y="2839"/>
                    </a:moveTo>
                    <a:cubicBezTo>
                      <a:pt x="128563" y="19508"/>
                      <a:pt x="296045" y="126400"/>
                      <a:pt x="335203" y="160002"/>
                    </a:cubicBezTo>
                    <a:cubicBezTo>
                      <a:pt x="374361" y="193604"/>
                      <a:pt x="356105" y="198896"/>
                      <a:pt x="319328" y="204452"/>
                    </a:cubicBezTo>
                    <a:cubicBezTo>
                      <a:pt x="282551" y="210008"/>
                      <a:pt x="166664" y="204187"/>
                      <a:pt x="114541" y="193339"/>
                    </a:cubicBezTo>
                    <a:cubicBezTo>
                      <a:pt x="62418" y="182491"/>
                      <a:pt x="19556" y="151006"/>
                      <a:pt x="6591" y="139364"/>
                    </a:cubicBezTo>
                    <a:cubicBezTo>
                      <a:pt x="-6374" y="127722"/>
                      <a:pt x="-2141" y="120843"/>
                      <a:pt x="36753" y="123489"/>
                    </a:cubicBezTo>
                    <a:cubicBezTo>
                      <a:pt x="75647" y="126135"/>
                      <a:pt x="224343" y="159208"/>
                      <a:pt x="239953" y="155239"/>
                    </a:cubicBezTo>
                    <a:cubicBezTo>
                      <a:pt x="255564" y="151270"/>
                      <a:pt x="158726" y="115552"/>
                      <a:pt x="130416" y="99677"/>
                    </a:cubicBezTo>
                    <a:cubicBezTo>
                      <a:pt x="102106" y="83802"/>
                      <a:pt x="79616" y="72160"/>
                      <a:pt x="70091" y="59989"/>
                    </a:cubicBezTo>
                    <a:cubicBezTo>
                      <a:pt x="60566" y="47818"/>
                      <a:pt x="40193" y="-13830"/>
                      <a:pt x="84378" y="28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2F8C9B40-C49C-4631-959E-EA719BE3E7EC}"/>
                  </a:ext>
                </a:extLst>
              </p:cNvPr>
              <p:cNvSpPr/>
              <p:nvPr/>
            </p:nvSpPr>
            <p:spPr>
              <a:xfrm>
                <a:off x="9217758" y="6016612"/>
                <a:ext cx="269427" cy="227106"/>
              </a:xfrm>
              <a:custGeom>
                <a:avLst/>
                <a:gdLst>
                  <a:gd name="connsiteX0" fmla="*/ 15142 w 269427"/>
                  <a:gd name="connsiteY0" fmla="*/ 53988 h 227106"/>
                  <a:gd name="connsiteX1" fmla="*/ 197705 w 269427"/>
                  <a:gd name="connsiteY1" fmla="*/ 133363 h 227106"/>
                  <a:gd name="connsiteX2" fmla="*/ 207230 w 269427"/>
                  <a:gd name="connsiteY2" fmla="*/ 182576 h 227106"/>
                  <a:gd name="connsiteX3" fmla="*/ 210405 w 269427"/>
                  <a:gd name="connsiteY3" fmla="*/ 227026 h 227106"/>
                  <a:gd name="connsiteX4" fmla="*/ 267555 w 269427"/>
                  <a:gd name="connsiteY4" fmla="*/ 171463 h 227106"/>
                  <a:gd name="connsiteX5" fmla="*/ 237392 w 269427"/>
                  <a:gd name="connsiteY5" fmla="*/ 95263 h 227106"/>
                  <a:gd name="connsiteX6" fmla="*/ 67530 w 269427"/>
                  <a:gd name="connsiteY6" fmla="*/ 19063 h 227106"/>
                  <a:gd name="connsiteX7" fmla="*/ 19905 w 269427"/>
                  <a:gd name="connsiteY7" fmla="*/ 13 h 227106"/>
                  <a:gd name="connsiteX8" fmla="*/ 15142 w 269427"/>
                  <a:gd name="connsiteY8" fmla="*/ 53988 h 22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427" h="227106">
                    <a:moveTo>
                      <a:pt x="15142" y="53988"/>
                    </a:moveTo>
                    <a:cubicBezTo>
                      <a:pt x="44775" y="76213"/>
                      <a:pt x="165690" y="111932"/>
                      <a:pt x="197705" y="133363"/>
                    </a:cubicBezTo>
                    <a:cubicBezTo>
                      <a:pt x="229720" y="154794"/>
                      <a:pt x="205113" y="166966"/>
                      <a:pt x="207230" y="182576"/>
                    </a:cubicBezTo>
                    <a:cubicBezTo>
                      <a:pt x="209347" y="198186"/>
                      <a:pt x="200351" y="228878"/>
                      <a:pt x="210405" y="227026"/>
                    </a:cubicBezTo>
                    <a:cubicBezTo>
                      <a:pt x="220459" y="225174"/>
                      <a:pt x="263057" y="193424"/>
                      <a:pt x="267555" y="171463"/>
                    </a:cubicBezTo>
                    <a:cubicBezTo>
                      <a:pt x="272053" y="149503"/>
                      <a:pt x="270729" y="120663"/>
                      <a:pt x="237392" y="95263"/>
                    </a:cubicBezTo>
                    <a:cubicBezTo>
                      <a:pt x="204055" y="69863"/>
                      <a:pt x="103778" y="34938"/>
                      <a:pt x="67530" y="19063"/>
                    </a:cubicBezTo>
                    <a:cubicBezTo>
                      <a:pt x="31282" y="3188"/>
                      <a:pt x="33663" y="-252"/>
                      <a:pt x="19905" y="13"/>
                    </a:cubicBezTo>
                    <a:cubicBezTo>
                      <a:pt x="6147" y="278"/>
                      <a:pt x="-14491" y="31763"/>
                      <a:pt x="15142" y="539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EECCD5F9-8407-4025-8F55-CF455CE41B87}"/>
                  </a:ext>
                </a:extLst>
              </p:cNvPr>
              <p:cNvSpPr/>
              <p:nvPr/>
            </p:nvSpPr>
            <p:spPr>
              <a:xfrm>
                <a:off x="9159547" y="6059762"/>
                <a:ext cx="297573" cy="178966"/>
              </a:xfrm>
              <a:custGeom>
                <a:avLst/>
                <a:gdLst>
                  <a:gd name="connsiteX0" fmla="*/ 113041 w 297573"/>
                  <a:gd name="connsiteY0" fmla="*/ 1313 h 178966"/>
                  <a:gd name="connsiteX1" fmla="*/ 41603 w 297573"/>
                  <a:gd name="connsiteY1" fmla="*/ 50526 h 178966"/>
                  <a:gd name="connsiteX2" fmla="*/ 168603 w 297573"/>
                  <a:gd name="connsiteY2" fmla="*/ 109263 h 178966"/>
                  <a:gd name="connsiteX3" fmla="*/ 297191 w 297573"/>
                  <a:gd name="connsiteY3" fmla="*/ 152126 h 178966"/>
                  <a:gd name="connsiteX4" fmla="*/ 201941 w 297573"/>
                  <a:gd name="connsiteY4" fmla="*/ 177526 h 178966"/>
                  <a:gd name="connsiteX5" fmla="*/ 28903 w 297573"/>
                  <a:gd name="connsiteY5" fmla="*/ 109263 h 178966"/>
                  <a:gd name="connsiteX6" fmla="*/ 5091 w 297573"/>
                  <a:gd name="connsiteY6" fmla="*/ 64813 h 178966"/>
                  <a:gd name="connsiteX7" fmla="*/ 6678 w 297573"/>
                  <a:gd name="connsiteY7" fmla="*/ 20363 h 178966"/>
                  <a:gd name="connsiteX8" fmla="*/ 113041 w 297573"/>
                  <a:gd name="connsiteY8" fmla="*/ 1313 h 17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573" h="178966">
                    <a:moveTo>
                      <a:pt x="113041" y="1313"/>
                    </a:moveTo>
                    <a:cubicBezTo>
                      <a:pt x="118862" y="6340"/>
                      <a:pt x="32343" y="32535"/>
                      <a:pt x="41603" y="50526"/>
                    </a:cubicBezTo>
                    <a:cubicBezTo>
                      <a:pt x="50863" y="68517"/>
                      <a:pt x="126005" y="92330"/>
                      <a:pt x="168603" y="109263"/>
                    </a:cubicBezTo>
                    <a:cubicBezTo>
                      <a:pt x="211201" y="126196"/>
                      <a:pt x="291635" y="140749"/>
                      <a:pt x="297191" y="152126"/>
                    </a:cubicBezTo>
                    <a:cubicBezTo>
                      <a:pt x="302747" y="163503"/>
                      <a:pt x="246656" y="184670"/>
                      <a:pt x="201941" y="177526"/>
                    </a:cubicBezTo>
                    <a:cubicBezTo>
                      <a:pt x="157226" y="170382"/>
                      <a:pt x="61711" y="128049"/>
                      <a:pt x="28903" y="109263"/>
                    </a:cubicBezTo>
                    <a:cubicBezTo>
                      <a:pt x="-3905" y="90478"/>
                      <a:pt x="8795" y="79630"/>
                      <a:pt x="5091" y="64813"/>
                    </a:cubicBezTo>
                    <a:cubicBezTo>
                      <a:pt x="1387" y="49996"/>
                      <a:pt x="-4964" y="34386"/>
                      <a:pt x="6678" y="20363"/>
                    </a:cubicBezTo>
                    <a:cubicBezTo>
                      <a:pt x="18320" y="6340"/>
                      <a:pt x="107220" y="-3714"/>
                      <a:pt x="113041" y="13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7FD8A4E7-4567-429C-A9DE-F85ADC79F4DB}"/>
                  </a:ext>
                </a:extLst>
              </p:cNvPr>
              <p:cNvSpPr/>
              <p:nvPr/>
            </p:nvSpPr>
            <p:spPr>
              <a:xfrm>
                <a:off x="9005357" y="6293965"/>
                <a:ext cx="331346" cy="293530"/>
              </a:xfrm>
              <a:custGeom>
                <a:avLst/>
                <a:gdLst>
                  <a:gd name="connsiteX0" fmla="*/ 81493 w 331346"/>
                  <a:gd name="connsiteY0" fmla="*/ 2060 h 293530"/>
                  <a:gd name="connsiteX1" fmla="*/ 306918 w 331346"/>
                  <a:gd name="connsiteY1" fmla="*/ 140173 h 293530"/>
                  <a:gd name="connsiteX2" fmla="*/ 311681 w 331346"/>
                  <a:gd name="connsiteY2" fmla="*/ 181448 h 293530"/>
                  <a:gd name="connsiteX3" fmla="*/ 186268 w 331346"/>
                  <a:gd name="connsiteY3" fmla="*/ 173510 h 293530"/>
                  <a:gd name="connsiteX4" fmla="*/ 95781 w 331346"/>
                  <a:gd name="connsiteY4" fmla="*/ 171923 h 293530"/>
                  <a:gd name="connsiteX5" fmla="*/ 225956 w 331346"/>
                  <a:gd name="connsiteY5" fmla="*/ 229073 h 293530"/>
                  <a:gd name="connsiteX6" fmla="*/ 254531 w 331346"/>
                  <a:gd name="connsiteY6" fmla="*/ 284635 h 293530"/>
                  <a:gd name="connsiteX7" fmla="*/ 243418 w 331346"/>
                  <a:gd name="connsiteY7" fmla="*/ 287810 h 293530"/>
                  <a:gd name="connsiteX8" fmla="*/ 100543 w 331346"/>
                  <a:gd name="connsiteY8" fmla="*/ 229073 h 293530"/>
                  <a:gd name="connsiteX9" fmla="*/ 5293 w 331346"/>
                  <a:gd name="connsiteY9" fmla="*/ 156048 h 293530"/>
                  <a:gd name="connsiteX10" fmla="*/ 19581 w 331346"/>
                  <a:gd name="connsiteY10" fmla="*/ 105248 h 293530"/>
                  <a:gd name="connsiteX11" fmla="*/ 81493 w 331346"/>
                  <a:gd name="connsiteY11" fmla="*/ 116360 h 293530"/>
                  <a:gd name="connsiteX12" fmla="*/ 176743 w 331346"/>
                  <a:gd name="connsiteY12" fmla="*/ 119535 h 293530"/>
                  <a:gd name="connsiteX13" fmla="*/ 103718 w 331346"/>
                  <a:gd name="connsiteY13" fmla="*/ 73498 h 293530"/>
                  <a:gd name="connsiteX14" fmla="*/ 67206 w 331346"/>
                  <a:gd name="connsiteY14" fmla="*/ 57623 h 293530"/>
                  <a:gd name="connsiteX15" fmla="*/ 81493 w 331346"/>
                  <a:gd name="connsiteY15" fmla="*/ 2060 h 29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1346" h="293530">
                    <a:moveTo>
                      <a:pt x="81493" y="2060"/>
                    </a:moveTo>
                    <a:cubicBezTo>
                      <a:pt x="121445" y="15818"/>
                      <a:pt x="268553" y="110275"/>
                      <a:pt x="306918" y="140173"/>
                    </a:cubicBezTo>
                    <a:cubicBezTo>
                      <a:pt x="345283" y="170071"/>
                      <a:pt x="331789" y="175892"/>
                      <a:pt x="311681" y="181448"/>
                    </a:cubicBezTo>
                    <a:cubicBezTo>
                      <a:pt x="291573" y="187004"/>
                      <a:pt x="222251" y="175098"/>
                      <a:pt x="186268" y="173510"/>
                    </a:cubicBezTo>
                    <a:cubicBezTo>
                      <a:pt x="150285" y="171923"/>
                      <a:pt x="89166" y="162663"/>
                      <a:pt x="95781" y="171923"/>
                    </a:cubicBezTo>
                    <a:cubicBezTo>
                      <a:pt x="102396" y="181183"/>
                      <a:pt x="199498" y="210288"/>
                      <a:pt x="225956" y="229073"/>
                    </a:cubicBezTo>
                    <a:cubicBezTo>
                      <a:pt x="252414" y="247858"/>
                      <a:pt x="251621" y="274846"/>
                      <a:pt x="254531" y="284635"/>
                    </a:cubicBezTo>
                    <a:cubicBezTo>
                      <a:pt x="257441" y="294425"/>
                      <a:pt x="269083" y="297070"/>
                      <a:pt x="243418" y="287810"/>
                    </a:cubicBezTo>
                    <a:cubicBezTo>
                      <a:pt x="217753" y="278550"/>
                      <a:pt x="140231" y="251033"/>
                      <a:pt x="100543" y="229073"/>
                    </a:cubicBezTo>
                    <a:cubicBezTo>
                      <a:pt x="60855" y="207113"/>
                      <a:pt x="18787" y="176685"/>
                      <a:pt x="5293" y="156048"/>
                    </a:cubicBezTo>
                    <a:cubicBezTo>
                      <a:pt x="-8201" y="135411"/>
                      <a:pt x="6881" y="111863"/>
                      <a:pt x="19581" y="105248"/>
                    </a:cubicBezTo>
                    <a:cubicBezTo>
                      <a:pt x="32281" y="98633"/>
                      <a:pt x="55299" y="113979"/>
                      <a:pt x="81493" y="116360"/>
                    </a:cubicBezTo>
                    <a:cubicBezTo>
                      <a:pt x="107687" y="118741"/>
                      <a:pt x="173039" y="126679"/>
                      <a:pt x="176743" y="119535"/>
                    </a:cubicBezTo>
                    <a:cubicBezTo>
                      <a:pt x="180447" y="112391"/>
                      <a:pt x="121974" y="83817"/>
                      <a:pt x="103718" y="73498"/>
                    </a:cubicBezTo>
                    <a:cubicBezTo>
                      <a:pt x="85462" y="63179"/>
                      <a:pt x="71968" y="67677"/>
                      <a:pt x="67206" y="57623"/>
                    </a:cubicBezTo>
                    <a:cubicBezTo>
                      <a:pt x="62443" y="47569"/>
                      <a:pt x="41541" y="-11698"/>
                      <a:pt x="81493" y="20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D4DD95C6-607C-41B2-8521-D88ADC62F582}"/>
                  </a:ext>
                </a:extLst>
              </p:cNvPr>
              <p:cNvSpPr/>
              <p:nvPr/>
            </p:nvSpPr>
            <p:spPr>
              <a:xfrm>
                <a:off x="8944519" y="6505136"/>
                <a:ext cx="272708" cy="196286"/>
              </a:xfrm>
              <a:custGeom>
                <a:avLst/>
                <a:gdLst>
                  <a:gd name="connsiteX0" fmla="*/ 10569 w 272708"/>
                  <a:gd name="connsiteY0" fmla="*/ 439 h 196286"/>
                  <a:gd name="connsiteX1" fmla="*/ 224881 w 272708"/>
                  <a:gd name="connsiteY1" fmla="*/ 138552 h 196286"/>
                  <a:gd name="connsiteX2" fmla="*/ 272506 w 272708"/>
                  <a:gd name="connsiteY2" fmla="*/ 149664 h 196286"/>
                  <a:gd name="connsiteX3" fmla="*/ 239169 w 272708"/>
                  <a:gd name="connsiteY3" fmla="*/ 195702 h 196286"/>
                  <a:gd name="connsiteX4" fmla="*/ 172494 w 272708"/>
                  <a:gd name="connsiteY4" fmla="*/ 170302 h 196286"/>
                  <a:gd name="connsiteX5" fmla="*/ 48669 w 272708"/>
                  <a:gd name="connsiteY5" fmla="*/ 95689 h 196286"/>
                  <a:gd name="connsiteX6" fmla="*/ 10569 w 272708"/>
                  <a:gd name="connsiteY6" fmla="*/ 439 h 19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708" h="196286">
                    <a:moveTo>
                      <a:pt x="10569" y="439"/>
                    </a:moveTo>
                    <a:cubicBezTo>
                      <a:pt x="39938" y="7583"/>
                      <a:pt x="181225" y="113681"/>
                      <a:pt x="224881" y="138552"/>
                    </a:cubicBezTo>
                    <a:cubicBezTo>
                      <a:pt x="268537" y="163423"/>
                      <a:pt x="270125" y="140139"/>
                      <a:pt x="272506" y="149664"/>
                    </a:cubicBezTo>
                    <a:cubicBezTo>
                      <a:pt x="274887" y="159189"/>
                      <a:pt x="255838" y="192262"/>
                      <a:pt x="239169" y="195702"/>
                    </a:cubicBezTo>
                    <a:cubicBezTo>
                      <a:pt x="222500" y="199142"/>
                      <a:pt x="204244" y="186971"/>
                      <a:pt x="172494" y="170302"/>
                    </a:cubicBezTo>
                    <a:cubicBezTo>
                      <a:pt x="140744" y="153633"/>
                      <a:pt x="78038" y="116062"/>
                      <a:pt x="48669" y="95689"/>
                    </a:cubicBezTo>
                    <a:cubicBezTo>
                      <a:pt x="19300" y="75316"/>
                      <a:pt x="-18800" y="-6705"/>
                      <a:pt x="10569" y="4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6" name="グループ化 215">
              <a:extLst>
                <a:ext uri="{FF2B5EF4-FFF2-40B4-BE49-F238E27FC236}">
                  <a16:creationId xmlns:a16="http://schemas.microsoft.com/office/drawing/2014/main" id="{F529CB6F-97E3-49FF-B70C-AB06A284ECAC}"/>
                </a:ext>
              </a:extLst>
            </p:cNvPr>
            <p:cNvGrpSpPr/>
            <p:nvPr/>
          </p:nvGrpSpPr>
          <p:grpSpPr>
            <a:xfrm rot="2303961">
              <a:off x="3285605" y="6253528"/>
              <a:ext cx="839882" cy="560412"/>
              <a:chOff x="3438004" y="7239048"/>
              <a:chExt cx="839882" cy="560412"/>
            </a:xfrm>
          </p:grpSpPr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8266D7EE-BD03-478B-A1B3-FEFBF28F5623}"/>
                  </a:ext>
                </a:extLst>
              </p:cNvPr>
              <p:cNvSpPr/>
              <p:nvPr/>
            </p:nvSpPr>
            <p:spPr>
              <a:xfrm rot="5400000">
                <a:off x="3987481" y="7509055"/>
                <a:ext cx="388708" cy="192102"/>
              </a:xfrm>
              <a:custGeom>
                <a:avLst/>
                <a:gdLst>
                  <a:gd name="connsiteX0" fmla="*/ 85800 w 388708"/>
                  <a:gd name="connsiteY0" fmla="*/ 14 h 192102"/>
                  <a:gd name="connsiteX1" fmla="*/ 363613 w 388708"/>
                  <a:gd name="connsiteY1" fmla="*/ 69864 h 192102"/>
                  <a:gd name="connsiteX2" fmla="*/ 355675 w 388708"/>
                  <a:gd name="connsiteY2" fmla="*/ 95264 h 192102"/>
                  <a:gd name="connsiteX3" fmla="*/ 187400 w 388708"/>
                  <a:gd name="connsiteY3" fmla="*/ 149239 h 192102"/>
                  <a:gd name="connsiteX4" fmla="*/ 333450 w 388708"/>
                  <a:gd name="connsiteY4" fmla="*/ 192102 h 192102"/>
                  <a:gd name="connsiteX5" fmla="*/ 15950 w 388708"/>
                  <a:gd name="connsiteY5" fmla="*/ 149239 h 192102"/>
                  <a:gd name="connsiteX6" fmla="*/ 61988 w 388708"/>
                  <a:gd name="connsiteY6" fmla="*/ 131777 h 192102"/>
                  <a:gd name="connsiteX7" fmla="*/ 188988 w 388708"/>
                  <a:gd name="connsiteY7" fmla="*/ 112727 h 192102"/>
                  <a:gd name="connsiteX8" fmla="*/ 215975 w 388708"/>
                  <a:gd name="connsiteY8" fmla="*/ 71452 h 192102"/>
                  <a:gd name="connsiteX9" fmla="*/ 115963 w 388708"/>
                  <a:gd name="connsiteY9" fmla="*/ 63514 h 192102"/>
                  <a:gd name="connsiteX10" fmla="*/ 73100 w 388708"/>
                  <a:gd name="connsiteY10" fmla="*/ 63514 h 192102"/>
                  <a:gd name="connsiteX11" fmla="*/ 85800 w 388708"/>
                  <a:gd name="connsiteY11" fmla="*/ 14 h 19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8708" h="192102">
                    <a:moveTo>
                      <a:pt x="85800" y="14"/>
                    </a:moveTo>
                    <a:cubicBezTo>
                      <a:pt x="134219" y="1072"/>
                      <a:pt x="318634" y="53989"/>
                      <a:pt x="363613" y="69864"/>
                    </a:cubicBezTo>
                    <a:cubicBezTo>
                      <a:pt x="408592" y="85739"/>
                      <a:pt x="385044" y="82035"/>
                      <a:pt x="355675" y="95264"/>
                    </a:cubicBezTo>
                    <a:cubicBezTo>
                      <a:pt x="326306" y="108493"/>
                      <a:pt x="191104" y="133099"/>
                      <a:pt x="187400" y="149239"/>
                    </a:cubicBezTo>
                    <a:cubicBezTo>
                      <a:pt x="183696" y="165379"/>
                      <a:pt x="362025" y="192102"/>
                      <a:pt x="333450" y="192102"/>
                    </a:cubicBezTo>
                    <a:cubicBezTo>
                      <a:pt x="304875" y="192102"/>
                      <a:pt x="61194" y="159293"/>
                      <a:pt x="15950" y="149239"/>
                    </a:cubicBezTo>
                    <a:cubicBezTo>
                      <a:pt x="-29294" y="139185"/>
                      <a:pt x="33148" y="137862"/>
                      <a:pt x="61988" y="131777"/>
                    </a:cubicBezTo>
                    <a:cubicBezTo>
                      <a:pt x="90828" y="125692"/>
                      <a:pt x="163324" y="122781"/>
                      <a:pt x="188988" y="112727"/>
                    </a:cubicBezTo>
                    <a:cubicBezTo>
                      <a:pt x="214653" y="102673"/>
                      <a:pt x="228146" y="79654"/>
                      <a:pt x="215975" y="71452"/>
                    </a:cubicBezTo>
                    <a:cubicBezTo>
                      <a:pt x="203804" y="63250"/>
                      <a:pt x="139775" y="64837"/>
                      <a:pt x="115963" y="63514"/>
                    </a:cubicBezTo>
                    <a:cubicBezTo>
                      <a:pt x="92151" y="62191"/>
                      <a:pt x="80508" y="71452"/>
                      <a:pt x="73100" y="63514"/>
                    </a:cubicBezTo>
                    <a:cubicBezTo>
                      <a:pt x="65692" y="55577"/>
                      <a:pt x="37381" y="-1044"/>
                      <a:pt x="85800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89A454CD-9793-497B-964B-8C4E5FFE034D}"/>
                  </a:ext>
                </a:extLst>
              </p:cNvPr>
              <p:cNvSpPr/>
              <p:nvPr/>
            </p:nvSpPr>
            <p:spPr>
              <a:xfrm rot="5400000">
                <a:off x="3785522" y="7463161"/>
                <a:ext cx="332332" cy="202168"/>
              </a:xfrm>
              <a:custGeom>
                <a:avLst/>
                <a:gdLst>
                  <a:gd name="connsiteX0" fmla="*/ 25448 w 332332"/>
                  <a:gd name="connsiteY0" fmla="*/ 325 h 202168"/>
                  <a:gd name="connsiteX1" fmla="*/ 3223 w 332332"/>
                  <a:gd name="connsiteY1" fmla="*/ 108275 h 202168"/>
                  <a:gd name="connsiteX2" fmla="*/ 17511 w 332332"/>
                  <a:gd name="connsiteY2" fmla="*/ 127325 h 202168"/>
                  <a:gd name="connsiteX3" fmla="*/ 160386 w 332332"/>
                  <a:gd name="connsiteY3" fmla="*/ 167013 h 202168"/>
                  <a:gd name="connsiteX4" fmla="*/ 285798 w 332332"/>
                  <a:gd name="connsiteY4" fmla="*/ 201938 h 202168"/>
                  <a:gd name="connsiteX5" fmla="*/ 327073 w 332332"/>
                  <a:gd name="connsiteY5" fmla="*/ 149550 h 202168"/>
                  <a:gd name="connsiteX6" fmla="*/ 327073 w 332332"/>
                  <a:gd name="connsiteY6" fmla="*/ 71763 h 202168"/>
                  <a:gd name="connsiteX7" fmla="*/ 284211 w 332332"/>
                  <a:gd name="connsiteY7" fmla="*/ 111450 h 202168"/>
                  <a:gd name="connsiteX8" fmla="*/ 239761 w 332332"/>
                  <a:gd name="connsiteY8" fmla="*/ 136850 h 202168"/>
                  <a:gd name="connsiteX9" fmla="*/ 181023 w 332332"/>
                  <a:gd name="connsiteY9" fmla="*/ 98750 h 202168"/>
                  <a:gd name="connsiteX10" fmla="*/ 188961 w 332332"/>
                  <a:gd name="connsiteY10" fmla="*/ 51125 h 202168"/>
                  <a:gd name="connsiteX11" fmla="*/ 138161 w 332332"/>
                  <a:gd name="connsiteY11" fmla="*/ 51125 h 202168"/>
                  <a:gd name="connsiteX12" fmla="*/ 96886 w 332332"/>
                  <a:gd name="connsiteY12" fmla="*/ 97163 h 202168"/>
                  <a:gd name="connsiteX13" fmla="*/ 63548 w 332332"/>
                  <a:gd name="connsiteY13" fmla="*/ 74938 h 202168"/>
                  <a:gd name="connsiteX14" fmla="*/ 25448 w 332332"/>
                  <a:gd name="connsiteY14" fmla="*/ 325 h 20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2332" h="202168">
                    <a:moveTo>
                      <a:pt x="25448" y="325"/>
                    </a:moveTo>
                    <a:cubicBezTo>
                      <a:pt x="15394" y="5881"/>
                      <a:pt x="4546" y="87108"/>
                      <a:pt x="3223" y="108275"/>
                    </a:cubicBezTo>
                    <a:cubicBezTo>
                      <a:pt x="1900" y="129442"/>
                      <a:pt x="-8683" y="117535"/>
                      <a:pt x="17511" y="127325"/>
                    </a:cubicBezTo>
                    <a:cubicBezTo>
                      <a:pt x="43705" y="137115"/>
                      <a:pt x="160386" y="167013"/>
                      <a:pt x="160386" y="167013"/>
                    </a:cubicBezTo>
                    <a:cubicBezTo>
                      <a:pt x="205100" y="179448"/>
                      <a:pt x="258017" y="204849"/>
                      <a:pt x="285798" y="201938"/>
                    </a:cubicBezTo>
                    <a:cubicBezTo>
                      <a:pt x="313579" y="199027"/>
                      <a:pt x="320194" y="171246"/>
                      <a:pt x="327073" y="149550"/>
                    </a:cubicBezTo>
                    <a:cubicBezTo>
                      <a:pt x="333952" y="127854"/>
                      <a:pt x="334217" y="78113"/>
                      <a:pt x="327073" y="71763"/>
                    </a:cubicBezTo>
                    <a:cubicBezTo>
                      <a:pt x="319929" y="65413"/>
                      <a:pt x="298763" y="100602"/>
                      <a:pt x="284211" y="111450"/>
                    </a:cubicBezTo>
                    <a:cubicBezTo>
                      <a:pt x="269659" y="122298"/>
                      <a:pt x="256959" y="138967"/>
                      <a:pt x="239761" y="136850"/>
                    </a:cubicBezTo>
                    <a:cubicBezTo>
                      <a:pt x="222563" y="134733"/>
                      <a:pt x="189490" y="113038"/>
                      <a:pt x="181023" y="98750"/>
                    </a:cubicBezTo>
                    <a:cubicBezTo>
                      <a:pt x="172556" y="84462"/>
                      <a:pt x="196105" y="59062"/>
                      <a:pt x="188961" y="51125"/>
                    </a:cubicBezTo>
                    <a:cubicBezTo>
                      <a:pt x="181817" y="43188"/>
                      <a:pt x="153507" y="43452"/>
                      <a:pt x="138161" y="51125"/>
                    </a:cubicBezTo>
                    <a:cubicBezTo>
                      <a:pt x="122815" y="58798"/>
                      <a:pt x="109322" y="93194"/>
                      <a:pt x="96886" y="97163"/>
                    </a:cubicBezTo>
                    <a:cubicBezTo>
                      <a:pt x="84450" y="101132"/>
                      <a:pt x="68840" y="87903"/>
                      <a:pt x="63548" y="74938"/>
                    </a:cubicBezTo>
                    <a:cubicBezTo>
                      <a:pt x="58256" y="61973"/>
                      <a:pt x="35502" y="-5231"/>
                      <a:pt x="25448" y="32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: 図形 210">
                <a:extLst>
                  <a:ext uri="{FF2B5EF4-FFF2-40B4-BE49-F238E27FC236}">
                    <a16:creationId xmlns:a16="http://schemas.microsoft.com/office/drawing/2014/main" id="{D9A7BFAB-3723-4CB9-B5DE-DAF1D9748355}"/>
                  </a:ext>
                </a:extLst>
              </p:cNvPr>
              <p:cNvSpPr/>
              <p:nvPr/>
            </p:nvSpPr>
            <p:spPr>
              <a:xfrm rot="5400000">
                <a:off x="3595627" y="7373143"/>
                <a:ext cx="357128" cy="206590"/>
              </a:xfrm>
              <a:custGeom>
                <a:avLst/>
                <a:gdLst>
                  <a:gd name="connsiteX0" fmla="*/ 84378 w 357128"/>
                  <a:gd name="connsiteY0" fmla="*/ 2839 h 206590"/>
                  <a:gd name="connsiteX1" fmla="*/ 335203 w 357128"/>
                  <a:gd name="connsiteY1" fmla="*/ 160002 h 206590"/>
                  <a:gd name="connsiteX2" fmla="*/ 319328 w 357128"/>
                  <a:gd name="connsiteY2" fmla="*/ 204452 h 206590"/>
                  <a:gd name="connsiteX3" fmla="*/ 114541 w 357128"/>
                  <a:gd name="connsiteY3" fmla="*/ 193339 h 206590"/>
                  <a:gd name="connsiteX4" fmla="*/ 6591 w 357128"/>
                  <a:gd name="connsiteY4" fmla="*/ 139364 h 206590"/>
                  <a:gd name="connsiteX5" fmla="*/ 36753 w 357128"/>
                  <a:gd name="connsiteY5" fmla="*/ 123489 h 206590"/>
                  <a:gd name="connsiteX6" fmla="*/ 239953 w 357128"/>
                  <a:gd name="connsiteY6" fmla="*/ 155239 h 206590"/>
                  <a:gd name="connsiteX7" fmla="*/ 130416 w 357128"/>
                  <a:gd name="connsiteY7" fmla="*/ 99677 h 206590"/>
                  <a:gd name="connsiteX8" fmla="*/ 70091 w 357128"/>
                  <a:gd name="connsiteY8" fmla="*/ 59989 h 206590"/>
                  <a:gd name="connsiteX9" fmla="*/ 84378 w 357128"/>
                  <a:gd name="connsiteY9" fmla="*/ 2839 h 20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128" h="206590">
                    <a:moveTo>
                      <a:pt x="84378" y="2839"/>
                    </a:moveTo>
                    <a:cubicBezTo>
                      <a:pt x="128563" y="19508"/>
                      <a:pt x="296045" y="126400"/>
                      <a:pt x="335203" y="160002"/>
                    </a:cubicBezTo>
                    <a:cubicBezTo>
                      <a:pt x="374361" y="193604"/>
                      <a:pt x="356105" y="198896"/>
                      <a:pt x="319328" y="204452"/>
                    </a:cubicBezTo>
                    <a:cubicBezTo>
                      <a:pt x="282551" y="210008"/>
                      <a:pt x="166664" y="204187"/>
                      <a:pt x="114541" y="193339"/>
                    </a:cubicBezTo>
                    <a:cubicBezTo>
                      <a:pt x="62418" y="182491"/>
                      <a:pt x="19556" y="151006"/>
                      <a:pt x="6591" y="139364"/>
                    </a:cubicBezTo>
                    <a:cubicBezTo>
                      <a:pt x="-6374" y="127722"/>
                      <a:pt x="-2141" y="120843"/>
                      <a:pt x="36753" y="123489"/>
                    </a:cubicBezTo>
                    <a:cubicBezTo>
                      <a:pt x="75647" y="126135"/>
                      <a:pt x="224343" y="159208"/>
                      <a:pt x="239953" y="155239"/>
                    </a:cubicBezTo>
                    <a:cubicBezTo>
                      <a:pt x="255564" y="151270"/>
                      <a:pt x="158726" y="115552"/>
                      <a:pt x="130416" y="99677"/>
                    </a:cubicBezTo>
                    <a:cubicBezTo>
                      <a:pt x="102106" y="83802"/>
                      <a:pt x="79616" y="72160"/>
                      <a:pt x="70091" y="59989"/>
                    </a:cubicBezTo>
                    <a:cubicBezTo>
                      <a:pt x="60566" y="47818"/>
                      <a:pt x="40193" y="-13830"/>
                      <a:pt x="84378" y="28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54912562-3F9F-402E-B3ED-2A579A54874F}"/>
                  </a:ext>
                </a:extLst>
              </p:cNvPr>
              <p:cNvSpPr/>
              <p:nvPr/>
            </p:nvSpPr>
            <p:spPr>
              <a:xfrm rot="5400000">
                <a:off x="3416843" y="7318420"/>
                <a:ext cx="269427" cy="227106"/>
              </a:xfrm>
              <a:custGeom>
                <a:avLst/>
                <a:gdLst>
                  <a:gd name="connsiteX0" fmla="*/ 15142 w 269427"/>
                  <a:gd name="connsiteY0" fmla="*/ 53988 h 227106"/>
                  <a:gd name="connsiteX1" fmla="*/ 197705 w 269427"/>
                  <a:gd name="connsiteY1" fmla="*/ 133363 h 227106"/>
                  <a:gd name="connsiteX2" fmla="*/ 207230 w 269427"/>
                  <a:gd name="connsiteY2" fmla="*/ 182576 h 227106"/>
                  <a:gd name="connsiteX3" fmla="*/ 210405 w 269427"/>
                  <a:gd name="connsiteY3" fmla="*/ 227026 h 227106"/>
                  <a:gd name="connsiteX4" fmla="*/ 267555 w 269427"/>
                  <a:gd name="connsiteY4" fmla="*/ 171463 h 227106"/>
                  <a:gd name="connsiteX5" fmla="*/ 237392 w 269427"/>
                  <a:gd name="connsiteY5" fmla="*/ 95263 h 227106"/>
                  <a:gd name="connsiteX6" fmla="*/ 67530 w 269427"/>
                  <a:gd name="connsiteY6" fmla="*/ 19063 h 227106"/>
                  <a:gd name="connsiteX7" fmla="*/ 19905 w 269427"/>
                  <a:gd name="connsiteY7" fmla="*/ 13 h 227106"/>
                  <a:gd name="connsiteX8" fmla="*/ 15142 w 269427"/>
                  <a:gd name="connsiteY8" fmla="*/ 53988 h 22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427" h="227106">
                    <a:moveTo>
                      <a:pt x="15142" y="53988"/>
                    </a:moveTo>
                    <a:cubicBezTo>
                      <a:pt x="44775" y="76213"/>
                      <a:pt x="165690" y="111932"/>
                      <a:pt x="197705" y="133363"/>
                    </a:cubicBezTo>
                    <a:cubicBezTo>
                      <a:pt x="229720" y="154794"/>
                      <a:pt x="205113" y="166966"/>
                      <a:pt x="207230" y="182576"/>
                    </a:cubicBezTo>
                    <a:cubicBezTo>
                      <a:pt x="209347" y="198186"/>
                      <a:pt x="200351" y="228878"/>
                      <a:pt x="210405" y="227026"/>
                    </a:cubicBezTo>
                    <a:cubicBezTo>
                      <a:pt x="220459" y="225174"/>
                      <a:pt x="263057" y="193424"/>
                      <a:pt x="267555" y="171463"/>
                    </a:cubicBezTo>
                    <a:cubicBezTo>
                      <a:pt x="272053" y="149503"/>
                      <a:pt x="270729" y="120663"/>
                      <a:pt x="237392" y="95263"/>
                    </a:cubicBezTo>
                    <a:cubicBezTo>
                      <a:pt x="204055" y="69863"/>
                      <a:pt x="103778" y="34938"/>
                      <a:pt x="67530" y="19063"/>
                    </a:cubicBezTo>
                    <a:cubicBezTo>
                      <a:pt x="31282" y="3188"/>
                      <a:pt x="33663" y="-252"/>
                      <a:pt x="19905" y="13"/>
                    </a:cubicBezTo>
                    <a:cubicBezTo>
                      <a:pt x="6147" y="278"/>
                      <a:pt x="-14491" y="31763"/>
                      <a:pt x="15142" y="539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4CC24AC0-86C0-4F68-9ECD-1829C9A817E2}"/>
                  </a:ext>
                </a:extLst>
              </p:cNvPr>
              <p:cNvSpPr/>
              <p:nvPr/>
            </p:nvSpPr>
            <p:spPr>
              <a:xfrm rot="5400000">
                <a:off x="3383690" y="7298352"/>
                <a:ext cx="297573" cy="178966"/>
              </a:xfrm>
              <a:custGeom>
                <a:avLst/>
                <a:gdLst>
                  <a:gd name="connsiteX0" fmla="*/ 113041 w 297573"/>
                  <a:gd name="connsiteY0" fmla="*/ 1313 h 178966"/>
                  <a:gd name="connsiteX1" fmla="*/ 41603 w 297573"/>
                  <a:gd name="connsiteY1" fmla="*/ 50526 h 178966"/>
                  <a:gd name="connsiteX2" fmla="*/ 168603 w 297573"/>
                  <a:gd name="connsiteY2" fmla="*/ 109263 h 178966"/>
                  <a:gd name="connsiteX3" fmla="*/ 297191 w 297573"/>
                  <a:gd name="connsiteY3" fmla="*/ 152126 h 178966"/>
                  <a:gd name="connsiteX4" fmla="*/ 201941 w 297573"/>
                  <a:gd name="connsiteY4" fmla="*/ 177526 h 178966"/>
                  <a:gd name="connsiteX5" fmla="*/ 28903 w 297573"/>
                  <a:gd name="connsiteY5" fmla="*/ 109263 h 178966"/>
                  <a:gd name="connsiteX6" fmla="*/ 5091 w 297573"/>
                  <a:gd name="connsiteY6" fmla="*/ 64813 h 178966"/>
                  <a:gd name="connsiteX7" fmla="*/ 6678 w 297573"/>
                  <a:gd name="connsiteY7" fmla="*/ 20363 h 178966"/>
                  <a:gd name="connsiteX8" fmla="*/ 113041 w 297573"/>
                  <a:gd name="connsiteY8" fmla="*/ 1313 h 17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573" h="178966">
                    <a:moveTo>
                      <a:pt x="113041" y="1313"/>
                    </a:moveTo>
                    <a:cubicBezTo>
                      <a:pt x="118862" y="6340"/>
                      <a:pt x="32343" y="32535"/>
                      <a:pt x="41603" y="50526"/>
                    </a:cubicBezTo>
                    <a:cubicBezTo>
                      <a:pt x="50863" y="68517"/>
                      <a:pt x="126005" y="92330"/>
                      <a:pt x="168603" y="109263"/>
                    </a:cubicBezTo>
                    <a:cubicBezTo>
                      <a:pt x="211201" y="126196"/>
                      <a:pt x="291635" y="140749"/>
                      <a:pt x="297191" y="152126"/>
                    </a:cubicBezTo>
                    <a:cubicBezTo>
                      <a:pt x="302747" y="163503"/>
                      <a:pt x="246656" y="184670"/>
                      <a:pt x="201941" y="177526"/>
                    </a:cubicBezTo>
                    <a:cubicBezTo>
                      <a:pt x="157226" y="170382"/>
                      <a:pt x="61711" y="128049"/>
                      <a:pt x="28903" y="109263"/>
                    </a:cubicBezTo>
                    <a:cubicBezTo>
                      <a:pt x="-3905" y="90478"/>
                      <a:pt x="8795" y="79630"/>
                      <a:pt x="5091" y="64813"/>
                    </a:cubicBezTo>
                    <a:cubicBezTo>
                      <a:pt x="1387" y="49996"/>
                      <a:pt x="-4964" y="34386"/>
                      <a:pt x="6678" y="20363"/>
                    </a:cubicBezTo>
                    <a:cubicBezTo>
                      <a:pt x="18320" y="6340"/>
                      <a:pt x="107220" y="-3714"/>
                      <a:pt x="113041" y="13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CB432B94-D099-45E6-9A68-39AEA5AF1DB1}"/>
                </a:ext>
              </a:extLst>
            </p:cNvPr>
            <p:cNvSpPr/>
            <p:nvPr/>
          </p:nvSpPr>
          <p:spPr>
            <a:xfrm>
              <a:off x="3055479" y="5128943"/>
              <a:ext cx="314488" cy="163240"/>
            </a:xfrm>
            <a:custGeom>
              <a:avLst/>
              <a:gdLst>
                <a:gd name="connsiteX0" fmla="*/ 57609 w 314488"/>
                <a:gd name="connsiteY0" fmla="*/ 68532 h 163240"/>
                <a:gd name="connsiteX1" fmla="*/ 244934 w 314488"/>
                <a:gd name="connsiteY1" fmla="*/ 47895 h 163240"/>
                <a:gd name="connsiteX2" fmla="*/ 270334 w 314488"/>
                <a:gd name="connsiteY2" fmla="*/ 9795 h 163240"/>
                <a:gd name="connsiteX3" fmla="*/ 202071 w 314488"/>
                <a:gd name="connsiteY3" fmla="*/ 1857 h 163240"/>
                <a:gd name="connsiteX4" fmla="*/ 11571 w 314488"/>
                <a:gd name="connsiteY4" fmla="*/ 38370 h 163240"/>
                <a:gd name="connsiteX5" fmla="*/ 33796 w 314488"/>
                <a:gd name="connsiteY5" fmla="*/ 143145 h 163240"/>
                <a:gd name="connsiteX6" fmla="*/ 138571 w 314488"/>
                <a:gd name="connsiteY6" fmla="*/ 162195 h 163240"/>
                <a:gd name="connsiteX7" fmla="*/ 292559 w 314488"/>
                <a:gd name="connsiteY7" fmla="*/ 127270 h 163240"/>
                <a:gd name="connsiteX8" fmla="*/ 302084 w 314488"/>
                <a:gd name="connsiteY8" fmla="*/ 103457 h 163240"/>
                <a:gd name="connsiteX9" fmla="*/ 184609 w 314488"/>
                <a:gd name="connsiteY9" fmla="*/ 105045 h 163240"/>
                <a:gd name="connsiteX10" fmla="*/ 57609 w 314488"/>
                <a:gd name="connsiteY10" fmla="*/ 68532 h 1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4488" h="163240">
                  <a:moveTo>
                    <a:pt x="57609" y="68532"/>
                  </a:moveTo>
                  <a:cubicBezTo>
                    <a:pt x="67663" y="59007"/>
                    <a:pt x="209480" y="57684"/>
                    <a:pt x="244934" y="47895"/>
                  </a:cubicBezTo>
                  <a:cubicBezTo>
                    <a:pt x="280388" y="38106"/>
                    <a:pt x="277478" y="17468"/>
                    <a:pt x="270334" y="9795"/>
                  </a:cubicBezTo>
                  <a:cubicBezTo>
                    <a:pt x="263190" y="2122"/>
                    <a:pt x="245198" y="-2906"/>
                    <a:pt x="202071" y="1857"/>
                  </a:cubicBezTo>
                  <a:cubicBezTo>
                    <a:pt x="158944" y="6620"/>
                    <a:pt x="39617" y="14822"/>
                    <a:pt x="11571" y="38370"/>
                  </a:cubicBezTo>
                  <a:cubicBezTo>
                    <a:pt x="-16475" y="61918"/>
                    <a:pt x="12629" y="122508"/>
                    <a:pt x="33796" y="143145"/>
                  </a:cubicBezTo>
                  <a:cubicBezTo>
                    <a:pt x="54963" y="163783"/>
                    <a:pt x="95444" y="164841"/>
                    <a:pt x="138571" y="162195"/>
                  </a:cubicBezTo>
                  <a:cubicBezTo>
                    <a:pt x="181698" y="159549"/>
                    <a:pt x="265307" y="137060"/>
                    <a:pt x="292559" y="127270"/>
                  </a:cubicBezTo>
                  <a:cubicBezTo>
                    <a:pt x="319811" y="117480"/>
                    <a:pt x="320076" y="107161"/>
                    <a:pt x="302084" y="103457"/>
                  </a:cubicBezTo>
                  <a:cubicBezTo>
                    <a:pt x="284092" y="99753"/>
                    <a:pt x="222180" y="103987"/>
                    <a:pt x="184609" y="105045"/>
                  </a:cubicBezTo>
                  <a:cubicBezTo>
                    <a:pt x="147038" y="106103"/>
                    <a:pt x="47555" y="78057"/>
                    <a:pt x="57609" y="6853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05B36D4D-4DD7-42A9-A73E-0FD5A47D4BE6}"/>
                </a:ext>
              </a:extLst>
            </p:cNvPr>
            <p:cNvSpPr/>
            <p:nvPr/>
          </p:nvSpPr>
          <p:spPr>
            <a:xfrm>
              <a:off x="3266942" y="5133917"/>
              <a:ext cx="89420" cy="118447"/>
            </a:xfrm>
            <a:custGeom>
              <a:avLst/>
              <a:gdLst>
                <a:gd name="connsiteX0" fmla="*/ 133 w 89420"/>
                <a:gd name="connsiteY0" fmla="*/ 15933 h 118447"/>
                <a:gd name="connsiteX1" fmla="*/ 60458 w 89420"/>
                <a:gd name="connsiteY1" fmla="*/ 6408 h 118447"/>
                <a:gd name="connsiteX2" fmla="*/ 89033 w 89420"/>
                <a:gd name="connsiteY2" fmla="*/ 98483 h 118447"/>
                <a:gd name="connsiteX3" fmla="*/ 41408 w 89420"/>
                <a:gd name="connsiteY3" fmla="*/ 117533 h 118447"/>
                <a:gd name="connsiteX4" fmla="*/ 42996 w 89420"/>
                <a:gd name="connsiteY4" fmla="*/ 81021 h 118447"/>
                <a:gd name="connsiteX5" fmla="*/ 133 w 89420"/>
                <a:gd name="connsiteY5" fmla="*/ 15933 h 11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0" h="118447">
                  <a:moveTo>
                    <a:pt x="133" y="15933"/>
                  </a:moveTo>
                  <a:cubicBezTo>
                    <a:pt x="3043" y="3498"/>
                    <a:pt x="45641" y="-7350"/>
                    <a:pt x="60458" y="6408"/>
                  </a:cubicBezTo>
                  <a:cubicBezTo>
                    <a:pt x="75275" y="20166"/>
                    <a:pt x="92208" y="79962"/>
                    <a:pt x="89033" y="98483"/>
                  </a:cubicBezTo>
                  <a:cubicBezTo>
                    <a:pt x="85858" y="117004"/>
                    <a:pt x="49081" y="120443"/>
                    <a:pt x="41408" y="117533"/>
                  </a:cubicBezTo>
                  <a:cubicBezTo>
                    <a:pt x="33735" y="114623"/>
                    <a:pt x="42996" y="95573"/>
                    <a:pt x="42996" y="81021"/>
                  </a:cubicBezTo>
                  <a:cubicBezTo>
                    <a:pt x="42996" y="66469"/>
                    <a:pt x="-2777" y="28368"/>
                    <a:pt x="133" y="1593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A77353E6-4E11-4B9D-B0CD-A20B9424CF1E}"/>
                </a:ext>
              </a:extLst>
            </p:cNvPr>
            <p:cNvSpPr/>
            <p:nvPr/>
          </p:nvSpPr>
          <p:spPr>
            <a:xfrm>
              <a:off x="3085889" y="5351812"/>
              <a:ext cx="294671" cy="141435"/>
            </a:xfrm>
            <a:custGeom>
              <a:avLst/>
              <a:gdLst>
                <a:gd name="connsiteX0" fmla="*/ 282786 w 294671"/>
                <a:gd name="connsiteY0" fmla="*/ 23463 h 141435"/>
                <a:gd name="connsiteX1" fmla="*/ 71649 w 294671"/>
                <a:gd name="connsiteY1" fmla="*/ 53626 h 141435"/>
                <a:gd name="connsiteX2" fmla="*/ 100224 w 294671"/>
                <a:gd name="connsiteY2" fmla="*/ 109188 h 141435"/>
                <a:gd name="connsiteX3" fmla="*/ 239924 w 294671"/>
                <a:gd name="connsiteY3" fmla="*/ 104426 h 141435"/>
                <a:gd name="connsiteX4" fmla="*/ 292311 w 294671"/>
                <a:gd name="connsiteY4" fmla="*/ 102838 h 141435"/>
                <a:gd name="connsiteX5" fmla="*/ 171661 w 294671"/>
                <a:gd name="connsiteY5" fmla="*/ 140938 h 141435"/>
                <a:gd name="connsiteX6" fmla="*/ 27199 w 294671"/>
                <a:gd name="connsiteY6" fmla="*/ 121888 h 141435"/>
                <a:gd name="connsiteX7" fmla="*/ 1799 w 294671"/>
                <a:gd name="connsiteY7" fmla="*/ 83788 h 141435"/>
                <a:gd name="connsiteX8" fmla="*/ 52599 w 294671"/>
                <a:gd name="connsiteY8" fmla="*/ 4413 h 141435"/>
                <a:gd name="connsiteX9" fmla="*/ 282786 w 294671"/>
                <a:gd name="connsiteY9" fmla="*/ 23463 h 1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671" h="141435">
                  <a:moveTo>
                    <a:pt x="282786" y="23463"/>
                  </a:moveTo>
                  <a:cubicBezTo>
                    <a:pt x="285961" y="31665"/>
                    <a:pt x="102076" y="39339"/>
                    <a:pt x="71649" y="53626"/>
                  </a:cubicBezTo>
                  <a:cubicBezTo>
                    <a:pt x="41222" y="67914"/>
                    <a:pt x="72178" y="100721"/>
                    <a:pt x="100224" y="109188"/>
                  </a:cubicBezTo>
                  <a:cubicBezTo>
                    <a:pt x="128270" y="117655"/>
                    <a:pt x="207910" y="105484"/>
                    <a:pt x="239924" y="104426"/>
                  </a:cubicBezTo>
                  <a:cubicBezTo>
                    <a:pt x="271938" y="103368"/>
                    <a:pt x="303688" y="96753"/>
                    <a:pt x="292311" y="102838"/>
                  </a:cubicBezTo>
                  <a:cubicBezTo>
                    <a:pt x="280934" y="108923"/>
                    <a:pt x="215846" y="137763"/>
                    <a:pt x="171661" y="140938"/>
                  </a:cubicBezTo>
                  <a:cubicBezTo>
                    <a:pt x="127476" y="144113"/>
                    <a:pt x="55509" y="131413"/>
                    <a:pt x="27199" y="121888"/>
                  </a:cubicBezTo>
                  <a:cubicBezTo>
                    <a:pt x="-1111" y="112363"/>
                    <a:pt x="-2434" y="103367"/>
                    <a:pt x="1799" y="83788"/>
                  </a:cubicBezTo>
                  <a:cubicBezTo>
                    <a:pt x="6032" y="64209"/>
                    <a:pt x="6297" y="18965"/>
                    <a:pt x="52599" y="4413"/>
                  </a:cubicBezTo>
                  <a:cubicBezTo>
                    <a:pt x="98901" y="-10139"/>
                    <a:pt x="279611" y="15261"/>
                    <a:pt x="282786" y="234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41CDD513-13BB-4778-8F0E-DAF52BFEF2FD}"/>
                </a:ext>
              </a:extLst>
            </p:cNvPr>
            <p:cNvSpPr/>
            <p:nvPr/>
          </p:nvSpPr>
          <p:spPr>
            <a:xfrm>
              <a:off x="3371831" y="5497638"/>
              <a:ext cx="73517" cy="157619"/>
            </a:xfrm>
            <a:custGeom>
              <a:avLst/>
              <a:gdLst>
                <a:gd name="connsiteX0" fmla="*/ 20657 w 73517"/>
                <a:gd name="connsiteY0" fmla="*/ 1462 h 157619"/>
                <a:gd name="connsiteX1" fmla="*/ 73044 w 73517"/>
                <a:gd name="connsiteY1" fmla="*/ 133225 h 157619"/>
                <a:gd name="connsiteX2" fmla="*/ 44469 w 73517"/>
                <a:gd name="connsiteY2" fmla="*/ 155450 h 157619"/>
                <a:gd name="connsiteX3" fmla="*/ 9544 w 73517"/>
                <a:gd name="connsiteY3" fmla="*/ 104650 h 157619"/>
                <a:gd name="connsiteX4" fmla="*/ 19 w 73517"/>
                <a:gd name="connsiteY4" fmla="*/ 64962 h 157619"/>
                <a:gd name="connsiteX5" fmla="*/ 20657 w 73517"/>
                <a:gd name="connsiteY5" fmla="*/ 1462 h 15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17" h="157619">
                  <a:moveTo>
                    <a:pt x="20657" y="1462"/>
                  </a:moveTo>
                  <a:cubicBezTo>
                    <a:pt x="32828" y="12839"/>
                    <a:pt x="69075" y="107560"/>
                    <a:pt x="73044" y="133225"/>
                  </a:cubicBezTo>
                  <a:cubicBezTo>
                    <a:pt x="77013" y="158890"/>
                    <a:pt x="55052" y="160213"/>
                    <a:pt x="44469" y="155450"/>
                  </a:cubicBezTo>
                  <a:cubicBezTo>
                    <a:pt x="33886" y="150688"/>
                    <a:pt x="16952" y="119731"/>
                    <a:pt x="9544" y="104650"/>
                  </a:cubicBezTo>
                  <a:cubicBezTo>
                    <a:pt x="2136" y="89569"/>
                    <a:pt x="-246" y="81631"/>
                    <a:pt x="19" y="64962"/>
                  </a:cubicBezTo>
                  <a:cubicBezTo>
                    <a:pt x="284" y="48293"/>
                    <a:pt x="8486" y="-9915"/>
                    <a:pt x="20657" y="14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DB96BA97-18F2-4A8F-9335-6C1D871CF917}"/>
                </a:ext>
              </a:extLst>
            </p:cNvPr>
            <p:cNvSpPr/>
            <p:nvPr/>
          </p:nvSpPr>
          <p:spPr>
            <a:xfrm>
              <a:off x="3141020" y="5598234"/>
              <a:ext cx="263458" cy="68102"/>
            </a:xfrm>
            <a:custGeom>
              <a:avLst/>
              <a:gdLst>
                <a:gd name="connsiteX0" fmla="*/ 262580 w 263458"/>
                <a:gd name="connsiteY0" fmla="*/ 10404 h 68102"/>
                <a:gd name="connsiteX1" fmla="*/ 24455 w 263458"/>
                <a:gd name="connsiteY1" fmla="*/ 67554 h 68102"/>
                <a:gd name="connsiteX2" fmla="*/ 16518 w 263458"/>
                <a:gd name="connsiteY2" fmla="*/ 37391 h 68102"/>
                <a:gd name="connsiteX3" fmla="*/ 102243 w 263458"/>
                <a:gd name="connsiteY3" fmla="*/ 5641 h 68102"/>
                <a:gd name="connsiteX4" fmla="*/ 262580 w 263458"/>
                <a:gd name="connsiteY4" fmla="*/ 10404 h 6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58" h="68102">
                  <a:moveTo>
                    <a:pt x="262580" y="10404"/>
                  </a:moveTo>
                  <a:cubicBezTo>
                    <a:pt x="249615" y="20723"/>
                    <a:pt x="65465" y="63056"/>
                    <a:pt x="24455" y="67554"/>
                  </a:cubicBezTo>
                  <a:cubicBezTo>
                    <a:pt x="-16555" y="72052"/>
                    <a:pt x="3553" y="47710"/>
                    <a:pt x="16518" y="37391"/>
                  </a:cubicBezTo>
                  <a:cubicBezTo>
                    <a:pt x="29483" y="27072"/>
                    <a:pt x="63085" y="15695"/>
                    <a:pt x="102243" y="5641"/>
                  </a:cubicBezTo>
                  <a:cubicBezTo>
                    <a:pt x="141401" y="-4413"/>
                    <a:pt x="275545" y="85"/>
                    <a:pt x="262580" y="1040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BAD8FBF4-6A81-49A1-A6E7-C88DE74F07F1}"/>
                </a:ext>
              </a:extLst>
            </p:cNvPr>
            <p:cNvSpPr/>
            <p:nvPr/>
          </p:nvSpPr>
          <p:spPr>
            <a:xfrm>
              <a:off x="3203045" y="5797485"/>
              <a:ext cx="306389" cy="149350"/>
            </a:xfrm>
            <a:custGeom>
              <a:avLst/>
              <a:gdLst>
                <a:gd name="connsiteX0" fmla="*/ 256118 w 306389"/>
                <a:gd name="connsiteY0" fmla="*/ 15940 h 149350"/>
                <a:gd name="connsiteX1" fmla="*/ 73555 w 306389"/>
                <a:gd name="connsiteY1" fmla="*/ 63565 h 149350"/>
                <a:gd name="connsiteX2" fmla="*/ 89430 w 306389"/>
                <a:gd name="connsiteY2" fmla="*/ 106428 h 149350"/>
                <a:gd name="connsiteX3" fmla="*/ 230718 w 306389"/>
                <a:gd name="connsiteY3" fmla="*/ 69915 h 149350"/>
                <a:gd name="connsiteX4" fmla="*/ 302155 w 306389"/>
                <a:gd name="connsiteY4" fmla="*/ 42928 h 149350"/>
                <a:gd name="connsiteX5" fmla="*/ 270405 w 306389"/>
                <a:gd name="connsiteY5" fmla="*/ 92140 h 149350"/>
                <a:gd name="connsiteX6" fmla="*/ 44980 w 306389"/>
                <a:gd name="connsiteY6" fmla="*/ 149290 h 149350"/>
                <a:gd name="connsiteX7" fmla="*/ 2118 w 306389"/>
                <a:gd name="connsiteY7" fmla="*/ 81028 h 149350"/>
                <a:gd name="connsiteX8" fmla="*/ 33868 w 306389"/>
                <a:gd name="connsiteY8" fmla="*/ 8003 h 149350"/>
                <a:gd name="connsiteX9" fmla="*/ 256118 w 306389"/>
                <a:gd name="connsiteY9" fmla="*/ 15940 h 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89" h="149350">
                  <a:moveTo>
                    <a:pt x="256118" y="15940"/>
                  </a:moveTo>
                  <a:cubicBezTo>
                    <a:pt x="262732" y="25200"/>
                    <a:pt x="101336" y="48484"/>
                    <a:pt x="73555" y="63565"/>
                  </a:cubicBezTo>
                  <a:cubicBezTo>
                    <a:pt x="45774" y="78646"/>
                    <a:pt x="63236" y="105370"/>
                    <a:pt x="89430" y="106428"/>
                  </a:cubicBezTo>
                  <a:cubicBezTo>
                    <a:pt x="115624" y="107486"/>
                    <a:pt x="195264" y="80498"/>
                    <a:pt x="230718" y="69915"/>
                  </a:cubicBezTo>
                  <a:cubicBezTo>
                    <a:pt x="266172" y="59332"/>
                    <a:pt x="295541" y="39224"/>
                    <a:pt x="302155" y="42928"/>
                  </a:cubicBezTo>
                  <a:cubicBezTo>
                    <a:pt x="308769" y="46632"/>
                    <a:pt x="313268" y="74413"/>
                    <a:pt x="270405" y="92140"/>
                  </a:cubicBezTo>
                  <a:cubicBezTo>
                    <a:pt x="227542" y="109867"/>
                    <a:pt x="89694" y="151142"/>
                    <a:pt x="44980" y="149290"/>
                  </a:cubicBezTo>
                  <a:cubicBezTo>
                    <a:pt x="266" y="147438"/>
                    <a:pt x="3970" y="104576"/>
                    <a:pt x="2118" y="81028"/>
                  </a:cubicBezTo>
                  <a:cubicBezTo>
                    <a:pt x="266" y="57480"/>
                    <a:pt x="-8995" y="25995"/>
                    <a:pt x="33868" y="8003"/>
                  </a:cubicBezTo>
                  <a:cubicBezTo>
                    <a:pt x="76731" y="-9989"/>
                    <a:pt x="249504" y="6680"/>
                    <a:pt x="256118" y="1594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7244CD57-67E4-48D1-B0D9-E459D01E559F}"/>
                </a:ext>
              </a:extLst>
            </p:cNvPr>
            <p:cNvSpPr/>
            <p:nvPr/>
          </p:nvSpPr>
          <p:spPr>
            <a:xfrm>
              <a:off x="3336911" y="5748816"/>
              <a:ext cx="158131" cy="107539"/>
            </a:xfrm>
            <a:custGeom>
              <a:avLst/>
              <a:gdLst>
                <a:gd name="connsiteX0" fmla="*/ 14 w 158131"/>
                <a:gd name="connsiteY0" fmla="*/ 40797 h 107539"/>
                <a:gd name="connsiteX1" fmla="*/ 112727 w 158131"/>
                <a:gd name="connsiteY1" fmla="*/ 1109 h 107539"/>
                <a:gd name="connsiteX2" fmla="*/ 157177 w 158131"/>
                <a:gd name="connsiteY2" fmla="*/ 90009 h 107539"/>
                <a:gd name="connsiteX3" fmla="*/ 141302 w 158131"/>
                <a:gd name="connsiteY3" fmla="*/ 105884 h 107539"/>
                <a:gd name="connsiteX4" fmla="*/ 119077 w 158131"/>
                <a:gd name="connsiteY4" fmla="*/ 66197 h 107539"/>
                <a:gd name="connsiteX5" fmla="*/ 104789 w 158131"/>
                <a:gd name="connsiteY5" fmla="*/ 50322 h 107539"/>
                <a:gd name="connsiteX6" fmla="*/ 14 w 158131"/>
                <a:gd name="connsiteY6" fmla="*/ 40797 h 10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31" h="107539">
                  <a:moveTo>
                    <a:pt x="14" y="40797"/>
                  </a:moveTo>
                  <a:cubicBezTo>
                    <a:pt x="1337" y="32595"/>
                    <a:pt x="86533" y="-7093"/>
                    <a:pt x="112727" y="1109"/>
                  </a:cubicBezTo>
                  <a:cubicBezTo>
                    <a:pt x="138921" y="9311"/>
                    <a:pt x="152414" y="72546"/>
                    <a:pt x="157177" y="90009"/>
                  </a:cubicBezTo>
                  <a:cubicBezTo>
                    <a:pt x="161940" y="107472"/>
                    <a:pt x="147652" y="109853"/>
                    <a:pt x="141302" y="105884"/>
                  </a:cubicBezTo>
                  <a:cubicBezTo>
                    <a:pt x="134952" y="101915"/>
                    <a:pt x="125162" y="75457"/>
                    <a:pt x="119077" y="66197"/>
                  </a:cubicBezTo>
                  <a:cubicBezTo>
                    <a:pt x="112992" y="56937"/>
                    <a:pt x="123045" y="52439"/>
                    <a:pt x="104789" y="50322"/>
                  </a:cubicBezTo>
                  <a:cubicBezTo>
                    <a:pt x="86533" y="48205"/>
                    <a:pt x="-1309" y="48999"/>
                    <a:pt x="14" y="4079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4325FBC4-D012-48E1-91FD-D87AAC3E7015}"/>
                </a:ext>
              </a:extLst>
            </p:cNvPr>
            <p:cNvSpPr/>
            <p:nvPr/>
          </p:nvSpPr>
          <p:spPr>
            <a:xfrm>
              <a:off x="3325661" y="5776840"/>
              <a:ext cx="144551" cy="46660"/>
            </a:xfrm>
            <a:custGeom>
              <a:avLst/>
              <a:gdLst>
                <a:gd name="connsiteX0" fmla="*/ 152 w 144551"/>
                <a:gd name="connsiteY0" fmla="*/ 46110 h 46660"/>
                <a:gd name="connsiteX1" fmla="*/ 138264 w 144551"/>
                <a:gd name="connsiteY1" fmla="*/ 23885 h 46660"/>
                <a:gd name="connsiteX2" fmla="*/ 111277 w 144551"/>
                <a:gd name="connsiteY2" fmla="*/ 73 h 46660"/>
                <a:gd name="connsiteX3" fmla="*/ 152 w 144551"/>
                <a:gd name="connsiteY3" fmla="*/ 46110 h 4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51" h="46660">
                  <a:moveTo>
                    <a:pt x="152" y="46110"/>
                  </a:moveTo>
                  <a:cubicBezTo>
                    <a:pt x="4650" y="50079"/>
                    <a:pt x="119743" y="31558"/>
                    <a:pt x="138264" y="23885"/>
                  </a:cubicBezTo>
                  <a:cubicBezTo>
                    <a:pt x="156785" y="16212"/>
                    <a:pt x="130327" y="2190"/>
                    <a:pt x="111277" y="73"/>
                  </a:cubicBezTo>
                  <a:cubicBezTo>
                    <a:pt x="92227" y="-2044"/>
                    <a:pt x="-4346" y="42141"/>
                    <a:pt x="152" y="4611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4C532951-6B87-4AAF-850E-58CFF9096CA1}"/>
                </a:ext>
              </a:extLst>
            </p:cNvPr>
            <p:cNvSpPr/>
            <p:nvPr/>
          </p:nvSpPr>
          <p:spPr>
            <a:xfrm>
              <a:off x="3287540" y="5941322"/>
              <a:ext cx="306639" cy="156295"/>
            </a:xfrm>
            <a:custGeom>
              <a:avLst/>
              <a:gdLst>
                <a:gd name="connsiteX0" fmla="*/ 173 w 306639"/>
                <a:gd name="connsiteY0" fmla="*/ 134041 h 156295"/>
                <a:gd name="connsiteX1" fmla="*/ 119235 w 306639"/>
                <a:gd name="connsiteY1" fmla="*/ 89591 h 156295"/>
                <a:gd name="connsiteX2" fmla="*/ 174798 w 306639"/>
                <a:gd name="connsiteY2" fmla="*/ 156266 h 156295"/>
                <a:gd name="connsiteX3" fmla="*/ 181148 w 306639"/>
                <a:gd name="connsiteY3" fmla="*/ 97528 h 156295"/>
                <a:gd name="connsiteX4" fmla="*/ 192260 w 306639"/>
                <a:gd name="connsiteY4" fmla="*/ 54666 h 156295"/>
                <a:gd name="connsiteX5" fmla="*/ 239885 w 306639"/>
                <a:gd name="connsiteY5" fmla="*/ 45141 h 156295"/>
                <a:gd name="connsiteX6" fmla="*/ 301798 w 306639"/>
                <a:gd name="connsiteY6" fmla="*/ 103878 h 156295"/>
                <a:gd name="connsiteX7" fmla="*/ 298623 w 306639"/>
                <a:gd name="connsiteY7" fmla="*/ 41966 h 156295"/>
                <a:gd name="connsiteX8" fmla="*/ 266873 w 306639"/>
                <a:gd name="connsiteY8" fmla="*/ 691 h 156295"/>
                <a:gd name="connsiteX9" fmla="*/ 147810 w 306639"/>
                <a:gd name="connsiteY9" fmla="*/ 21328 h 156295"/>
                <a:gd name="connsiteX10" fmla="*/ 173 w 306639"/>
                <a:gd name="connsiteY10" fmla="*/ 134041 h 1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639" h="156295">
                  <a:moveTo>
                    <a:pt x="173" y="134041"/>
                  </a:moveTo>
                  <a:cubicBezTo>
                    <a:pt x="-4589" y="145418"/>
                    <a:pt x="90131" y="85887"/>
                    <a:pt x="119235" y="89591"/>
                  </a:cubicBezTo>
                  <a:cubicBezTo>
                    <a:pt x="148339" y="93295"/>
                    <a:pt x="164479" y="154943"/>
                    <a:pt x="174798" y="156266"/>
                  </a:cubicBezTo>
                  <a:cubicBezTo>
                    <a:pt x="185117" y="157589"/>
                    <a:pt x="178238" y="114461"/>
                    <a:pt x="181148" y="97528"/>
                  </a:cubicBezTo>
                  <a:cubicBezTo>
                    <a:pt x="184058" y="80595"/>
                    <a:pt x="182471" y="63397"/>
                    <a:pt x="192260" y="54666"/>
                  </a:cubicBezTo>
                  <a:cubicBezTo>
                    <a:pt x="202049" y="45935"/>
                    <a:pt x="221629" y="36939"/>
                    <a:pt x="239885" y="45141"/>
                  </a:cubicBezTo>
                  <a:cubicBezTo>
                    <a:pt x="258141" y="53343"/>
                    <a:pt x="292008" y="104407"/>
                    <a:pt x="301798" y="103878"/>
                  </a:cubicBezTo>
                  <a:cubicBezTo>
                    <a:pt x="311588" y="103349"/>
                    <a:pt x="304444" y="59164"/>
                    <a:pt x="298623" y="41966"/>
                  </a:cubicBezTo>
                  <a:cubicBezTo>
                    <a:pt x="292802" y="24768"/>
                    <a:pt x="292008" y="4131"/>
                    <a:pt x="266873" y="691"/>
                  </a:cubicBezTo>
                  <a:cubicBezTo>
                    <a:pt x="241738" y="-2749"/>
                    <a:pt x="192525" y="7041"/>
                    <a:pt x="147810" y="21328"/>
                  </a:cubicBezTo>
                  <a:cubicBezTo>
                    <a:pt x="103095" y="35615"/>
                    <a:pt x="4935" y="122664"/>
                    <a:pt x="173" y="1340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7FA28E27-401F-4A83-BB73-535EF4E39088}"/>
                </a:ext>
              </a:extLst>
            </p:cNvPr>
            <p:cNvSpPr/>
            <p:nvPr/>
          </p:nvSpPr>
          <p:spPr>
            <a:xfrm>
              <a:off x="3112316" y="4113130"/>
              <a:ext cx="304978" cy="195554"/>
            </a:xfrm>
            <a:custGeom>
              <a:avLst/>
              <a:gdLst>
                <a:gd name="connsiteX0" fmla="*/ 772 w 304978"/>
                <a:gd name="connsiteY0" fmla="*/ 127083 h 195554"/>
                <a:gd name="connsiteX1" fmla="*/ 213497 w 304978"/>
                <a:gd name="connsiteY1" fmla="*/ 179470 h 195554"/>
                <a:gd name="connsiteX2" fmla="*/ 229372 w 304978"/>
                <a:gd name="connsiteY2" fmla="*/ 190583 h 195554"/>
                <a:gd name="connsiteX3" fmla="*/ 284934 w 304978"/>
                <a:gd name="connsiteY3" fmla="*/ 106445 h 195554"/>
                <a:gd name="connsiteX4" fmla="*/ 297634 w 304978"/>
                <a:gd name="connsiteY4" fmla="*/ 35008 h 195554"/>
                <a:gd name="connsiteX5" fmla="*/ 176984 w 304978"/>
                <a:gd name="connsiteY5" fmla="*/ 1670 h 195554"/>
                <a:gd name="connsiteX6" fmla="*/ 61097 w 304978"/>
                <a:gd name="connsiteY6" fmla="*/ 9608 h 195554"/>
                <a:gd name="connsiteX7" fmla="*/ 248422 w 304978"/>
                <a:gd name="connsiteY7" fmla="*/ 49295 h 195554"/>
                <a:gd name="connsiteX8" fmla="*/ 237309 w 304978"/>
                <a:gd name="connsiteY8" fmla="*/ 112795 h 195554"/>
                <a:gd name="connsiteX9" fmla="*/ 145234 w 304978"/>
                <a:gd name="connsiteY9" fmla="*/ 127083 h 195554"/>
                <a:gd name="connsiteX10" fmla="*/ 772 w 304978"/>
                <a:gd name="connsiteY10" fmla="*/ 127083 h 1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978" h="195554">
                  <a:moveTo>
                    <a:pt x="772" y="127083"/>
                  </a:moveTo>
                  <a:cubicBezTo>
                    <a:pt x="12149" y="135814"/>
                    <a:pt x="175397" y="168887"/>
                    <a:pt x="213497" y="179470"/>
                  </a:cubicBezTo>
                  <a:cubicBezTo>
                    <a:pt x="251597" y="190053"/>
                    <a:pt x="217466" y="202754"/>
                    <a:pt x="229372" y="190583"/>
                  </a:cubicBezTo>
                  <a:cubicBezTo>
                    <a:pt x="241278" y="178412"/>
                    <a:pt x="273557" y="132374"/>
                    <a:pt x="284934" y="106445"/>
                  </a:cubicBezTo>
                  <a:cubicBezTo>
                    <a:pt x="296311" y="80516"/>
                    <a:pt x="315626" y="52470"/>
                    <a:pt x="297634" y="35008"/>
                  </a:cubicBezTo>
                  <a:cubicBezTo>
                    <a:pt x="279642" y="17546"/>
                    <a:pt x="216407" y="5903"/>
                    <a:pt x="176984" y="1670"/>
                  </a:cubicBezTo>
                  <a:cubicBezTo>
                    <a:pt x="137561" y="-2563"/>
                    <a:pt x="49191" y="1671"/>
                    <a:pt x="61097" y="9608"/>
                  </a:cubicBezTo>
                  <a:cubicBezTo>
                    <a:pt x="73003" y="17545"/>
                    <a:pt x="219053" y="32097"/>
                    <a:pt x="248422" y="49295"/>
                  </a:cubicBezTo>
                  <a:cubicBezTo>
                    <a:pt x="277791" y="66493"/>
                    <a:pt x="254507" y="99830"/>
                    <a:pt x="237309" y="112795"/>
                  </a:cubicBezTo>
                  <a:cubicBezTo>
                    <a:pt x="220111" y="125760"/>
                    <a:pt x="183598" y="127612"/>
                    <a:pt x="145234" y="127083"/>
                  </a:cubicBezTo>
                  <a:cubicBezTo>
                    <a:pt x="106870" y="126554"/>
                    <a:pt x="-10605" y="118352"/>
                    <a:pt x="772" y="1270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BC79FA78-D4D3-4153-8A01-8E28F4BB7B9D}"/>
                </a:ext>
              </a:extLst>
            </p:cNvPr>
            <p:cNvSpPr/>
            <p:nvPr/>
          </p:nvSpPr>
          <p:spPr>
            <a:xfrm>
              <a:off x="3097663" y="4123816"/>
              <a:ext cx="139777" cy="115050"/>
            </a:xfrm>
            <a:custGeom>
              <a:avLst/>
              <a:gdLst>
                <a:gd name="connsiteX0" fmla="*/ 139250 w 139777"/>
                <a:gd name="connsiteY0" fmla="*/ 509 h 115050"/>
                <a:gd name="connsiteX1" fmla="*/ 53525 w 139777"/>
                <a:gd name="connsiteY1" fmla="*/ 22734 h 115050"/>
                <a:gd name="connsiteX2" fmla="*/ 48762 w 139777"/>
                <a:gd name="connsiteY2" fmla="*/ 79884 h 115050"/>
                <a:gd name="connsiteX3" fmla="*/ 94800 w 139777"/>
                <a:gd name="connsiteY3" fmla="*/ 114809 h 115050"/>
                <a:gd name="connsiteX4" fmla="*/ 15425 w 139777"/>
                <a:gd name="connsiteY4" fmla="*/ 92584 h 115050"/>
                <a:gd name="connsiteX5" fmla="*/ 7487 w 139777"/>
                <a:gd name="connsiteY5" fmla="*/ 41784 h 115050"/>
                <a:gd name="connsiteX6" fmla="*/ 139250 w 139777"/>
                <a:gd name="connsiteY6" fmla="*/ 509 h 11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77" h="115050">
                  <a:moveTo>
                    <a:pt x="139250" y="509"/>
                  </a:moveTo>
                  <a:cubicBezTo>
                    <a:pt x="146923" y="-2666"/>
                    <a:pt x="68606" y="9505"/>
                    <a:pt x="53525" y="22734"/>
                  </a:cubicBezTo>
                  <a:cubicBezTo>
                    <a:pt x="38444" y="35963"/>
                    <a:pt x="41883" y="64538"/>
                    <a:pt x="48762" y="79884"/>
                  </a:cubicBezTo>
                  <a:cubicBezTo>
                    <a:pt x="55641" y="95230"/>
                    <a:pt x="100356" y="112692"/>
                    <a:pt x="94800" y="114809"/>
                  </a:cubicBezTo>
                  <a:cubicBezTo>
                    <a:pt x="89244" y="116926"/>
                    <a:pt x="29977" y="104755"/>
                    <a:pt x="15425" y="92584"/>
                  </a:cubicBezTo>
                  <a:cubicBezTo>
                    <a:pt x="873" y="80413"/>
                    <a:pt x="-6536" y="58717"/>
                    <a:pt x="7487" y="41784"/>
                  </a:cubicBezTo>
                  <a:cubicBezTo>
                    <a:pt x="21510" y="24851"/>
                    <a:pt x="131577" y="3684"/>
                    <a:pt x="139250" y="5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10C88970-4EDB-4268-A568-94C49778F22B}"/>
                </a:ext>
              </a:extLst>
            </p:cNvPr>
            <p:cNvSpPr/>
            <p:nvPr/>
          </p:nvSpPr>
          <p:spPr>
            <a:xfrm>
              <a:off x="3139199" y="3879135"/>
              <a:ext cx="328257" cy="174241"/>
            </a:xfrm>
            <a:custGeom>
              <a:avLst/>
              <a:gdLst>
                <a:gd name="connsiteX0" fmla="*/ 43739 w 328257"/>
                <a:gd name="connsiteY0" fmla="*/ 715 h 174241"/>
                <a:gd name="connsiteX1" fmla="*/ 48501 w 328257"/>
                <a:gd name="connsiteY1" fmla="*/ 130890 h 174241"/>
                <a:gd name="connsiteX2" fmla="*/ 876 w 328257"/>
                <a:gd name="connsiteY2" fmla="*/ 108665 h 174241"/>
                <a:gd name="connsiteX3" fmla="*/ 96126 w 328257"/>
                <a:gd name="connsiteY3" fmla="*/ 142003 h 174241"/>
                <a:gd name="connsiteX4" fmla="*/ 291389 w 328257"/>
                <a:gd name="connsiteY4" fmla="*/ 170578 h 174241"/>
                <a:gd name="connsiteX5" fmla="*/ 324726 w 328257"/>
                <a:gd name="connsiteY5" fmla="*/ 54690 h 174241"/>
                <a:gd name="connsiteX6" fmla="*/ 243764 w 328257"/>
                <a:gd name="connsiteY6" fmla="*/ 121365 h 174241"/>
                <a:gd name="connsiteX7" fmla="*/ 197726 w 328257"/>
                <a:gd name="connsiteY7" fmla="*/ 95965 h 174241"/>
                <a:gd name="connsiteX8" fmla="*/ 161214 w 328257"/>
                <a:gd name="connsiteY8" fmla="*/ 40403 h 174241"/>
                <a:gd name="connsiteX9" fmla="*/ 129464 w 328257"/>
                <a:gd name="connsiteY9" fmla="*/ 84853 h 174241"/>
                <a:gd name="connsiteX10" fmla="*/ 91364 w 328257"/>
                <a:gd name="connsiteY10" fmla="*/ 100728 h 174241"/>
                <a:gd name="connsiteX11" fmla="*/ 56439 w 328257"/>
                <a:gd name="connsiteY11" fmla="*/ 95965 h 174241"/>
                <a:gd name="connsiteX12" fmla="*/ 876 w 328257"/>
                <a:gd name="connsiteY12" fmla="*/ 78503 h 174241"/>
                <a:gd name="connsiteX13" fmla="*/ 43739 w 328257"/>
                <a:gd name="connsiteY13" fmla="*/ 715 h 17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257" h="174241">
                  <a:moveTo>
                    <a:pt x="43739" y="715"/>
                  </a:moveTo>
                  <a:cubicBezTo>
                    <a:pt x="51676" y="9446"/>
                    <a:pt x="55645" y="112898"/>
                    <a:pt x="48501" y="130890"/>
                  </a:cubicBezTo>
                  <a:cubicBezTo>
                    <a:pt x="41357" y="148882"/>
                    <a:pt x="-7062" y="106813"/>
                    <a:pt x="876" y="108665"/>
                  </a:cubicBezTo>
                  <a:cubicBezTo>
                    <a:pt x="8813" y="110517"/>
                    <a:pt x="47707" y="131684"/>
                    <a:pt x="96126" y="142003"/>
                  </a:cubicBezTo>
                  <a:cubicBezTo>
                    <a:pt x="144545" y="152322"/>
                    <a:pt x="253289" y="185130"/>
                    <a:pt x="291389" y="170578"/>
                  </a:cubicBezTo>
                  <a:cubicBezTo>
                    <a:pt x="329489" y="156026"/>
                    <a:pt x="332663" y="62892"/>
                    <a:pt x="324726" y="54690"/>
                  </a:cubicBezTo>
                  <a:cubicBezTo>
                    <a:pt x="316789" y="46488"/>
                    <a:pt x="264930" y="114486"/>
                    <a:pt x="243764" y="121365"/>
                  </a:cubicBezTo>
                  <a:cubicBezTo>
                    <a:pt x="222598" y="128244"/>
                    <a:pt x="211484" y="109459"/>
                    <a:pt x="197726" y="95965"/>
                  </a:cubicBezTo>
                  <a:cubicBezTo>
                    <a:pt x="183968" y="82471"/>
                    <a:pt x="172591" y="42255"/>
                    <a:pt x="161214" y="40403"/>
                  </a:cubicBezTo>
                  <a:cubicBezTo>
                    <a:pt x="149837" y="38551"/>
                    <a:pt x="141106" y="74799"/>
                    <a:pt x="129464" y="84853"/>
                  </a:cubicBezTo>
                  <a:cubicBezTo>
                    <a:pt x="117822" y="94907"/>
                    <a:pt x="103535" y="98876"/>
                    <a:pt x="91364" y="100728"/>
                  </a:cubicBezTo>
                  <a:cubicBezTo>
                    <a:pt x="79193" y="102580"/>
                    <a:pt x="71520" y="99669"/>
                    <a:pt x="56439" y="95965"/>
                  </a:cubicBezTo>
                  <a:cubicBezTo>
                    <a:pt x="41358" y="92261"/>
                    <a:pt x="5903" y="91203"/>
                    <a:pt x="876" y="78503"/>
                  </a:cubicBezTo>
                  <a:cubicBezTo>
                    <a:pt x="-4151" y="65803"/>
                    <a:pt x="35802" y="-8016"/>
                    <a:pt x="43739" y="71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A996DC56-21F8-488F-90BC-9B9B59675110}"/>
                </a:ext>
              </a:extLst>
            </p:cNvPr>
            <p:cNvSpPr/>
            <p:nvPr/>
          </p:nvSpPr>
          <p:spPr>
            <a:xfrm>
              <a:off x="3204066" y="3736771"/>
              <a:ext cx="304407" cy="166101"/>
            </a:xfrm>
            <a:custGeom>
              <a:avLst/>
              <a:gdLst>
                <a:gd name="connsiteX0" fmla="*/ 1097 w 304407"/>
                <a:gd name="connsiteY0" fmla="*/ 68467 h 166101"/>
                <a:gd name="connsiteX1" fmla="*/ 251922 w 304407"/>
                <a:gd name="connsiteY1" fmla="*/ 157367 h 166101"/>
                <a:gd name="connsiteX2" fmla="*/ 266209 w 304407"/>
                <a:gd name="connsiteY2" fmla="*/ 146254 h 166101"/>
                <a:gd name="connsiteX3" fmla="*/ 304309 w 304407"/>
                <a:gd name="connsiteY3" fmla="*/ 11317 h 166101"/>
                <a:gd name="connsiteX4" fmla="*/ 275734 w 304407"/>
                <a:gd name="connsiteY4" fmla="*/ 17667 h 166101"/>
                <a:gd name="connsiteX5" fmla="*/ 231284 w 304407"/>
                <a:gd name="connsiteY5" fmla="*/ 100217 h 166101"/>
                <a:gd name="connsiteX6" fmla="*/ 163022 w 304407"/>
                <a:gd name="connsiteY6" fmla="*/ 79579 h 166101"/>
                <a:gd name="connsiteX7" fmla="*/ 1097 w 304407"/>
                <a:gd name="connsiteY7" fmla="*/ 68467 h 16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407" h="166101">
                  <a:moveTo>
                    <a:pt x="1097" y="68467"/>
                  </a:moveTo>
                  <a:cubicBezTo>
                    <a:pt x="15914" y="81432"/>
                    <a:pt x="207737" y="144402"/>
                    <a:pt x="251922" y="157367"/>
                  </a:cubicBezTo>
                  <a:cubicBezTo>
                    <a:pt x="296107" y="170332"/>
                    <a:pt x="257478" y="170596"/>
                    <a:pt x="266209" y="146254"/>
                  </a:cubicBezTo>
                  <a:cubicBezTo>
                    <a:pt x="274940" y="121912"/>
                    <a:pt x="302721" y="32748"/>
                    <a:pt x="304309" y="11317"/>
                  </a:cubicBezTo>
                  <a:cubicBezTo>
                    <a:pt x="305897" y="-10114"/>
                    <a:pt x="287905" y="2850"/>
                    <a:pt x="275734" y="17667"/>
                  </a:cubicBezTo>
                  <a:cubicBezTo>
                    <a:pt x="263563" y="32484"/>
                    <a:pt x="250069" y="89898"/>
                    <a:pt x="231284" y="100217"/>
                  </a:cubicBezTo>
                  <a:cubicBezTo>
                    <a:pt x="212499" y="110536"/>
                    <a:pt x="200328" y="88046"/>
                    <a:pt x="163022" y="79579"/>
                  </a:cubicBezTo>
                  <a:cubicBezTo>
                    <a:pt x="125716" y="71112"/>
                    <a:pt x="-13720" y="55502"/>
                    <a:pt x="1097" y="6846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DCE5E935-1A46-42B1-883E-F446B16FA1C8}"/>
                </a:ext>
              </a:extLst>
            </p:cNvPr>
            <p:cNvSpPr/>
            <p:nvPr/>
          </p:nvSpPr>
          <p:spPr>
            <a:xfrm>
              <a:off x="3295268" y="3580916"/>
              <a:ext cx="276200" cy="125907"/>
            </a:xfrm>
            <a:custGeom>
              <a:avLst/>
              <a:gdLst>
                <a:gd name="connsiteX0" fmla="*/ 5145 w 276200"/>
                <a:gd name="connsiteY0" fmla="*/ 484 h 125907"/>
                <a:gd name="connsiteX1" fmla="*/ 68645 w 276200"/>
                <a:gd name="connsiteY1" fmla="*/ 24297 h 125907"/>
                <a:gd name="connsiteX2" fmla="*/ 259145 w 276200"/>
                <a:gd name="connsiteY2" fmla="*/ 90972 h 125907"/>
                <a:gd name="connsiteX3" fmla="*/ 251207 w 276200"/>
                <a:gd name="connsiteY3" fmla="*/ 125897 h 125907"/>
                <a:gd name="connsiteX4" fmla="*/ 119445 w 276200"/>
                <a:gd name="connsiteY4" fmla="*/ 94147 h 125907"/>
                <a:gd name="connsiteX5" fmla="*/ 17845 w 276200"/>
                <a:gd name="connsiteY5" fmla="*/ 51284 h 125907"/>
                <a:gd name="connsiteX6" fmla="*/ 5145 w 276200"/>
                <a:gd name="connsiteY6" fmla="*/ 484 h 12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00" h="125907">
                  <a:moveTo>
                    <a:pt x="5145" y="484"/>
                  </a:moveTo>
                  <a:cubicBezTo>
                    <a:pt x="13612" y="-4014"/>
                    <a:pt x="68645" y="24297"/>
                    <a:pt x="68645" y="24297"/>
                  </a:cubicBezTo>
                  <a:cubicBezTo>
                    <a:pt x="110978" y="39378"/>
                    <a:pt x="228718" y="74039"/>
                    <a:pt x="259145" y="90972"/>
                  </a:cubicBezTo>
                  <a:cubicBezTo>
                    <a:pt x="289572" y="107905"/>
                    <a:pt x="274490" y="125368"/>
                    <a:pt x="251207" y="125897"/>
                  </a:cubicBezTo>
                  <a:cubicBezTo>
                    <a:pt x="227924" y="126426"/>
                    <a:pt x="158339" y="106583"/>
                    <a:pt x="119445" y="94147"/>
                  </a:cubicBezTo>
                  <a:cubicBezTo>
                    <a:pt x="80551" y="81712"/>
                    <a:pt x="38482" y="60809"/>
                    <a:pt x="17845" y="51284"/>
                  </a:cubicBezTo>
                  <a:cubicBezTo>
                    <a:pt x="-2792" y="41759"/>
                    <a:pt x="-3322" y="4982"/>
                    <a:pt x="5145" y="48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EB4EB338-F81C-4D06-9D0D-DEF516D1E45E}"/>
                </a:ext>
              </a:extLst>
            </p:cNvPr>
            <p:cNvSpPr/>
            <p:nvPr/>
          </p:nvSpPr>
          <p:spPr>
            <a:xfrm>
              <a:off x="3318832" y="3319977"/>
              <a:ext cx="301695" cy="242562"/>
            </a:xfrm>
            <a:custGeom>
              <a:avLst/>
              <a:gdLst>
                <a:gd name="connsiteX0" fmla="*/ 24443 w 301695"/>
                <a:gd name="connsiteY0" fmla="*/ 128073 h 242562"/>
                <a:gd name="connsiteX1" fmla="*/ 219706 w 301695"/>
                <a:gd name="connsiteY1" fmla="*/ 183636 h 242562"/>
                <a:gd name="connsiteX2" fmla="*/ 165731 w 301695"/>
                <a:gd name="connsiteY2" fmla="*/ 131248 h 242562"/>
                <a:gd name="connsiteX3" fmla="*/ 59368 w 301695"/>
                <a:gd name="connsiteY3" fmla="*/ 59811 h 242562"/>
                <a:gd name="connsiteX4" fmla="*/ 57781 w 301695"/>
                <a:gd name="connsiteY4" fmla="*/ 16948 h 242562"/>
                <a:gd name="connsiteX5" fmla="*/ 81593 w 301695"/>
                <a:gd name="connsiteY5" fmla="*/ 9011 h 242562"/>
                <a:gd name="connsiteX6" fmla="*/ 241931 w 301695"/>
                <a:gd name="connsiteY6" fmla="*/ 140773 h 242562"/>
                <a:gd name="connsiteX7" fmla="*/ 300668 w 301695"/>
                <a:gd name="connsiteY7" fmla="*/ 215386 h 242562"/>
                <a:gd name="connsiteX8" fmla="*/ 264156 w 301695"/>
                <a:gd name="connsiteY8" fmla="*/ 242373 h 242562"/>
                <a:gd name="connsiteX9" fmla="*/ 89531 w 301695"/>
                <a:gd name="connsiteY9" fmla="*/ 204273 h 242562"/>
                <a:gd name="connsiteX10" fmla="*/ 11743 w 301695"/>
                <a:gd name="connsiteY10" fmla="*/ 178873 h 242562"/>
                <a:gd name="connsiteX11" fmla="*/ 24443 w 301695"/>
                <a:gd name="connsiteY11" fmla="*/ 128073 h 2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695" h="242562">
                  <a:moveTo>
                    <a:pt x="24443" y="128073"/>
                  </a:moveTo>
                  <a:cubicBezTo>
                    <a:pt x="59103" y="128867"/>
                    <a:pt x="196158" y="183107"/>
                    <a:pt x="219706" y="183636"/>
                  </a:cubicBezTo>
                  <a:cubicBezTo>
                    <a:pt x="243254" y="184165"/>
                    <a:pt x="192454" y="151885"/>
                    <a:pt x="165731" y="131248"/>
                  </a:cubicBezTo>
                  <a:cubicBezTo>
                    <a:pt x="139008" y="110611"/>
                    <a:pt x="77360" y="78861"/>
                    <a:pt x="59368" y="59811"/>
                  </a:cubicBezTo>
                  <a:cubicBezTo>
                    <a:pt x="41376" y="40761"/>
                    <a:pt x="54077" y="25415"/>
                    <a:pt x="57781" y="16948"/>
                  </a:cubicBezTo>
                  <a:cubicBezTo>
                    <a:pt x="61485" y="8481"/>
                    <a:pt x="50901" y="-11626"/>
                    <a:pt x="81593" y="9011"/>
                  </a:cubicBezTo>
                  <a:cubicBezTo>
                    <a:pt x="112285" y="29648"/>
                    <a:pt x="205419" y="106377"/>
                    <a:pt x="241931" y="140773"/>
                  </a:cubicBezTo>
                  <a:cubicBezTo>
                    <a:pt x="278443" y="175169"/>
                    <a:pt x="296964" y="198453"/>
                    <a:pt x="300668" y="215386"/>
                  </a:cubicBezTo>
                  <a:cubicBezTo>
                    <a:pt x="304372" y="232319"/>
                    <a:pt x="299345" y="244225"/>
                    <a:pt x="264156" y="242373"/>
                  </a:cubicBezTo>
                  <a:cubicBezTo>
                    <a:pt x="228967" y="240521"/>
                    <a:pt x="131600" y="214856"/>
                    <a:pt x="89531" y="204273"/>
                  </a:cubicBezTo>
                  <a:cubicBezTo>
                    <a:pt x="47462" y="193690"/>
                    <a:pt x="25237" y="187604"/>
                    <a:pt x="11743" y="178873"/>
                  </a:cubicBezTo>
                  <a:cubicBezTo>
                    <a:pt x="-1751" y="170142"/>
                    <a:pt x="-10217" y="127279"/>
                    <a:pt x="24443" y="12807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B1824C1C-88BB-4CC6-B5E5-909C66AF6D76}"/>
                </a:ext>
              </a:extLst>
            </p:cNvPr>
            <p:cNvSpPr/>
            <p:nvPr/>
          </p:nvSpPr>
          <p:spPr>
            <a:xfrm>
              <a:off x="3427429" y="3140175"/>
              <a:ext cx="318248" cy="269964"/>
            </a:xfrm>
            <a:custGeom>
              <a:avLst/>
              <a:gdLst>
                <a:gd name="connsiteX0" fmla="*/ 7921 w 318248"/>
                <a:gd name="connsiteY0" fmla="*/ 104675 h 269964"/>
                <a:gd name="connsiteX1" fmla="*/ 253984 w 318248"/>
                <a:gd name="connsiteY1" fmla="*/ 261838 h 269964"/>
                <a:gd name="connsiteX2" fmla="*/ 279384 w 318248"/>
                <a:gd name="connsiteY2" fmla="*/ 241200 h 269964"/>
                <a:gd name="connsiteX3" fmla="*/ 312721 w 318248"/>
                <a:gd name="connsiteY3" fmla="*/ 187225 h 269964"/>
                <a:gd name="connsiteX4" fmla="*/ 317484 w 318248"/>
                <a:gd name="connsiteY4" fmla="*/ 144363 h 269964"/>
                <a:gd name="connsiteX5" fmla="*/ 304784 w 318248"/>
                <a:gd name="connsiteY5" fmla="*/ 144363 h 269964"/>
                <a:gd name="connsiteX6" fmla="*/ 263509 w 318248"/>
                <a:gd name="connsiteY6" fmla="*/ 188813 h 269964"/>
                <a:gd name="connsiteX7" fmla="*/ 209534 w 318248"/>
                <a:gd name="connsiteY7" fmla="*/ 176113 h 269964"/>
                <a:gd name="connsiteX8" fmla="*/ 180959 w 318248"/>
                <a:gd name="connsiteY8" fmla="*/ 141188 h 269964"/>
                <a:gd name="connsiteX9" fmla="*/ 184134 w 318248"/>
                <a:gd name="connsiteY9" fmla="*/ 87213 h 269964"/>
                <a:gd name="connsiteX10" fmla="*/ 149209 w 318248"/>
                <a:gd name="connsiteY10" fmla="*/ 95150 h 269964"/>
                <a:gd name="connsiteX11" fmla="*/ 115871 w 318248"/>
                <a:gd name="connsiteY11" fmla="*/ 112613 h 269964"/>
                <a:gd name="connsiteX12" fmla="*/ 77771 w 318248"/>
                <a:gd name="connsiteY12" fmla="*/ 98325 h 269964"/>
                <a:gd name="connsiteX13" fmla="*/ 87296 w 318248"/>
                <a:gd name="connsiteY13" fmla="*/ 44350 h 269964"/>
                <a:gd name="connsiteX14" fmla="*/ 85709 w 318248"/>
                <a:gd name="connsiteY14" fmla="*/ 18950 h 269964"/>
                <a:gd name="connsiteX15" fmla="*/ 61896 w 318248"/>
                <a:gd name="connsiteY15" fmla="*/ 3075 h 269964"/>
                <a:gd name="connsiteX16" fmla="*/ 7921 w 318248"/>
                <a:gd name="connsiteY16" fmla="*/ 104675 h 26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248" h="269964">
                  <a:moveTo>
                    <a:pt x="7921" y="104675"/>
                  </a:moveTo>
                  <a:cubicBezTo>
                    <a:pt x="39936" y="147802"/>
                    <a:pt x="208740" y="239084"/>
                    <a:pt x="253984" y="261838"/>
                  </a:cubicBezTo>
                  <a:cubicBezTo>
                    <a:pt x="299228" y="284592"/>
                    <a:pt x="269595" y="253635"/>
                    <a:pt x="279384" y="241200"/>
                  </a:cubicBezTo>
                  <a:cubicBezTo>
                    <a:pt x="289173" y="228765"/>
                    <a:pt x="306371" y="203364"/>
                    <a:pt x="312721" y="187225"/>
                  </a:cubicBezTo>
                  <a:cubicBezTo>
                    <a:pt x="319071" y="171086"/>
                    <a:pt x="318807" y="151506"/>
                    <a:pt x="317484" y="144363"/>
                  </a:cubicBezTo>
                  <a:cubicBezTo>
                    <a:pt x="316161" y="137220"/>
                    <a:pt x="313780" y="136955"/>
                    <a:pt x="304784" y="144363"/>
                  </a:cubicBezTo>
                  <a:cubicBezTo>
                    <a:pt x="295788" y="151771"/>
                    <a:pt x="279384" y="183521"/>
                    <a:pt x="263509" y="188813"/>
                  </a:cubicBezTo>
                  <a:cubicBezTo>
                    <a:pt x="247634" y="194105"/>
                    <a:pt x="223292" y="184051"/>
                    <a:pt x="209534" y="176113"/>
                  </a:cubicBezTo>
                  <a:cubicBezTo>
                    <a:pt x="195776" y="168176"/>
                    <a:pt x="185192" y="156005"/>
                    <a:pt x="180959" y="141188"/>
                  </a:cubicBezTo>
                  <a:cubicBezTo>
                    <a:pt x="176726" y="126371"/>
                    <a:pt x="189426" y="94886"/>
                    <a:pt x="184134" y="87213"/>
                  </a:cubicBezTo>
                  <a:cubicBezTo>
                    <a:pt x="178842" y="79540"/>
                    <a:pt x="160586" y="90917"/>
                    <a:pt x="149209" y="95150"/>
                  </a:cubicBezTo>
                  <a:cubicBezTo>
                    <a:pt x="137832" y="99383"/>
                    <a:pt x="127777" y="112084"/>
                    <a:pt x="115871" y="112613"/>
                  </a:cubicBezTo>
                  <a:cubicBezTo>
                    <a:pt x="103965" y="113142"/>
                    <a:pt x="82533" y="109702"/>
                    <a:pt x="77771" y="98325"/>
                  </a:cubicBezTo>
                  <a:cubicBezTo>
                    <a:pt x="73009" y="86948"/>
                    <a:pt x="85973" y="57579"/>
                    <a:pt x="87296" y="44350"/>
                  </a:cubicBezTo>
                  <a:cubicBezTo>
                    <a:pt x="88619" y="31121"/>
                    <a:pt x="89942" y="25829"/>
                    <a:pt x="85709" y="18950"/>
                  </a:cubicBezTo>
                  <a:cubicBezTo>
                    <a:pt x="81476" y="12071"/>
                    <a:pt x="73273" y="-7508"/>
                    <a:pt x="61896" y="3075"/>
                  </a:cubicBezTo>
                  <a:cubicBezTo>
                    <a:pt x="50519" y="13658"/>
                    <a:pt x="-24094" y="61548"/>
                    <a:pt x="7921" y="1046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3356103C-BB25-4FCE-BDDF-FEDD4BCC445D}"/>
                </a:ext>
              </a:extLst>
            </p:cNvPr>
            <p:cNvSpPr/>
            <p:nvPr/>
          </p:nvSpPr>
          <p:spPr>
            <a:xfrm>
              <a:off x="3530709" y="3081177"/>
              <a:ext cx="271943" cy="175211"/>
            </a:xfrm>
            <a:custGeom>
              <a:avLst/>
              <a:gdLst>
                <a:gd name="connsiteX0" fmla="*/ 1479 w 271943"/>
                <a:gd name="connsiteY0" fmla="*/ 4923 h 175211"/>
                <a:gd name="connsiteX1" fmla="*/ 249129 w 271943"/>
                <a:gd name="connsiteY1" fmla="*/ 170023 h 175211"/>
                <a:gd name="connsiteX2" fmla="*/ 255479 w 271943"/>
                <a:gd name="connsiteY2" fmla="*/ 128748 h 175211"/>
                <a:gd name="connsiteX3" fmla="*/ 201504 w 271943"/>
                <a:gd name="connsiteY3" fmla="*/ 77948 h 175211"/>
                <a:gd name="connsiteX4" fmla="*/ 147529 w 271943"/>
                <a:gd name="connsiteY4" fmla="*/ 49373 h 175211"/>
                <a:gd name="connsiteX5" fmla="*/ 1479 w 271943"/>
                <a:gd name="connsiteY5" fmla="*/ 4923 h 17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43" h="175211">
                  <a:moveTo>
                    <a:pt x="1479" y="4923"/>
                  </a:moveTo>
                  <a:cubicBezTo>
                    <a:pt x="18412" y="25031"/>
                    <a:pt x="206796" y="149385"/>
                    <a:pt x="249129" y="170023"/>
                  </a:cubicBezTo>
                  <a:cubicBezTo>
                    <a:pt x="291462" y="190661"/>
                    <a:pt x="263416" y="144094"/>
                    <a:pt x="255479" y="128748"/>
                  </a:cubicBezTo>
                  <a:cubicBezTo>
                    <a:pt x="247542" y="113402"/>
                    <a:pt x="219496" y="91177"/>
                    <a:pt x="201504" y="77948"/>
                  </a:cubicBezTo>
                  <a:cubicBezTo>
                    <a:pt x="183512" y="64719"/>
                    <a:pt x="177162" y="67100"/>
                    <a:pt x="147529" y="49373"/>
                  </a:cubicBezTo>
                  <a:cubicBezTo>
                    <a:pt x="117896" y="31646"/>
                    <a:pt x="-15454" y="-15185"/>
                    <a:pt x="1479" y="492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691D835E-D0A8-4F39-A310-DE3AE1C65498}"/>
                </a:ext>
              </a:extLst>
            </p:cNvPr>
            <p:cNvSpPr/>
            <p:nvPr/>
          </p:nvSpPr>
          <p:spPr>
            <a:xfrm>
              <a:off x="3543300" y="2983616"/>
              <a:ext cx="207280" cy="170066"/>
            </a:xfrm>
            <a:custGeom>
              <a:avLst/>
              <a:gdLst>
                <a:gd name="connsiteX0" fmla="*/ 0 w 207280"/>
                <a:gd name="connsiteY0" fmla="*/ 97722 h 170066"/>
                <a:gd name="connsiteX1" fmla="*/ 88900 w 207280"/>
                <a:gd name="connsiteY1" fmla="*/ 884 h 170066"/>
                <a:gd name="connsiteX2" fmla="*/ 195263 w 207280"/>
                <a:gd name="connsiteY2" fmla="*/ 53272 h 170066"/>
                <a:gd name="connsiteX3" fmla="*/ 200025 w 207280"/>
                <a:gd name="connsiteY3" fmla="*/ 113597 h 170066"/>
                <a:gd name="connsiteX4" fmla="*/ 152400 w 207280"/>
                <a:gd name="connsiteY4" fmla="*/ 167572 h 170066"/>
                <a:gd name="connsiteX5" fmla="*/ 138113 w 207280"/>
                <a:gd name="connsiteY5" fmla="*/ 153284 h 170066"/>
                <a:gd name="connsiteX6" fmla="*/ 160338 w 207280"/>
                <a:gd name="connsiteY6" fmla="*/ 85022 h 170066"/>
                <a:gd name="connsiteX7" fmla="*/ 149225 w 207280"/>
                <a:gd name="connsiteY7" fmla="*/ 53272 h 170066"/>
                <a:gd name="connsiteX8" fmla="*/ 123825 w 207280"/>
                <a:gd name="connsiteY8" fmla="*/ 35809 h 170066"/>
                <a:gd name="connsiteX9" fmla="*/ 90488 w 207280"/>
                <a:gd name="connsiteY9" fmla="*/ 53272 h 170066"/>
                <a:gd name="connsiteX10" fmla="*/ 0 w 207280"/>
                <a:gd name="connsiteY10" fmla="*/ 97722 h 17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280" h="170066">
                  <a:moveTo>
                    <a:pt x="0" y="97722"/>
                  </a:moveTo>
                  <a:cubicBezTo>
                    <a:pt x="28178" y="53007"/>
                    <a:pt x="56356" y="8292"/>
                    <a:pt x="88900" y="884"/>
                  </a:cubicBezTo>
                  <a:cubicBezTo>
                    <a:pt x="121444" y="-6524"/>
                    <a:pt x="176742" y="34486"/>
                    <a:pt x="195263" y="53272"/>
                  </a:cubicBezTo>
                  <a:cubicBezTo>
                    <a:pt x="213784" y="72057"/>
                    <a:pt x="207169" y="94547"/>
                    <a:pt x="200025" y="113597"/>
                  </a:cubicBezTo>
                  <a:cubicBezTo>
                    <a:pt x="192881" y="132647"/>
                    <a:pt x="162719" y="160958"/>
                    <a:pt x="152400" y="167572"/>
                  </a:cubicBezTo>
                  <a:cubicBezTo>
                    <a:pt x="142081" y="174187"/>
                    <a:pt x="136790" y="167042"/>
                    <a:pt x="138113" y="153284"/>
                  </a:cubicBezTo>
                  <a:cubicBezTo>
                    <a:pt x="139436" y="139526"/>
                    <a:pt x="158486" y="101690"/>
                    <a:pt x="160338" y="85022"/>
                  </a:cubicBezTo>
                  <a:cubicBezTo>
                    <a:pt x="162190" y="68354"/>
                    <a:pt x="155311" y="61474"/>
                    <a:pt x="149225" y="53272"/>
                  </a:cubicBezTo>
                  <a:cubicBezTo>
                    <a:pt x="143140" y="45070"/>
                    <a:pt x="133614" y="35809"/>
                    <a:pt x="123825" y="35809"/>
                  </a:cubicBezTo>
                  <a:cubicBezTo>
                    <a:pt x="114036" y="35809"/>
                    <a:pt x="90488" y="53272"/>
                    <a:pt x="90488" y="53272"/>
                  </a:cubicBezTo>
                  <a:lnTo>
                    <a:pt x="0" y="9772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D212428A-BD3B-44A9-A49A-E314CE069E65}"/>
                </a:ext>
              </a:extLst>
            </p:cNvPr>
            <p:cNvSpPr/>
            <p:nvPr/>
          </p:nvSpPr>
          <p:spPr>
            <a:xfrm>
              <a:off x="3728990" y="3083270"/>
              <a:ext cx="159085" cy="61568"/>
            </a:xfrm>
            <a:custGeom>
              <a:avLst/>
              <a:gdLst>
                <a:gd name="connsiteX0" fmla="*/ 48 w 159085"/>
                <a:gd name="connsiteY0" fmla="*/ 1243 h 61568"/>
                <a:gd name="connsiteX1" fmla="*/ 122285 w 159085"/>
                <a:gd name="connsiteY1" fmla="*/ 20293 h 61568"/>
                <a:gd name="connsiteX2" fmla="*/ 158798 w 159085"/>
                <a:gd name="connsiteY2" fmla="*/ 13943 h 61568"/>
                <a:gd name="connsiteX3" fmla="*/ 107998 w 159085"/>
                <a:gd name="connsiteY3" fmla="*/ 61568 h 61568"/>
                <a:gd name="connsiteX4" fmla="*/ 48 w 159085"/>
                <a:gd name="connsiteY4" fmla="*/ 1243 h 6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085" h="61568">
                  <a:moveTo>
                    <a:pt x="48" y="1243"/>
                  </a:moveTo>
                  <a:cubicBezTo>
                    <a:pt x="2429" y="-5636"/>
                    <a:pt x="95827" y="18176"/>
                    <a:pt x="122285" y="20293"/>
                  </a:cubicBezTo>
                  <a:cubicBezTo>
                    <a:pt x="148743" y="22410"/>
                    <a:pt x="161179" y="7064"/>
                    <a:pt x="158798" y="13943"/>
                  </a:cubicBezTo>
                  <a:cubicBezTo>
                    <a:pt x="156417" y="20822"/>
                    <a:pt x="132075" y="61304"/>
                    <a:pt x="107998" y="61568"/>
                  </a:cubicBezTo>
                  <a:cubicBezTo>
                    <a:pt x="83921" y="61832"/>
                    <a:pt x="-2333" y="8122"/>
                    <a:pt x="48" y="12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423C1075-3E5C-4D05-8031-EA6ACE4BFD65}"/>
                </a:ext>
              </a:extLst>
            </p:cNvPr>
            <p:cNvSpPr/>
            <p:nvPr/>
          </p:nvSpPr>
          <p:spPr>
            <a:xfrm>
              <a:off x="3664479" y="2766989"/>
              <a:ext cx="289452" cy="259345"/>
            </a:xfrm>
            <a:custGeom>
              <a:avLst/>
              <a:gdLst>
                <a:gd name="connsiteX0" fmla="*/ 2646 w 289452"/>
                <a:gd name="connsiteY0" fmla="*/ 139724 h 259345"/>
                <a:gd name="connsiteX1" fmla="*/ 177271 w 289452"/>
                <a:gd name="connsiteY1" fmla="*/ 193699 h 259345"/>
                <a:gd name="connsiteX2" fmla="*/ 272521 w 289452"/>
                <a:gd name="connsiteY2" fmla="*/ 258786 h 259345"/>
                <a:gd name="connsiteX3" fmla="*/ 282046 w 289452"/>
                <a:gd name="connsiteY3" fmla="*/ 220686 h 259345"/>
                <a:gd name="connsiteX4" fmla="*/ 193146 w 289452"/>
                <a:gd name="connsiteY4" fmla="*/ 144486 h 259345"/>
                <a:gd name="connsiteX5" fmla="*/ 156634 w 289452"/>
                <a:gd name="connsiteY5" fmla="*/ 60349 h 259345"/>
                <a:gd name="connsiteX6" fmla="*/ 113771 w 289452"/>
                <a:gd name="connsiteY6" fmla="*/ 24 h 259345"/>
                <a:gd name="connsiteX7" fmla="*/ 80434 w 289452"/>
                <a:gd name="connsiteY7" fmla="*/ 53999 h 259345"/>
                <a:gd name="connsiteX8" fmla="*/ 139171 w 289452"/>
                <a:gd name="connsiteY8" fmla="*/ 130199 h 259345"/>
                <a:gd name="connsiteX9" fmla="*/ 75671 w 289452"/>
                <a:gd name="connsiteY9" fmla="*/ 104799 h 259345"/>
                <a:gd name="connsiteX10" fmla="*/ 2646 w 289452"/>
                <a:gd name="connsiteY10" fmla="*/ 139724 h 25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452" h="259345">
                  <a:moveTo>
                    <a:pt x="2646" y="139724"/>
                  </a:moveTo>
                  <a:cubicBezTo>
                    <a:pt x="19579" y="154541"/>
                    <a:pt x="132292" y="173855"/>
                    <a:pt x="177271" y="193699"/>
                  </a:cubicBezTo>
                  <a:cubicBezTo>
                    <a:pt x="222250" y="213543"/>
                    <a:pt x="255059" y="254288"/>
                    <a:pt x="272521" y="258786"/>
                  </a:cubicBezTo>
                  <a:cubicBezTo>
                    <a:pt x="289983" y="263284"/>
                    <a:pt x="295275" y="239736"/>
                    <a:pt x="282046" y="220686"/>
                  </a:cubicBezTo>
                  <a:cubicBezTo>
                    <a:pt x="268817" y="201636"/>
                    <a:pt x="214048" y="171209"/>
                    <a:pt x="193146" y="144486"/>
                  </a:cubicBezTo>
                  <a:cubicBezTo>
                    <a:pt x="172244" y="117763"/>
                    <a:pt x="169863" y="84426"/>
                    <a:pt x="156634" y="60349"/>
                  </a:cubicBezTo>
                  <a:cubicBezTo>
                    <a:pt x="143405" y="36272"/>
                    <a:pt x="126471" y="1082"/>
                    <a:pt x="113771" y="24"/>
                  </a:cubicBezTo>
                  <a:cubicBezTo>
                    <a:pt x="101071" y="-1034"/>
                    <a:pt x="76201" y="32303"/>
                    <a:pt x="80434" y="53999"/>
                  </a:cubicBezTo>
                  <a:cubicBezTo>
                    <a:pt x="84667" y="75695"/>
                    <a:pt x="139965" y="121732"/>
                    <a:pt x="139171" y="130199"/>
                  </a:cubicBezTo>
                  <a:cubicBezTo>
                    <a:pt x="138377" y="138666"/>
                    <a:pt x="96573" y="107445"/>
                    <a:pt x="75671" y="104799"/>
                  </a:cubicBezTo>
                  <a:cubicBezTo>
                    <a:pt x="54769" y="102153"/>
                    <a:pt x="-14287" y="124907"/>
                    <a:pt x="2646" y="1397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4420479C-17DB-4917-A6DA-74B6C5758849}"/>
                </a:ext>
              </a:extLst>
            </p:cNvPr>
            <p:cNvSpPr/>
            <p:nvPr/>
          </p:nvSpPr>
          <p:spPr>
            <a:xfrm>
              <a:off x="4300865" y="2234245"/>
              <a:ext cx="213868" cy="217267"/>
            </a:xfrm>
            <a:custGeom>
              <a:avLst/>
              <a:gdLst>
                <a:gd name="connsiteX0" fmla="*/ 1260 w 213868"/>
                <a:gd name="connsiteY0" fmla="*/ 5718 h 217267"/>
                <a:gd name="connsiteX1" fmla="*/ 207635 w 213868"/>
                <a:gd name="connsiteY1" fmla="*/ 215268 h 217267"/>
                <a:gd name="connsiteX2" fmla="*/ 156835 w 213868"/>
                <a:gd name="connsiteY2" fmla="*/ 108905 h 217267"/>
                <a:gd name="connsiteX3" fmla="*/ 121910 w 213868"/>
                <a:gd name="connsiteY3" fmla="*/ 66043 h 217267"/>
                <a:gd name="connsiteX4" fmla="*/ 1260 w 213868"/>
                <a:gd name="connsiteY4" fmla="*/ 5718 h 21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68" h="217267">
                  <a:moveTo>
                    <a:pt x="1260" y="5718"/>
                  </a:moveTo>
                  <a:cubicBezTo>
                    <a:pt x="15548" y="30589"/>
                    <a:pt x="181706" y="198070"/>
                    <a:pt x="207635" y="215268"/>
                  </a:cubicBezTo>
                  <a:cubicBezTo>
                    <a:pt x="233564" y="232466"/>
                    <a:pt x="171123" y="133776"/>
                    <a:pt x="156835" y="108905"/>
                  </a:cubicBezTo>
                  <a:cubicBezTo>
                    <a:pt x="142548" y="84034"/>
                    <a:pt x="145458" y="88268"/>
                    <a:pt x="121910" y="66043"/>
                  </a:cubicBezTo>
                  <a:cubicBezTo>
                    <a:pt x="98362" y="43818"/>
                    <a:pt x="-13028" y="-19153"/>
                    <a:pt x="1260" y="57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4374808D-4DE7-48EA-AED4-D40D5C27BFA7}"/>
                </a:ext>
              </a:extLst>
            </p:cNvPr>
            <p:cNvSpPr/>
            <p:nvPr/>
          </p:nvSpPr>
          <p:spPr>
            <a:xfrm>
              <a:off x="4308214" y="2160587"/>
              <a:ext cx="187741" cy="166602"/>
            </a:xfrm>
            <a:custGeom>
              <a:avLst/>
              <a:gdLst>
                <a:gd name="connsiteX0" fmla="*/ 261 w 187741"/>
                <a:gd name="connsiteY0" fmla="*/ 68263 h 166602"/>
                <a:gd name="connsiteX1" fmla="*/ 109799 w 187741"/>
                <a:gd name="connsiteY1" fmla="*/ 1 h 166602"/>
                <a:gd name="connsiteX2" fmla="*/ 184411 w 187741"/>
                <a:gd name="connsiteY2" fmla="*/ 66676 h 166602"/>
                <a:gd name="connsiteX3" fmla="*/ 168536 w 187741"/>
                <a:gd name="connsiteY3" fmla="*/ 149226 h 166602"/>
                <a:gd name="connsiteX4" fmla="*/ 112974 w 187741"/>
                <a:gd name="connsiteY4" fmla="*/ 165101 h 166602"/>
                <a:gd name="connsiteX5" fmla="*/ 144724 w 187741"/>
                <a:gd name="connsiteY5" fmla="*/ 125413 h 166602"/>
                <a:gd name="connsiteX6" fmla="*/ 146311 w 187741"/>
                <a:gd name="connsiteY6" fmla="*/ 80963 h 166602"/>
                <a:gd name="connsiteX7" fmla="*/ 130436 w 187741"/>
                <a:gd name="connsiteY7" fmla="*/ 58738 h 166602"/>
                <a:gd name="connsiteX8" fmla="*/ 79636 w 187741"/>
                <a:gd name="connsiteY8" fmla="*/ 53976 h 166602"/>
                <a:gd name="connsiteX9" fmla="*/ 261 w 187741"/>
                <a:gd name="connsiteY9" fmla="*/ 68263 h 16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741" h="166602">
                  <a:moveTo>
                    <a:pt x="261" y="68263"/>
                  </a:moveTo>
                  <a:cubicBezTo>
                    <a:pt x="5288" y="59267"/>
                    <a:pt x="79107" y="265"/>
                    <a:pt x="109799" y="1"/>
                  </a:cubicBezTo>
                  <a:cubicBezTo>
                    <a:pt x="140491" y="-264"/>
                    <a:pt x="174621" y="41805"/>
                    <a:pt x="184411" y="66676"/>
                  </a:cubicBezTo>
                  <a:cubicBezTo>
                    <a:pt x="194201" y="91547"/>
                    <a:pt x="180442" y="132822"/>
                    <a:pt x="168536" y="149226"/>
                  </a:cubicBezTo>
                  <a:cubicBezTo>
                    <a:pt x="156630" y="165630"/>
                    <a:pt x="116943" y="169070"/>
                    <a:pt x="112974" y="165101"/>
                  </a:cubicBezTo>
                  <a:cubicBezTo>
                    <a:pt x="109005" y="161132"/>
                    <a:pt x="139168" y="139436"/>
                    <a:pt x="144724" y="125413"/>
                  </a:cubicBezTo>
                  <a:cubicBezTo>
                    <a:pt x="150280" y="111390"/>
                    <a:pt x="148692" y="92075"/>
                    <a:pt x="146311" y="80963"/>
                  </a:cubicBezTo>
                  <a:cubicBezTo>
                    <a:pt x="143930" y="69851"/>
                    <a:pt x="141548" y="63236"/>
                    <a:pt x="130436" y="58738"/>
                  </a:cubicBezTo>
                  <a:cubicBezTo>
                    <a:pt x="119324" y="54240"/>
                    <a:pt x="94982" y="48155"/>
                    <a:pt x="79636" y="53976"/>
                  </a:cubicBezTo>
                  <a:cubicBezTo>
                    <a:pt x="64290" y="59797"/>
                    <a:pt x="-4766" y="77259"/>
                    <a:pt x="261" y="682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F6051944-9602-4F2D-A4A8-D1EECAC2E65A}"/>
                </a:ext>
              </a:extLst>
            </p:cNvPr>
            <p:cNvSpPr/>
            <p:nvPr/>
          </p:nvSpPr>
          <p:spPr>
            <a:xfrm>
              <a:off x="4471965" y="2098328"/>
              <a:ext cx="198887" cy="237003"/>
            </a:xfrm>
            <a:custGeom>
              <a:avLst/>
              <a:gdLst>
                <a:gd name="connsiteX0" fmla="*/ 23 w 198887"/>
                <a:gd name="connsiteY0" fmla="*/ 1935 h 237003"/>
                <a:gd name="connsiteX1" fmla="*/ 136548 w 198887"/>
                <a:gd name="connsiteY1" fmla="*/ 205135 h 237003"/>
                <a:gd name="connsiteX2" fmla="*/ 188935 w 198887"/>
                <a:gd name="connsiteY2" fmla="*/ 233710 h 237003"/>
                <a:gd name="connsiteX3" fmla="*/ 195285 w 198887"/>
                <a:gd name="connsiteY3" fmla="*/ 176560 h 237003"/>
                <a:gd name="connsiteX4" fmla="*/ 147660 w 198887"/>
                <a:gd name="connsiteY4" fmla="*/ 108297 h 237003"/>
                <a:gd name="connsiteX5" fmla="*/ 23 w 198887"/>
                <a:gd name="connsiteY5" fmla="*/ 1935 h 23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887" h="237003">
                  <a:moveTo>
                    <a:pt x="23" y="1935"/>
                  </a:moveTo>
                  <a:cubicBezTo>
                    <a:pt x="-1829" y="18075"/>
                    <a:pt x="105063" y="166506"/>
                    <a:pt x="136548" y="205135"/>
                  </a:cubicBezTo>
                  <a:cubicBezTo>
                    <a:pt x="168033" y="243764"/>
                    <a:pt x="179146" y="238472"/>
                    <a:pt x="188935" y="233710"/>
                  </a:cubicBezTo>
                  <a:cubicBezTo>
                    <a:pt x="198724" y="228948"/>
                    <a:pt x="202164" y="197462"/>
                    <a:pt x="195285" y="176560"/>
                  </a:cubicBezTo>
                  <a:cubicBezTo>
                    <a:pt x="188406" y="155658"/>
                    <a:pt x="176235" y="141635"/>
                    <a:pt x="147660" y="108297"/>
                  </a:cubicBezTo>
                  <a:cubicBezTo>
                    <a:pt x="119085" y="74960"/>
                    <a:pt x="1875" y="-14205"/>
                    <a:pt x="23" y="19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4044CAFC-644A-47D4-8A6A-7DAF84C2D705}"/>
                </a:ext>
              </a:extLst>
            </p:cNvPr>
            <p:cNvSpPr/>
            <p:nvPr/>
          </p:nvSpPr>
          <p:spPr>
            <a:xfrm>
              <a:off x="4556571" y="1943376"/>
              <a:ext cx="283767" cy="324646"/>
            </a:xfrm>
            <a:custGeom>
              <a:avLst/>
              <a:gdLst>
                <a:gd name="connsiteX0" fmla="*/ 1142 w 283767"/>
                <a:gd name="connsiteY0" fmla="*/ 109262 h 324646"/>
                <a:gd name="connsiteX1" fmla="*/ 64642 w 283767"/>
                <a:gd name="connsiteY1" fmla="*/ 91799 h 324646"/>
                <a:gd name="connsiteX2" fmla="*/ 105917 w 283767"/>
                <a:gd name="connsiteY2" fmla="*/ 72749 h 324646"/>
                <a:gd name="connsiteX3" fmla="*/ 134492 w 283767"/>
                <a:gd name="connsiteY3" fmla="*/ 194987 h 324646"/>
                <a:gd name="connsiteX4" fmla="*/ 156717 w 283767"/>
                <a:gd name="connsiteY4" fmla="*/ 315637 h 324646"/>
                <a:gd name="connsiteX5" fmla="*/ 223392 w 283767"/>
                <a:gd name="connsiteY5" fmla="*/ 306112 h 324646"/>
                <a:gd name="connsiteX6" fmla="*/ 283717 w 283767"/>
                <a:gd name="connsiteY6" fmla="*/ 228324 h 324646"/>
                <a:gd name="connsiteX7" fmla="*/ 232917 w 283767"/>
                <a:gd name="connsiteY7" fmla="*/ 229912 h 324646"/>
                <a:gd name="connsiteX8" fmla="*/ 186879 w 283767"/>
                <a:gd name="connsiteY8" fmla="*/ 148949 h 324646"/>
                <a:gd name="connsiteX9" fmla="*/ 145604 w 283767"/>
                <a:gd name="connsiteY9" fmla="*/ 31474 h 324646"/>
                <a:gd name="connsiteX10" fmla="*/ 123379 w 283767"/>
                <a:gd name="connsiteY10" fmla="*/ 1312 h 324646"/>
                <a:gd name="connsiteX11" fmla="*/ 1142 w 283767"/>
                <a:gd name="connsiteY11" fmla="*/ 109262 h 32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767" h="324646">
                  <a:moveTo>
                    <a:pt x="1142" y="109262"/>
                  </a:moveTo>
                  <a:cubicBezTo>
                    <a:pt x="-8647" y="124343"/>
                    <a:pt x="47180" y="97884"/>
                    <a:pt x="64642" y="91799"/>
                  </a:cubicBezTo>
                  <a:cubicBezTo>
                    <a:pt x="82105" y="85713"/>
                    <a:pt x="94275" y="55551"/>
                    <a:pt x="105917" y="72749"/>
                  </a:cubicBezTo>
                  <a:cubicBezTo>
                    <a:pt x="117559" y="89947"/>
                    <a:pt x="126025" y="154506"/>
                    <a:pt x="134492" y="194987"/>
                  </a:cubicBezTo>
                  <a:cubicBezTo>
                    <a:pt x="142959" y="235468"/>
                    <a:pt x="141900" y="297116"/>
                    <a:pt x="156717" y="315637"/>
                  </a:cubicBezTo>
                  <a:cubicBezTo>
                    <a:pt x="171534" y="334158"/>
                    <a:pt x="202225" y="320664"/>
                    <a:pt x="223392" y="306112"/>
                  </a:cubicBezTo>
                  <a:cubicBezTo>
                    <a:pt x="244559" y="291560"/>
                    <a:pt x="282130" y="241024"/>
                    <a:pt x="283717" y="228324"/>
                  </a:cubicBezTo>
                  <a:cubicBezTo>
                    <a:pt x="285304" y="215624"/>
                    <a:pt x="249057" y="243141"/>
                    <a:pt x="232917" y="229912"/>
                  </a:cubicBezTo>
                  <a:cubicBezTo>
                    <a:pt x="216777" y="216683"/>
                    <a:pt x="201431" y="182022"/>
                    <a:pt x="186879" y="148949"/>
                  </a:cubicBezTo>
                  <a:cubicBezTo>
                    <a:pt x="172327" y="115876"/>
                    <a:pt x="156187" y="56080"/>
                    <a:pt x="145604" y="31474"/>
                  </a:cubicBezTo>
                  <a:cubicBezTo>
                    <a:pt x="135021" y="6868"/>
                    <a:pt x="148250" y="-3980"/>
                    <a:pt x="123379" y="1312"/>
                  </a:cubicBezTo>
                  <a:cubicBezTo>
                    <a:pt x="98508" y="6604"/>
                    <a:pt x="10931" y="94181"/>
                    <a:pt x="1142" y="1092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40628CBF-001C-465E-ACE9-0AB09D96778F}"/>
                </a:ext>
              </a:extLst>
            </p:cNvPr>
            <p:cNvSpPr/>
            <p:nvPr/>
          </p:nvSpPr>
          <p:spPr>
            <a:xfrm rot="274781">
              <a:off x="4724846" y="1827489"/>
              <a:ext cx="283767" cy="324646"/>
            </a:xfrm>
            <a:custGeom>
              <a:avLst/>
              <a:gdLst>
                <a:gd name="connsiteX0" fmla="*/ 1142 w 283767"/>
                <a:gd name="connsiteY0" fmla="*/ 109262 h 324646"/>
                <a:gd name="connsiteX1" fmla="*/ 64642 w 283767"/>
                <a:gd name="connsiteY1" fmla="*/ 91799 h 324646"/>
                <a:gd name="connsiteX2" fmla="*/ 105917 w 283767"/>
                <a:gd name="connsiteY2" fmla="*/ 72749 h 324646"/>
                <a:gd name="connsiteX3" fmla="*/ 134492 w 283767"/>
                <a:gd name="connsiteY3" fmla="*/ 194987 h 324646"/>
                <a:gd name="connsiteX4" fmla="*/ 156717 w 283767"/>
                <a:gd name="connsiteY4" fmla="*/ 315637 h 324646"/>
                <a:gd name="connsiteX5" fmla="*/ 223392 w 283767"/>
                <a:gd name="connsiteY5" fmla="*/ 306112 h 324646"/>
                <a:gd name="connsiteX6" fmla="*/ 283717 w 283767"/>
                <a:gd name="connsiteY6" fmla="*/ 228324 h 324646"/>
                <a:gd name="connsiteX7" fmla="*/ 232917 w 283767"/>
                <a:gd name="connsiteY7" fmla="*/ 229912 h 324646"/>
                <a:gd name="connsiteX8" fmla="*/ 186879 w 283767"/>
                <a:gd name="connsiteY8" fmla="*/ 148949 h 324646"/>
                <a:gd name="connsiteX9" fmla="*/ 145604 w 283767"/>
                <a:gd name="connsiteY9" fmla="*/ 31474 h 324646"/>
                <a:gd name="connsiteX10" fmla="*/ 123379 w 283767"/>
                <a:gd name="connsiteY10" fmla="*/ 1312 h 324646"/>
                <a:gd name="connsiteX11" fmla="*/ 1142 w 283767"/>
                <a:gd name="connsiteY11" fmla="*/ 109262 h 32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767" h="324646">
                  <a:moveTo>
                    <a:pt x="1142" y="109262"/>
                  </a:moveTo>
                  <a:cubicBezTo>
                    <a:pt x="-8647" y="124343"/>
                    <a:pt x="47180" y="97884"/>
                    <a:pt x="64642" y="91799"/>
                  </a:cubicBezTo>
                  <a:cubicBezTo>
                    <a:pt x="82105" y="85713"/>
                    <a:pt x="94275" y="55551"/>
                    <a:pt x="105917" y="72749"/>
                  </a:cubicBezTo>
                  <a:cubicBezTo>
                    <a:pt x="117559" y="89947"/>
                    <a:pt x="126025" y="154506"/>
                    <a:pt x="134492" y="194987"/>
                  </a:cubicBezTo>
                  <a:cubicBezTo>
                    <a:pt x="142959" y="235468"/>
                    <a:pt x="141900" y="297116"/>
                    <a:pt x="156717" y="315637"/>
                  </a:cubicBezTo>
                  <a:cubicBezTo>
                    <a:pt x="171534" y="334158"/>
                    <a:pt x="202225" y="320664"/>
                    <a:pt x="223392" y="306112"/>
                  </a:cubicBezTo>
                  <a:cubicBezTo>
                    <a:pt x="244559" y="291560"/>
                    <a:pt x="282130" y="241024"/>
                    <a:pt x="283717" y="228324"/>
                  </a:cubicBezTo>
                  <a:cubicBezTo>
                    <a:pt x="285304" y="215624"/>
                    <a:pt x="249057" y="243141"/>
                    <a:pt x="232917" y="229912"/>
                  </a:cubicBezTo>
                  <a:cubicBezTo>
                    <a:pt x="216777" y="216683"/>
                    <a:pt x="201431" y="182022"/>
                    <a:pt x="186879" y="148949"/>
                  </a:cubicBezTo>
                  <a:cubicBezTo>
                    <a:pt x="172327" y="115876"/>
                    <a:pt x="156187" y="56080"/>
                    <a:pt x="145604" y="31474"/>
                  </a:cubicBezTo>
                  <a:cubicBezTo>
                    <a:pt x="135021" y="6868"/>
                    <a:pt x="148250" y="-3980"/>
                    <a:pt x="123379" y="1312"/>
                  </a:cubicBezTo>
                  <a:cubicBezTo>
                    <a:pt x="98508" y="6604"/>
                    <a:pt x="10931" y="94181"/>
                    <a:pt x="1142" y="1092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11A63043-1657-4923-81B6-69084D90B269}"/>
                </a:ext>
              </a:extLst>
            </p:cNvPr>
            <p:cNvSpPr/>
            <p:nvPr/>
          </p:nvSpPr>
          <p:spPr>
            <a:xfrm>
              <a:off x="4959339" y="1749743"/>
              <a:ext cx="216884" cy="324358"/>
            </a:xfrm>
            <a:custGeom>
              <a:avLst/>
              <a:gdLst>
                <a:gd name="connsiteX0" fmla="*/ 11 w 216884"/>
                <a:gd name="connsiteY0" fmla="*/ 36195 h 324358"/>
                <a:gd name="connsiteX1" fmla="*/ 71449 w 216884"/>
                <a:gd name="connsiteY1" fmla="*/ 304482 h 324358"/>
                <a:gd name="connsiteX2" fmla="*/ 122249 w 216884"/>
                <a:gd name="connsiteY2" fmla="*/ 296545 h 324358"/>
                <a:gd name="connsiteX3" fmla="*/ 103199 w 216884"/>
                <a:gd name="connsiteY3" fmla="*/ 233045 h 324358"/>
                <a:gd name="connsiteX4" fmla="*/ 79386 w 216884"/>
                <a:gd name="connsiteY4" fmla="*/ 158432 h 324358"/>
                <a:gd name="connsiteX5" fmla="*/ 57161 w 216884"/>
                <a:gd name="connsiteY5" fmla="*/ 85407 h 324358"/>
                <a:gd name="connsiteX6" fmla="*/ 117486 w 216884"/>
                <a:gd name="connsiteY6" fmla="*/ 188595 h 324358"/>
                <a:gd name="connsiteX7" fmla="*/ 215911 w 216884"/>
                <a:gd name="connsiteY7" fmla="*/ 250507 h 324358"/>
                <a:gd name="connsiteX8" fmla="*/ 161936 w 216884"/>
                <a:gd name="connsiteY8" fmla="*/ 179070 h 324358"/>
                <a:gd name="connsiteX9" fmla="*/ 66686 w 216884"/>
                <a:gd name="connsiteY9" fmla="*/ 20320 h 324358"/>
                <a:gd name="connsiteX10" fmla="*/ 11 w 216884"/>
                <a:gd name="connsiteY10" fmla="*/ 36195 h 32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84" h="324358">
                  <a:moveTo>
                    <a:pt x="11" y="36195"/>
                  </a:moveTo>
                  <a:cubicBezTo>
                    <a:pt x="805" y="83555"/>
                    <a:pt x="51076" y="261090"/>
                    <a:pt x="71449" y="304482"/>
                  </a:cubicBezTo>
                  <a:cubicBezTo>
                    <a:pt x="91822" y="347874"/>
                    <a:pt x="116957" y="308451"/>
                    <a:pt x="122249" y="296545"/>
                  </a:cubicBezTo>
                  <a:cubicBezTo>
                    <a:pt x="127541" y="284639"/>
                    <a:pt x="110343" y="256064"/>
                    <a:pt x="103199" y="233045"/>
                  </a:cubicBezTo>
                  <a:cubicBezTo>
                    <a:pt x="96055" y="210026"/>
                    <a:pt x="87059" y="183038"/>
                    <a:pt x="79386" y="158432"/>
                  </a:cubicBezTo>
                  <a:cubicBezTo>
                    <a:pt x="71713" y="133826"/>
                    <a:pt x="50811" y="80380"/>
                    <a:pt x="57161" y="85407"/>
                  </a:cubicBezTo>
                  <a:cubicBezTo>
                    <a:pt x="63511" y="90434"/>
                    <a:pt x="91028" y="161078"/>
                    <a:pt x="117486" y="188595"/>
                  </a:cubicBezTo>
                  <a:cubicBezTo>
                    <a:pt x="143944" y="216112"/>
                    <a:pt x="208503" y="252094"/>
                    <a:pt x="215911" y="250507"/>
                  </a:cubicBezTo>
                  <a:cubicBezTo>
                    <a:pt x="223319" y="248920"/>
                    <a:pt x="186807" y="217434"/>
                    <a:pt x="161936" y="179070"/>
                  </a:cubicBezTo>
                  <a:cubicBezTo>
                    <a:pt x="137065" y="140706"/>
                    <a:pt x="93674" y="47837"/>
                    <a:pt x="66686" y="20320"/>
                  </a:cubicBezTo>
                  <a:cubicBezTo>
                    <a:pt x="39699" y="-7197"/>
                    <a:pt x="-783" y="-11165"/>
                    <a:pt x="11" y="361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E7DB2785-5F8C-4E0E-90F0-4F19F9C877FC}"/>
                </a:ext>
              </a:extLst>
            </p:cNvPr>
            <p:cNvSpPr/>
            <p:nvPr/>
          </p:nvSpPr>
          <p:spPr>
            <a:xfrm>
              <a:off x="5035695" y="1925619"/>
              <a:ext cx="89342" cy="47703"/>
            </a:xfrm>
            <a:custGeom>
              <a:avLst/>
              <a:gdLst>
                <a:gd name="connsiteX0" fmla="*/ 1443 w 89342"/>
                <a:gd name="connsiteY0" fmla="*/ 47644 h 47703"/>
                <a:gd name="connsiteX1" fmla="*/ 88755 w 89342"/>
                <a:gd name="connsiteY1" fmla="*/ 11131 h 47703"/>
                <a:gd name="connsiteX2" fmla="*/ 37955 w 89342"/>
                <a:gd name="connsiteY2" fmla="*/ 1606 h 47703"/>
                <a:gd name="connsiteX3" fmla="*/ 1443 w 89342"/>
                <a:gd name="connsiteY3" fmla="*/ 47644 h 4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42" h="47703">
                  <a:moveTo>
                    <a:pt x="1443" y="47644"/>
                  </a:moveTo>
                  <a:cubicBezTo>
                    <a:pt x="9910" y="49231"/>
                    <a:pt x="82670" y="18804"/>
                    <a:pt x="88755" y="11131"/>
                  </a:cubicBezTo>
                  <a:cubicBezTo>
                    <a:pt x="94840" y="3458"/>
                    <a:pt x="51978" y="-3157"/>
                    <a:pt x="37955" y="1606"/>
                  </a:cubicBezTo>
                  <a:cubicBezTo>
                    <a:pt x="23932" y="6369"/>
                    <a:pt x="-7024" y="46057"/>
                    <a:pt x="1443" y="4764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57E33CF4-36AD-4B39-81EE-66BED94B35BE}"/>
                </a:ext>
              </a:extLst>
            </p:cNvPr>
            <p:cNvSpPr/>
            <p:nvPr/>
          </p:nvSpPr>
          <p:spPr>
            <a:xfrm>
              <a:off x="5199826" y="1638109"/>
              <a:ext cx="175176" cy="81251"/>
            </a:xfrm>
            <a:custGeom>
              <a:avLst/>
              <a:gdLst>
                <a:gd name="connsiteX0" fmla="*/ 10349 w 175176"/>
                <a:gd name="connsiteY0" fmla="*/ 81154 h 81251"/>
                <a:gd name="connsiteX1" fmla="*/ 157987 w 175176"/>
                <a:gd name="connsiteY1" fmla="*/ 36704 h 81251"/>
                <a:gd name="connsiteX2" fmla="*/ 157987 w 175176"/>
                <a:gd name="connsiteY2" fmla="*/ 191 h 81251"/>
                <a:gd name="connsiteX3" fmla="*/ 30987 w 175176"/>
                <a:gd name="connsiteY3" fmla="*/ 24004 h 81251"/>
                <a:gd name="connsiteX4" fmla="*/ 10349 w 175176"/>
                <a:gd name="connsiteY4" fmla="*/ 81154 h 8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176" h="81251">
                  <a:moveTo>
                    <a:pt x="10349" y="81154"/>
                  </a:moveTo>
                  <a:cubicBezTo>
                    <a:pt x="31516" y="83271"/>
                    <a:pt x="133381" y="50198"/>
                    <a:pt x="157987" y="36704"/>
                  </a:cubicBezTo>
                  <a:cubicBezTo>
                    <a:pt x="182593" y="23210"/>
                    <a:pt x="179154" y="2308"/>
                    <a:pt x="157987" y="191"/>
                  </a:cubicBezTo>
                  <a:cubicBezTo>
                    <a:pt x="136820" y="-1926"/>
                    <a:pt x="59297" y="13950"/>
                    <a:pt x="30987" y="24004"/>
                  </a:cubicBezTo>
                  <a:cubicBezTo>
                    <a:pt x="2677" y="34058"/>
                    <a:pt x="-10818" y="79037"/>
                    <a:pt x="10349" y="8115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4A91D186-FE7B-4784-AB8C-B9581F7E73D3}"/>
                </a:ext>
              </a:extLst>
            </p:cNvPr>
            <p:cNvSpPr/>
            <p:nvPr/>
          </p:nvSpPr>
          <p:spPr>
            <a:xfrm>
              <a:off x="5275198" y="1670096"/>
              <a:ext cx="125578" cy="252733"/>
            </a:xfrm>
            <a:custGeom>
              <a:avLst/>
              <a:gdLst>
                <a:gd name="connsiteX0" fmla="*/ 31815 w 125578"/>
                <a:gd name="connsiteY0" fmla="*/ 7892 h 252733"/>
                <a:gd name="connsiteX1" fmla="*/ 125477 w 125578"/>
                <a:gd name="connsiteY1" fmla="*/ 238079 h 252733"/>
                <a:gd name="connsiteX2" fmla="*/ 49277 w 125578"/>
                <a:gd name="connsiteY2" fmla="*/ 219029 h 252733"/>
                <a:gd name="connsiteX3" fmla="*/ 14352 w 125578"/>
                <a:gd name="connsiteY3" fmla="*/ 134892 h 252733"/>
                <a:gd name="connsiteX4" fmla="*/ 65 w 125578"/>
                <a:gd name="connsiteY4" fmla="*/ 60279 h 252733"/>
                <a:gd name="connsiteX5" fmla="*/ 31815 w 125578"/>
                <a:gd name="connsiteY5" fmla="*/ 7892 h 25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78" h="252733">
                  <a:moveTo>
                    <a:pt x="31815" y="7892"/>
                  </a:moveTo>
                  <a:cubicBezTo>
                    <a:pt x="52717" y="37525"/>
                    <a:pt x="122567" y="202890"/>
                    <a:pt x="125477" y="238079"/>
                  </a:cubicBezTo>
                  <a:cubicBezTo>
                    <a:pt x="128387" y="273268"/>
                    <a:pt x="67798" y="236227"/>
                    <a:pt x="49277" y="219029"/>
                  </a:cubicBezTo>
                  <a:cubicBezTo>
                    <a:pt x="30756" y="201831"/>
                    <a:pt x="22554" y="161350"/>
                    <a:pt x="14352" y="134892"/>
                  </a:cubicBezTo>
                  <a:cubicBezTo>
                    <a:pt x="6150" y="108434"/>
                    <a:pt x="1123" y="80387"/>
                    <a:pt x="65" y="60279"/>
                  </a:cubicBezTo>
                  <a:cubicBezTo>
                    <a:pt x="-993" y="40171"/>
                    <a:pt x="10913" y="-21741"/>
                    <a:pt x="31815" y="789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321E9919-F8B8-47C8-816D-88F274B6F38F}"/>
                </a:ext>
              </a:extLst>
            </p:cNvPr>
            <p:cNvSpPr/>
            <p:nvPr/>
          </p:nvSpPr>
          <p:spPr>
            <a:xfrm>
              <a:off x="5443512" y="1640333"/>
              <a:ext cx="95363" cy="261234"/>
            </a:xfrm>
            <a:custGeom>
              <a:avLst/>
              <a:gdLst>
                <a:gd name="connsiteX0" fmla="*/ 26 w 95363"/>
                <a:gd name="connsiteY0" fmla="*/ 4317 h 261234"/>
                <a:gd name="connsiteX1" fmla="*/ 63526 w 95363"/>
                <a:gd name="connsiteY1" fmla="*/ 242442 h 261234"/>
                <a:gd name="connsiteX2" fmla="*/ 95276 w 95363"/>
                <a:gd name="connsiteY2" fmla="*/ 229742 h 261234"/>
                <a:gd name="connsiteX3" fmla="*/ 71463 w 95363"/>
                <a:gd name="connsiteY3" fmla="*/ 99567 h 261234"/>
                <a:gd name="connsiteX4" fmla="*/ 26 w 95363"/>
                <a:gd name="connsiteY4" fmla="*/ 4317 h 26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63" h="261234">
                  <a:moveTo>
                    <a:pt x="26" y="4317"/>
                  </a:moveTo>
                  <a:cubicBezTo>
                    <a:pt x="-1297" y="28129"/>
                    <a:pt x="47651" y="204871"/>
                    <a:pt x="63526" y="242442"/>
                  </a:cubicBezTo>
                  <a:cubicBezTo>
                    <a:pt x="79401" y="280013"/>
                    <a:pt x="93953" y="253554"/>
                    <a:pt x="95276" y="229742"/>
                  </a:cubicBezTo>
                  <a:cubicBezTo>
                    <a:pt x="96599" y="205930"/>
                    <a:pt x="82575" y="137931"/>
                    <a:pt x="71463" y="99567"/>
                  </a:cubicBezTo>
                  <a:cubicBezTo>
                    <a:pt x="60351" y="61203"/>
                    <a:pt x="1349" y="-19495"/>
                    <a:pt x="26" y="431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271B93A6-3F96-45E9-8F2A-0755C9C4B5C7}"/>
                </a:ext>
              </a:extLst>
            </p:cNvPr>
            <p:cNvSpPr/>
            <p:nvPr/>
          </p:nvSpPr>
          <p:spPr>
            <a:xfrm>
              <a:off x="5559704" y="1542556"/>
              <a:ext cx="269902" cy="307867"/>
            </a:xfrm>
            <a:custGeom>
              <a:avLst/>
              <a:gdLst>
                <a:gd name="connsiteX0" fmla="*/ 63221 w 269902"/>
                <a:gd name="connsiteY0" fmla="*/ 162419 h 307867"/>
                <a:gd name="connsiteX1" fmla="*/ 96559 w 269902"/>
                <a:gd name="connsiteY1" fmla="*/ 303707 h 307867"/>
                <a:gd name="connsiteX2" fmla="*/ 33059 w 269902"/>
                <a:gd name="connsiteY2" fmla="*/ 265607 h 307867"/>
                <a:gd name="connsiteX3" fmla="*/ 15596 w 269902"/>
                <a:gd name="connsiteY3" fmla="*/ 216394 h 307867"/>
                <a:gd name="connsiteX4" fmla="*/ 2896 w 269902"/>
                <a:gd name="connsiteY4" fmla="*/ 127494 h 307867"/>
                <a:gd name="connsiteX5" fmla="*/ 2896 w 269902"/>
                <a:gd name="connsiteY5" fmla="*/ 54469 h 307867"/>
                <a:gd name="connsiteX6" fmla="*/ 34646 w 269902"/>
                <a:gd name="connsiteY6" fmla="*/ 44944 h 307867"/>
                <a:gd name="connsiteX7" fmla="*/ 60046 w 269902"/>
                <a:gd name="connsiteY7" fmla="*/ 56057 h 307867"/>
                <a:gd name="connsiteX8" fmla="*/ 82271 w 269902"/>
                <a:gd name="connsiteY8" fmla="*/ 79869 h 307867"/>
                <a:gd name="connsiteX9" fmla="*/ 126721 w 269902"/>
                <a:gd name="connsiteY9" fmla="*/ 143369 h 307867"/>
                <a:gd name="connsiteX10" fmla="*/ 152121 w 269902"/>
                <a:gd name="connsiteY10" fmla="*/ 167182 h 307867"/>
                <a:gd name="connsiteX11" fmla="*/ 160059 w 269902"/>
                <a:gd name="connsiteY11" fmla="*/ 110032 h 307867"/>
                <a:gd name="connsiteX12" fmla="*/ 166409 w 269902"/>
                <a:gd name="connsiteY12" fmla="*/ 46532 h 307867"/>
                <a:gd name="connsiteX13" fmla="*/ 212446 w 269902"/>
                <a:gd name="connsiteY13" fmla="*/ 3669 h 307867"/>
                <a:gd name="connsiteX14" fmla="*/ 264834 w 269902"/>
                <a:gd name="connsiteY14" fmla="*/ 143369 h 307867"/>
                <a:gd name="connsiteX15" fmla="*/ 266421 w 269902"/>
                <a:gd name="connsiteY15" fmla="*/ 243382 h 307867"/>
                <a:gd name="connsiteX16" fmla="*/ 252134 w 269902"/>
                <a:gd name="connsiteY16" fmla="*/ 244969 h 307867"/>
                <a:gd name="connsiteX17" fmla="*/ 202921 w 269902"/>
                <a:gd name="connsiteY17" fmla="*/ 149719 h 307867"/>
                <a:gd name="connsiteX18" fmla="*/ 188634 w 269902"/>
                <a:gd name="connsiteY18" fmla="*/ 217982 h 307867"/>
                <a:gd name="connsiteX19" fmla="*/ 183871 w 269902"/>
                <a:gd name="connsiteY19" fmla="*/ 270369 h 307867"/>
                <a:gd name="connsiteX20" fmla="*/ 148946 w 269902"/>
                <a:gd name="connsiteY20" fmla="*/ 284657 h 307867"/>
                <a:gd name="connsiteX21" fmla="*/ 133071 w 269902"/>
                <a:gd name="connsiteY21" fmla="*/ 257669 h 307867"/>
                <a:gd name="connsiteX22" fmla="*/ 63221 w 269902"/>
                <a:gd name="connsiteY22" fmla="*/ 162419 h 30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9902" h="307867">
                  <a:moveTo>
                    <a:pt x="63221" y="162419"/>
                  </a:moveTo>
                  <a:cubicBezTo>
                    <a:pt x="57136" y="170092"/>
                    <a:pt x="101586" y="286509"/>
                    <a:pt x="96559" y="303707"/>
                  </a:cubicBezTo>
                  <a:cubicBezTo>
                    <a:pt x="91532" y="320905"/>
                    <a:pt x="46553" y="280159"/>
                    <a:pt x="33059" y="265607"/>
                  </a:cubicBezTo>
                  <a:cubicBezTo>
                    <a:pt x="19565" y="251055"/>
                    <a:pt x="20623" y="239413"/>
                    <a:pt x="15596" y="216394"/>
                  </a:cubicBezTo>
                  <a:cubicBezTo>
                    <a:pt x="10569" y="193375"/>
                    <a:pt x="5013" y="154481"/>
                    <a:pt x="2896" y="127494"/>
                  </a:cubicBezTo>
                  <a:cubicBezTo>
                    <a:pt x="779" y="100506"/>
                    <a:pt x="-2396" y="68227"/>
                    <a:pt x="2896" y="54469"/>
                  </a:cubicBezTo>
                  <a:cubicBezTo>
                    <a:pt x="8188" y="40711"/>
                    <a:pt x="25121" y="44679"/>
                    <a:pt x="34646" y="44944"/>
                  </a:cubicBezTo>
                  <a:cubicBezTo>
                    <a:pt x="44171" y="45209"/>
                    <a:pt x="52109" y="50236"/>
                    <a:pt x="60046" y="56057"/>
                  </a:cubicBezTo>
                  <a:cubicBezTo>
                    <a:pt x="67983" y="61878"/>
                    <a:pt x="71159" y="65317"/>
                    <a:pt x="82271" y="79869"/>
                  </a:cubicBezTo>
                  <a:cubicBezTo>
                    <a:pt x="93383" y="94421"/>
                    <a:pt x="115079" y="128817"/>
                    <a:pt x="126721" y="143369"/>
                  </a:cubicBezTo>
                  <a:cubicBezTo>
                    <a:pt x="138363" y="157921"/>
                    <a:pt x="146565" y="172738"/>
                    <a:pt x="152121" y="167182"/>
                  </a:cubicBezTo>
                  <a:cubicBezTo>
                    <a:pt x="157677" y="161626"/>
                    <a:pt x="157678" y="130140"/>
                    <a:pt x="160059" y="110032"/>
                  </a:cubicBezTo>
                  <a:cubicBezTo>
                    <a:pt x="162440" y="89924"/>
                    <a:pt x="157678" y="64259"/>
                    <a:pt x="166409" y="46532"/>
                  </a:cubicBezTo>
                  <a:cubicBezTo>
                    <a:pt x="175140" y="28805"/>
                    <a:pt x="196042" y="-12470"/>
                    <a:pt x="212446" y="3669"/>
                  </a:cubicBezTo>
                  <a:cubicBezTo>
                    <a:pt x="228850" y="19808"/>
                    <a:pt x="255838" y="103417"/>
                    <a:pt x="264834" y="143369"/>
                  </a:cubicBezTo>
                  <a:cubicBezTo>
                    <a:pt x="273830" y="183321"/>
                    <a:pt x="268538" y="226449"/>
                    <a:pt x="266421" y="243382"/>
                  </a:cubicBezTo>
                  <a:cubicBezTo>
                    <a:pt x="264304" y="260315"/>
                    <a:pt x="262717" y="260579"/>
                    <a:pt x="252134" y="244969"/>
                  </a:cubicBezTo>
                  <a:cubicBezTo>
                    <a:pt x="241551" y="229359"/>
                    <a:pt x="213504" y="154217"/>
                    <a:pt x="202921" y="149719"/>
                  </a:cubicBezTo>
                  <a:cubicBezTo>
                    <a:pt x="192338" y="145221"/>
                    <a:pt x="191809" y="197874"/>
                    <a:pt x="188634" y="217982"/>
                  </a:cubicBezTo>
                  <a:cubicBezTo>
                    <a:pt x="185459" y="238090"/>
                    <a:pt x="190486" y="259257"/>
                    <a:pt x="183871" y="270369"/>
                  </a:cubicBezTo>
                  <a:cubicBezTo>
                    <a:pt x="177256" y="281481"/>
                    <a:pt x="157413" y="286774"/>
                    <a:pt x="148946" y="284657"/>
                  </a:cubicBezTo>
                  <a:cubicBezTo>
                    <a:pt x="140479" y="282540"/>
                    <a:pt x="144713" y="274602"/>
                    <a:pt x="133071" y="257669"/>
                  </a:cubicBezTo>
                  <a:cubicBezTo>
                    <a:pt x="121429" y="240736"/>
                    <a:pt x="69306" y="154746"/>
                    <a:pt x="63221" y="16241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F22457A2-FCA2-4E6E-B341-D156D357C568}"/>
                </a:ext>
              </a:extLst>
            </p:cNvPr>
            <p:cNvSpPr/>
            <p:nvPr/>
          </p:nvSpPr>
          <p:spPr>
            <a:xfrm>
              <a:off x="5872100" y="1493838"/>
              <a:ext cx="169491" cy="304592"/>
            </a:xfrm>
            <a:custGeom>
              <a:avLst/>
              <a:gdLst>
                <a:gd name="connsiteX0" fmla="*/ 4825 w 169491"/>
                <a:gd name="connsiteY0" fmla="*/ 31750 h 304592"/>
                <a:gd name="connsiteX1" fmla="*/ 20700 w 169491"/>
                <a:gd name="connsiteY1" fmla="*/ 279400 h 304592"/>
                <a:gd name="connsiteX2" fmla="*/ 54038 w 169491"/>
                <a:gd name="connsiteY2" fmla="*/ 298450 h 304592"/>
                <a:gd name="connsiteX3" fmla="*/ 155638 w 169491"/>
                <a:gd name="connsiteY3" fmla="*/ 298450 h 304592"/>
                <a:gd name="connsiteX4" fmla="*/ 160400 w 169491"/>
                <a:gd name="connsiteY4" fmla="*/ 274637 h 304592"/>
                <a:gd name="connsiteX5" fmla="*/ 79438 w 169491"/>
                <a:gd name="connsiteY5" fmla="*/ 250825 h 304592"/>
                <a:gd name="connsiteX6" fmla="*/ 71500 w 169491"/>
                <a:gd name="connsiteY6" fmla="*/ 192087 h 304592"/>
                <a:gd name="connsiteX7" fmla="*/ 122300 w 169491"/>
                <a:gd name="connsiteY7" fmla="*/ 173037 h 304592"/>
                <a:gd name="connsiteX8" fmla="*/ 103250 w 169491"/>
                <a:gd name="connsiteY8" fmla="*/ 120650 h 304592"/>
                <a:gd name="connsiteX9" fmla="*/ 61975 w 169491"/>
                <a:gd name="connsiteY9" fmla="*/ 96837 h 304592"/>
                <a:gd name="connsiteX10" fmla="*/ 61975 w 169491"/>
                <a:gd name="connsiteY10" fmla="*/ 41275 h 304592"/>
                <a:gd name="connsiteX11" fmla="*/ 108013 w 169491"/>
                <a:gd name="connsiteY11" fmla="*/ 6350 h 304592"/>
                <a:gd name="connsiteX12" fmla="*/ 4825 w 169491"/>
                <a:gd name="connsiteY12" fmla="*/ 31750 h 30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491" h="304592">
                  <a:moveTo>
                    <a:pt x="4825" y="31750"/>
                  </a:moveTo>
                  <a:cubicBezTo>
                    <a:pt x="-9727" y="77258"/>
                    <a:pt x="12498" y="234950"/>
                    <a:pt x="20700" y="279400"/>
                  </a:cubicBezTo>
                  <a:cubicBezTo>
                    <a:pt x="28902" y="323850"/>
                    <a:pt x="31548" y="295275"/>
                    <a:pt x="54038" y="298450"/>
                  </a:cubicBezTo>
                  <a:cubicBezTo>
                    <a:pt x="76528" y="301625"/>
                    <a:pt x="137911" y="302419"/>
                    <a:pt x="155638" y="298450"/>
                  </a:cubicBezTo>
                  <a:cubicBezTo>
                    <a:pt x="173365" y="294481"/>
                    <a:pt x="173100" y="282574"/>
                    <a:pt x="160400" y="274637"/>
                  </a:cubicBezTo>
                  <a:cubicBezTo>
                    <a:pt x="147700" y="266700"/>
                    <a:pt x="94255" y="264583"/>
                    <a:pt x="79438" y="250825"/>
                  </a:cubicBezTo>
                  <a:cubicBezTo>
                    <a:pt x="64621" y="237067"/>
                    <a:pt x="64356" y="205052"/>
                    <a:pt x="71500" y="192087"/>
                  </a:cubicBezTo>
                  <a:cubicBezTo>
                    <a:pt x="78644" y="179122"/>
                    <a:pt x="117008" y="184943"/>
                    <a:pt x="122300" y="173037"/>
                  </a:cubicBezTo>
                  <a:cubicBezTo>
                    <a:pt x="127592" y="161131"/>
                    <a:pt x="113304" y="133350"/>
                    <a:pt x="103250" y="120650"/>
                  </a:cubicBezTo>
                  <a:cubicBezTo>
                    <a:pt x="93196" y="107950"/>
                    <a:pt x="68854" y="110066"/>
                    <a:pt x="61975" y="96837"/>
                  </a:cubicBezTo>
                  <a:cubicBezTo>
                    <a:pt x="55096" y="83608"/>
                    <a:pt x="54302" y="56356"/>
                    <a:pt x="61975" y="41275"/>
                  </a:cubicBezTo>
                  <a:cubicBezTo>
                    <a:pt x="69648" y="26194"/>
                    <a:pt x="116480" y="11113"/>
                    <a:pt x="108013" y="6350"/>
                  </a:cubicBezTo>
                  <a:cubicBezTo>
                    <a:pt x="99546" y="1587"/>
                    <a:pt x="19377" y="-13758"/>
                    <a:pt x="4825" y="317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90E93A77-376C-4896-9D5B-A45ABFE3D4B1}"/>
                </a:ext>
              </a:extLst>
            </p:cNvPr>
            <p:cNvSpPr/>
            <p:nvPr/>
          </p:nvSpPr>
          <p:spPr>
            <a:xfrm>
              <a:off x="6072451" y="1492304"/>
              <a:ext cx="76099" cy="204645"/>
            </a:xfrm>
            <a:custGeom>
              <a:avLst/>
              <a:gdLst>
                <a:gd name="connsiteX0" fmla="*/ 7674 w 76099"/>
                <a:gd name="connsiteY0" fmla="*/ 1534 h 204645"/>
                <a:gd name="connsiteX1" fmla="*/ 9262 w 76099"/>
                <a:gd name="connsiteY1" fmla="*/ 201559 h 204645"/>
                <a:gd name="connsiteX2" fmla="*/ 75937 w 76099"/>
                <a:gd name="connsiteY2" fmla="*/ 114246 h 204645"/>
                <a:gd name="connsiteX3" fmla="*/ 7674 w 76099"/>
                <a:gd name="connsiteY3" fmla="*/ 1534 h 20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99" h="204645">
                  <a:moveTo>
                    <a:pt x="7674" y="1534"/>
                  </a:moveTo>
                  <a:cubicBezTo>
                    <a:pt x="-3438" y="16086"/>
                    <a:pt x="-2115" y="182774"/>
                    <a:pt x="9262" y="201559"/>
                  </a:cubicBezTo>
                  <a:cubicBezTo>
                    <a:pt x="20639" y="220344"/>
                    <a:pt x="72233" y="148642"/>
                    <a:pt x="75937" y="114246"/>
                  </a:cubicBezTo>
                  <a:cubicBezTo>
                    <a:pt x="79641" y="79850"/>
                    <a:pt x="18786" y="-13018"/>
                    <a:pt x="7674" y="15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2E4D980E-3DBC-44D9-AE3F-F03937CDA4F7}"/>
                </a:ext>
              </a:extLst>
            </p:cNvPr>
            <p:cNvSpPr/>
            <p:nvPr/>
          </p:nvSpPr>
          <p:spPr>
            <a:xfrm>
              <a:off x="6059999" y="1714482"/>
              <a:ext cx="76760" cy="85985"/>
            </a:xfrm>
            <a:custGeom>
              <a:avLst/>
              <a:gdLst>
                <a:gd name="connsiteX0" fmla="*/ 64576 w 76760"/>
                <a:gd name="connsiteY0" fmla="*/ 85743 h 85985"/>
                <a:gd name="connsiteX1" fmla="*/ 1076 w 76760"/>
                <a:gd name="connsiteY1" fmla="*/ 30181 h 85985"/>
                <a:gd name="connsiteX2" fmla="*/ 28064 w 76760"/>
                <a:gd name="connsiteY2" fmla="*/ 3193 h 85985"/>
                <a:gd name="connsiteX3" fmla="*/ 72514 w 76760"/>
                <a:gd name="connsiteY3" fmla="*/ 6368 h 85985"/>
                <a:gd name="connsiteX4" fmla="*/ 64576 w 76760"/>
                <a:gd name="connsiteY4" fmla="*/ 85743 h 8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60" h="85985">
                  <a:moveTo>
                    <a:pt x="64576" y="85743"/>
                  </a:moveTo>
                  <a:cubicBezTo>
                    <a:pt x="52670" y="89712"/>
                    <a:pt x="7161" y="43939"/>
                    <a:pt x="1076" y="30181"/>
                  </a:cubicBezTo>
                  <a:cubicBezTo>
                    <a:pt x="-5009" y="16423"/>
                    <a:pt x="16158" y="7162"/>
                    <a:pt x="28064" y="3193"/>
                  </a:cubicBezTo>
                  <a:cubicBezTo>
                    <a:pt x="39970" y="-776"/>
                    <a:pt x="64312" y="-2363"/>
                    <a:pt x="72514" y="6368"/>
                  </a:cubicBezTo>
                  <a:cubicBezTo>
                    <a:pt x="80716" y="15099"/>
                    <a:pt x="76482" y="81774"/>
                    <a:pt x="64576" y="857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331FA48B-609B-4E3D-A91E-EA1D47B00251}"/>
                </a:ext>
              </a:extLst>
            </p:cNvPr>
            <p:cNvGrpSpPr/>
            <p:nvPr/>
          </p:nvGrpSpPr>
          <p:grpSpPr>
            <a:xfrm>
              <a:off x="6368926" y="1435039"/>
              <a:ext cx="70294" cy="344489"/>
              <a:chOff x="6368926" y="1435039"/>
              <a:chExt cx="70294" cy="344489"/>
            </a:xfrm>
          </p:grpSpPr>
          <p:sp>
            <p:nvSpPr>
              <p:cNvPr id="253" name="フリーフォーム: 図形 252">
                <a:extLst>
                  <a:ext uri="{FF2B5EF4-FFF2-40B4-BE49-F238E27FC236}">
                    <a16:creationId xmlns:a16="http://schemas.microsoft.com/office/drawing/2014/main" id="{414B107D-3D3C-4038-9AD3-2BA6714DD0BA}"/>
                  </a:ext>
                </a:extLst>
              </p:cNvPr>
              <p:cNvSpPr/>
              <p:nvPr/>
            </p:nvSpPr>
            <p:spPr>
              <a:xfrm>
                <a:off x="6378178" y="1435039"/>
                <a:ext cx="61042" cy="121366"/>
              </a:xfrm>
              <a:custGeom>
                <a:avLst/>
                <a:gdLst>
                  <a:gd name="connsiteX0" fmla="*/ 6747 w 61042"/>
                  <a:gd name="connsiteY0" fmla="*/ 61 h 121366"/>
                  <a:gd name="connsiteX1" fmla="*/ 6747 w 61042"/>
                  <a:gd name="connsiteY1" fmla="*/ 114361 h 121366"/>
                  <a:gd name="connsiteX2" fmla="*/ 60722 w 61042"/>
                  <a:gd name="connsiteY2" fmla="*/ 98486 h 121366"/>
                  <a:gd name="connsiteX3" fmla="*/ 6747 w 61042"/>
                  <a:gd name="connsiteY3" fmla="*/ 61 h 12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42" h="121366">
                    <a:moveTo>
                      <a:pt x="6747" y="61"/>
                    </a:moveTo>
                    <a:cubicBezTo>
                      <a:pt x="-2249" y="2707"/>
                      <a:pt x="-2249" y="97957"/>
                      <a:pt x="6747" y="114361"/>
                    </a:cubicBezTo>
                    <a:cubicBezTo>
                      <a:pt x="15743" y="130765"/>
                      <a:pt x="55960" y="115419"/>
                      <a:pt x="60722" y="98486"/>
                    </a:cubicBezTo>
                    <a:cubicBezTo>
                      <a:pt x="65484" y="81553"/>
                      <a:pt x="15743" y="-2585"/>
                      <a:pt x="6747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: 図形 253">
                <a:extLst>
                  <a:ext uri="{FF2B5EF4-FFF2-40B4-BE49-F238E27FC236}">
                    <a16:creationId xmlns:a16="http://schemas.microsoft.com/office/drawing/2014/main" id="{ED967BB0-59AC-4DD1-97D9-D73C88AB9B85}"/>
                  </a:ext>
                </a:extLst>
              </p:cNvPr>
              <p:cNvSpPr/>
              <p:nvPr/>
            </p:nvSpPr>
            <p:spPr>
              <a:xfrm>
                <a:off x="6368926" y="1625543"/>
                <a:ext cx="55725" cy="153985"/>
              </a:xfrm>
              <a:custGeom>
                <a:avLst/>
                <a:gdLst>
                  <a:gd name="connsiteX0" fmla="*/ 22349 w 55725"/>
                  <a:gd name="connsiteY0" fmla="*/ 57 h 153985"/>
                  <a:gd name="connsiteX1" fmla="*/ 124 w 55725"/>
                  <a:gd name="connsiteY1" fmla="*/ 101657 h 153985"/>
                  <a:gd name="connsiteX2" fmla="*/ 14412 w 55725"/>
                  <a:gd name="connsiteY2" fmla="*/ 146107 h 153985"/>
                  <a:gd name="connsiteX3" fmla="*/ 36637 w 55725"/>
                  <a:gd name="connsiteY3" fmla="*/ 152457 h 153985"/>
                  <a:gd name="connsiteX4" fmla="*/ 54099 w 55725"/>
                  <a:gd name="connsiteY4" fmla="*/ 128645 h 153985"/>
                  <a:gd name="connsiteX5" fmla="*/ 55687 w 55725"/>
                  <a:gd name="connsiteY5" fmla="*/ 87370 h 153985"/>
                  <a:gd name="connsiteX6" fmla="*/ 22349 w 55725"/>
                  <a:gd name="connsiteY6" fmla="*/ 57 h 1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25" h="153985">
                    <a:moveTo>
                      <a:pt x="22349" y="57"/>
                    </a:moveTo>
                    <a:cubicBezTo>
                      <a:pt x="13088" y="2438"/>
                      <a:pt x="1447" y="77315"/>
                      <a:pt x="124" y="101657"/>
                    </a:cubicBezTo>
                    <a:cubicBezTo>
                      <a:pt x="-1199" y="125999"/>
                      <a:pt x="8326" y="137640"/>
                      <a:pt x="14412" y="146107"/>
                    </a:cubicBezTo>
                    <a:cubicBezTo>
                      <a:pt x="20498" y="154574"/>
                      <a:pt x="30023" y="155367"/>
                      <a:pt x="36637" y="152457"/>
                    </a:cubicBezTo>
                    <a:cubicBezTo>
                      <a:pt x="43251" y="149547"/>
                      <a:pt x="50924" y="139493"/>
                      <a:pt x="54099" y="128645"/>
                    </a:cubicBezTo>
                    <a:cubicBezTo>
                      <a:pt x="57274" y="117797"/>
                      <a:pt x="54629" y="105361"/>
                      <a:pt x="55687" y="87370"/>
                    </a:cubicBezTo>
                    <a:cubicBezTo>
                      <a:pt x="56745" y="69379"/>
                      <a:pt x="31610" y="-2324"/>
                      <a:pt x="2234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C4752C20-B08D-4C65-BCF3-C2573990488F}"/>
                </a:ext>
              </a:extLst>
            </p:cNvPr>
            <p:cNvGrpSpPr/>
            <p:nvPr/>
          </p:nvGrpSpPr>
          <p:grpSpPr>
            <a:xfrm rot="2700000">
              <a:off x="8654927" y="2391771"/>
              <a:ext cx="70294" cy="344489"/>
              <a:chOff x="6368926" y="1435039"/>
              <a:chExt cx="70294" cy="344489"/>
            </a:xfrm>
          </p:grpSpPr>
          <p:sp>
            <p:nvSpPr>
              <p:cNvPr id="258" name="フリーフォーム: 図形 257">
                <a:extLst>
                  <a:ext uri="{FF2B5EF4-FFF2-40B4-BE49-F238E27FC236}">
                    <a16:creationId xmlns:a16="http://schemas.microsoft.com/office/drawing/2014/main" id="{41E068EC-8DF0-434A-B37F-DBC2718A271E}"/>
                  </a:ext>
                </a:extLst>
              </p:cNvPr>
              <p:cNvSpPr/>
              <p:nvPr/>
            </p:nvSpPr>
            <p:spPr>
              <a:xfrm>
                <a:off x="6378178" y="1435039"/>
                <a:ext cx="61042" cy="121366"/>
              </a:xfrm>
              <a:custGeom>
                <a:avLst/>
                <a:gdLst>
                  <a:gd name="connsiteX0" fmla="*/ 6747 w 61042"/>
                  <a:gd name="connsiteY0" fmla="*/ 61 h 121366"/>
                  <a:gd name="connsiteX1" fmla="*/ 6747 w 61042"/>
                  <a:gd name="connsiteY1" fmla="*/ 114361 h 121366"/>
                  <a:gd name="connsiteX2" fmla="*/ 60722 w 61042"/>
                  <a:gd name="connsiteY2" fmla="*/ 98486 h 121366"/>
                  <a:gd name="connsiteX3" fmla="*/ 6747 w 61042"/>
                  <a:gd name="connsiteY3" fmla="*/ 61 h 12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42" h="121366">
                    <a:moveTo>
                      <a:pt x="6747" y="61"/>
                    </a:moveTo>
                    <a:cubicBezTo>
                      <a:pt x="-2249" y="2707"/>
                      <a:pt x="-2249" y="97957"/>
                      <a:pt x="6747" y="114361"/>
                    </a:cubicBezTo>
                    <a:cubicBezTo>
                      <a:pt x="15743" y="130765"/>
                      <a:pt x="55960" y="115419"/>
                      <a:pt x="60722" y="98486"/>
                    </a:cubicBezTo>
                    <a:cubicBezTo>
                      <a:pt x="65484" y="81553"/>
                      <a:pt x="15743" y="-2585"/>
                      <a:pt x="6747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9BAA02F3-C45E-4A89-91B1-CA854FA4EFE6}"/>
                  </a:ext>
                </a:extLst>
              </p:cNvPr>
              <p:cNvSpPr/>
              <p:nvPr/>
            </p:nvSpPr>
            <p:spPr>
              <a:xfrm>
                <a:off x="6368926" y="1625543"/>
                <a:ext cx="55725" cy="153985"/>
              </a:xfrm>
              <a:custGeom>
                <a:avLst/>
                <a:gdLst>
                  <a:gd name="connsiteX0" fmla="*/ 22349 w 55725"/>
                  <a:gd name="connsiteY0" fmla="*/ 57 h 153985"/>
                  <a:gd name="connsiteX1" fmla="*/ 124 w 55725"/>
                  <a:gd name="connsiteY1" fmla="*/ 101657 h 153985"/>
                  <a:gd name="connsiteX2" fmla="*/ 14412 w 55725"/>
                  <a:gd name="connsiteY2" fmla="*/ 146107 h 153985"/>
                  <a:gd name="connsiteX3" fmla="*/ 36637 w 55725"/>
                  <a:gd name="connsiteY3" fmla="*/ 152457 h 153985"/>
                  <a:gd name="connsiteX4" fmla="*/ 54099 w 55725"/>
                  <a:gd name="connsiteY4" fmla="*/ 128645 h 153985"/>
                  <a:gd name="connsiteX5" fmla="*/ 55687 w 55725"/>
                  <a:gd name="connsiteY5" fmla="*/ 87370 h 153985"/>
                  <a:gd name="connsiteX6" fmla="*/ 22349 w 55725"/>
                  <a:gd name="connsiteY6" fmla="*/ 57 h 1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25" h="153985">
                    <a:moveTo>
                      <a:pt x="22349" y="57"/>
                    </a:moveTo>
                    <a:cubicBezTo>
                      <a:pt x="13088" y="2438"/>
                      <a:pt x="1447" y="77315"/>
                      <a:pt x="124" y="101657"/>
                    </a:cubicBezTo>
                    <a:cubicBezTo>
                      <a:pt x="-1199" y="125999"/>
                      <a:pt x="8326" y="137640"/>
                      <a:pt x="14412" y="146107"/>
                    </a:cubicBezTo>
                    <a:cubicBezTo>
                      <a:pt x="20498" y="154574"/>
                      <a:pt x="30023" y="155367"/>
                      <a:pt x="36637" y="152457"/>
                    </a:cubicBezTo>
                    <a:cubicBezTo>
                      <a:pt x="43251" y="149547"/>
                      <a:pt x="50924" y="139493"/>
                      <a:pt x="54099" y="128645"/>
                    </a:cubicBezTo>
                    <a:cubicBezTo>
                      <a:pt x="57274" y="117797"/>
                      <a:pt x="54629" y="105361"/>
                      <a:pt x="55687" y="87370"/>
                    </a:cubicBezTo>
                    <a:cubicBezTo>
                      <a:pt x="56745" y="69379"/>
                      <a:pt x="31610" y="-2324"/>
                      <a:pt x="2234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0" name="グループ化 259">
              <a:extLst>
                <a:ext uri="{FF2B5EF4-FFF2-40B4-BE49-F238E27FC236}">
                  <a16:creationId xmlns:a16="http://schemas.microsoft.com/office/drawing/2014/main" id="{0E62C82A-DE42-4091-AFED-55EE6149388B}"/>
                </a:ext>
              </a:extLst>
            </p:cNvPr>
            <p:cNvGrpSpPr/>
            <p:nvPr/>
          </p:nvGrpSpPr>
          <p:grpSpPr>
            <a:xfrm rot="5400000">
              <a:off x="9603195" y="4663503"/>
              <a:ext cx="70294" cy="344489"/>
              <a:chOff x="6368926" y="1435039"/>
              <a:chExt cx="70294" cy="344489"/>
            </a:xfrm>
          </p:grpSpPr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DD85E44E-DA91-4A92-AC46-E37B9FB49F6C}"/>
                  </a:ext>
                </a:extLst>
              </p:cNvPr>
              <p:cNvSpPr/>
              <p:nvPr/>
            </p:nvSpPr>
            <p:spPr>
              <a:xfrm>
                <a:off x="6378178" y="1435039"/>
                <a:ext cx="61042" cy="121366"/>
              </a:xfrm>
              <a:custGeom>
                <a:avLst/>
                <a:gdLst>
                  <a:gd name="connsiteX0" fmla="*/ 6747 w 61042"/>
                  <a:gd name="connsiteY0" fmla="*/ 61 h 121366"/>
                  <a:gd name="connsiteX1" fmla="*/ 6747 w 61042"/>
                  <a:gd name="connsiteY1" fmla="*/ 114361 h 121366"/>
                  <a:gd name="connsiteX2" fmla="*/ 60722 w 61042"/>
                  <a:gd name="connsiteY2" fmla="*/ 98486 h 121366"/>
                  <a:gd name="connsiteX3" fmla="*/ 6747 w 61042"/>
                  <a:gd name="connsiteY3" fmla="*/ 61 h 12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42" h="121366">
                    <a:moveTo>
                      <a:pt x="6747" y="61"/>
                    </a:moveTo>
                    <a:cubicBezTo>
                      <a:pt x="-2249" y="2707"/>
                      <a:pt x="-2249" y="97957"/>
                      <a:pt x="6747" y="114361"/>
                    </a:cubicBezTo>
                    <a:cubicBezTo>
                      <a:pt x="15743" y="130765"/>
                      <a:pt x="55960" y="115419"/>
                      <a:pt x="60722" y="98486"/>
                    </a:cubicBezTo>
                    <a:cubicBezTo>
                      <a:pt x="65484" y="81553"/>
                      <a:pt x="15743" y="-2585"/>
                      <a:pt x="6747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フリーフォーム: 図形 261">
                <a:extLst>
                  <a:ext uri="{FF2B5EF4-FFF2-40B4-BE49-F238E27FC236}">
                    <a16:creationId xmlns:a16="http://schemas.microsoft.com/office/drawing/2014/main" id="{060CFBDB-9F5E-479E-9DAE-54D36927CACC}"/>
                  </a:ext>
                </a:extLst>
              </p:cNvPr>
              <p:cNvSpPr/>
              <p:nvPr/>
            </p:nvSpPr>
            <p:spPr>
              <a:xfrm>
                <a:off x="6368926" y="1625543"/>
                <a:ext cx="55725" cy="153985"/>
              </a:xfrm>
              <a:custGeom>
                <a:avLst/>
                <a:gdLst>
                  <a:gd name="connsiteX0" fmla="*/ 22349 w 55725"/>
                  <a:gd name="connsiteY0" fmla="*/ 57 h 153985"/>
                  <a:gd name="connsiteX1" fmla="*/ 124 w 55725"/>
                  <a:gd name="connsiteY1" fmla="*/ 101657 h 153985"/>
                  <a:gd name="connsiteX2" fmla="*/ 14412 w 55725"/>
                  <a:gd name="connsiteY2" fmla="*/ 146107 h 153985"/>
                  <a:gd name="connsiteX3" fmla="*/ 36637 w 55725"/>
                  <a:gd name="connsiteY3" fmla="*/ 152457 h 153985"/>
                  <a:gd name="connsiteX4" fmla="*/ 54099 w 55725"/>
                  <a:gd name="connsiteY4" fmla="*/ 128645 h 153985"/>
                  <a:gd name="connsiteX5" fmla="*/ 55687 w 55725"/>
                  <a:gd name="connsiteY5" fmla="*/ 87370 h 153985"/>
                  <a:gd name="connsiteX6" fmla="*/ 22349 w 55725"/>
                  <a:gd name="connsiteY6" fmla="*/ 57 h 1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25" h="153985">
                    <a:moveTo>
                      <a:pt x="22349" y="57"/>
                    </a:moveTo>
                    <a:cubicBezTo>
                      <a:pt x="13088" y="2438"/>
                      <a:pt x="1447" y="77315"/>
                      <a:pt x="124" y="101657"/>
                    </a:cubicBezTo>
                    <a:cubicBezTo>
                      <a:pt x="-1199" y="125999"/>
                      <a:pt x="8326" y="137640"/>
                      <a:pt x="14412" y="146107"/>
                    </a:cubicBezTo>
                    <a:cubicBezTo>
                      <a:pt x="20498" y="154574"/>
                      <a:pt x="30023" y="155367"/>
                      <a:pt x="36637" y="152457"/>
                    </a:cubicBezTo>
                    <a:cubicBezTo>
                      <a:pt x="43251" y="149547"/>
                      <a:pt x="50924" y="139493"/>
                      <a:pt x="54099" y="128645"/>
                    </a:cubicBezTo>
                    <a:cubicBezTo>
                      <a:pt x="57274" y="117797"/>
                      <a:pt x="54629" y="105361"/>
                      <a:pt x="55687" y="87370"/>
                    </a:cubicBezTo>
                    <a:cubicBezTo>
                      <a:pt x="56745" y="69379"/>
                      <a:pt x="31610" y="-2324"/>
                      <a:pt x="2234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3" name="グループ化 262">
              <a:extLst>
                <a:ext uri="{FF2B5EF4-FFF2-40B4-BE49-F238E27FC236}">
                  <a16:creationId xmlns:a16="http://schemas.microsoft.com/office/drawing/2014/main" id="{9777B462-E817-4ED0-99BB-ACCE7FCA3533}"/>
                </a:ext>
              </a:extLst>
            </p:cNvPr>
            <p:cNvGrpSpPr/>
            <p:nvPr/>
          </p:nvGrpSpPr>
          <p:grpSpPr>
            <a:xfrm rot="8100000">
              <a:off x="8637996" y="6941037"/>
              <a:ext cx="70294" cy="344489"/>
              <a:chOff x="6368926" y="1435039"/>
              <a:chExt cx="70294" cy="344489"/>
            </a:xfrm>
          </p:grpSpPr>
          <p:sp>
            <p:nvSpPr>
              <p:cNvPr id="264" name="フリーフォーム: 図形 263">
                <a:extLst>
                  <a:ext uri="{FF2B5EF4-FFF2-40B4-BE49-F238E27FC236}">
                    <a16:creationId xmlns:a16="http://schemas.microsoft.com/office/drawing/2014/main" id="{5E7FD26A-F381-4DC6-B615-0D30B83DCF48}"/>
                  </a:ext>
                </a:extLst>
              </p:cNvPr>
              <p:cNvSpPr/>
              <p:nvPr/>
            </p:nvSpPr>
            <p:spPr>
              <a:xfrm>
                <a:off x="6378178" y="1435039"/>
                <a:ext cx="61042" cy="121366"/>
              </a:xfrm>
              <a:custGeom>
                <a:avLst/>
                <a:gdLst>
                  <a:gd name="connsiteX0" fmla="*/ 6747 w 61042"/>
                  <a:gd name="connsiteY0" fmla="*/ 61 h 121366"/>
                  <a:gd name="connsiteX1" fmla="*/ 6747 w 61042"/>
                  <a:gd name="connsiteY1" fmla="*/ 114361 h 121366"/>
                  <a:gd name="connsiteX2" fmla="*/ 60722 w 61042"/>
                  <a:gd name="connsiteY2" fmla="*/ 98486 h 121366"/>
                  <a:gd name="connsiteX3" fmla="*/ 6747 w 61042"/>
                  <a:gd name="connsiteY3" fmla="*/ 61 h 12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42" h="121366">
                    <a:moveTo>
                      <a:pt x="6747" y="61"/>
                    </a:moveTo>
                    <a:cubicBezTo>
                      <a:pt x="-2249" y="2707"/>
                      <a:pt x="-2249" y="97957"/>
                      <a:pt x="6747" y="114361"/>
                    </a:cubicBezTo>
                    <a:cubicBezTo>
                      <a:pt x="15743" y="130765"/>
                      <a:pt x="55960" y="115419"/>
                      <a:pt x="60722" y="98486"/>
                    </a:cubicBezTo>
                    <a:cubicBezTo>
                      <a:pt x="65484" y="81553"/>
                      <a:pt x="15743" y="-2585"/>
                      <a:pt x="6747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フリーフォーム: 図形 264">
                <a:extLst>
                  <a:ext uri="{FF2B5EF4-FFF2-40B4-BE49-F238E27FC236}">
                    <a16:creationId xmlns:a16="http://schemas.microsoft.com/office/drawing/2014/main" id="{6E8925AD-D491-4900-9A99-6F6DF6C48E2B}"/>
                  </a:ext>
                </a:extLst>
              </p:cNvPr>
              <p:cNvSpPr/>
              <p:nvPr/>
            </p:nvSpPr>
            <p:spPr>
              <a:xfrm>
                <a:off x="6368926" y="1625543"/>
                <a:ext cx="55725" cy="153985"/>
              </a:xfrm>
              <a:custGeom>
                <a:avLst/>
                <a:gdLst>
                  <a:gd name="connsiteX0" fmla="*/ 22349 w 55725"/>
                  <a:gd name="connsiteY0" fmla="*/ 57 h 153985"/>
                  <a:gd name="connsiteX1" fmla="*/ 124 w 55725"/>
                  <a:gd name="connsiteY1" fmla="*/ 101657 h 153985"/>
                  <a:gd name="connsiteX2" fmla="*/ 14412 w 55725"/>
                  <a:gd name="connsiteY2" fmla="*/ 146107 h 153985"/>
                  <a:gd name="connsiteX3" fmla="*/ 36637 w 55725"/>
                  <a:gd name="connsiteY3" fmla="*/ 152457 h 153985"/>
                  <a:gd name="connsiteX4" fmla="*/ 54099 w 55725"/>
                  <a:gd name="connsiteY4" fmla="*/ 128645 h 153985"/>
                  <a:gd name="connsiteX5" fmla="*/ 55687 w 55725"/>
                  <a:gd name="connsiteY5" fmla="*/ 87370 h 153985"/>
                  <a:gd name="connsiteX6" fmla="*/ 22349 w 55725"/>
                  <a:gd name="connsiteY6" fmla="*/ 57 h 1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25" h="153985">
                    <a:moveTo>
                      <a:pt x="22349" y="57"/>
                    </a:moveTo>
                    <a:cubicBezTo>
                      <a:pt x="13088" y="2438"/>
                      <a:pt x="1447" y="77315"/>
                      <a:pt x="124" y="101657"/>
                    </a:cubicBezTo>
                    <a:cubicBezTo>
                      <a:pt x="-1199" y="125999"/>
                      <a:pt x="8326" y="137640"/>
                      <a:pt x="14412" y="146107"/>
                    </a:cubicBezTo>
                    <a:cubicBezTo>
                      <a:pt x="20498" y="154574"/>
                      <a:pt x="30023" y="155367"/>
                      <a:pt x="36637" y="152457"/>
                    </a:cubicBezTo>
                    <a:cubicBezTo>
                      <a:pt x="43251" y="149547"/>
                      <a:pt x="50924" y="139493"/>
                      <a:pt x="54099" y="128645"/>
                    </a:cubicBezTo>
                    <a:cubicBezTo>
                      <a:pt x="57274" y="117797"/>
                      <a:pt x="54629" y="105361"/>
                      <a:pt x="55687" y="87370"/>
                    </a:cubicBezTo>
                    <a:cubicBezTo>
                      <a:pt x="56745" y="69379"/>
                      <a:pt x="31610" y="-2324"/>
                      <a:pt x="2234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6" name="グループ化 265">
              <a:extLst>
                <a:ext uri="{FF2B5EF4-FFF2-40B4-BE49-F238E27FC236}">
                  <a16:creationId xmlns:a16="http://schemas.microsoft.com/office/drawing/2014/main" id="{44C6FCAA-CAB1-4F84-AD9F-FF58159EB848}"/>
                </a:ext>
              </a:extLst>
            </p:cNvPr>
            <p:cNvGrpSpPr/>
            <p:nvPr/>
          </p:nvGrpSpPr>
          <p:grpSpPr>
            <a:xfrm rot="10800000">
              <a:off x="6357186" y="7846969"/>
              <a:ext cx="70294" cy="344489"/>
              <a:chOff x="6368926" y="1435039"/>
              <a:chExt cx="70294" cy="344489"/>
            </a:xfrm>
          </p:grpSpPr>
          <p:sp>
            <p:nvSpPr>
              <p:cNvPr id="267" name="フリーフォーム: 図形 266">
                <a:extLst>
                  <a:ext uri="{FF2B5EF4-FFF2-40B4-BE49-F238E27FC236}">
                    <a16:creationId xmlns:a16="http://schemas.microsoft.com/office/drawing/2014/main" id="{3A43476C-3FF4-4ACB-AEA2-3E2A5D9B011E}"/>
                  </a:ext>
                </a:extLst>
              </p:cNvPr>
              <p:cNvSpPr/>
              <p:nvPr/>
            </p:nvSpPr>
            <p:spPr>
              <a:xfrm>
                <a:off x="6378178" y="1435039"/>
                <a:ext cx="61042" cy="121366"/>
              </a:xfrm>
              <a:custGeom>
                <a:avLst/>
                <a:gdLst>
                  <a:gd name="connsiteX0" fmla="*/ 6747 w 61042"/>
                  <a:gd name="connsiteY0" fmla="*/ 61 h 121366"/>
                  <a:gd name="connsiteX1" fmla="*/ 6747 w 61042"/>
                  <a:gd name="connsiteY1" fmla="*/ 114361 h 121366"/>
                  <a:gd name="connsiteX2" fmla="*/ 60722 w 61042"/>
                  <a:gd name="connsiteY2" fmla="*/ 98486 h 121366"/>
                  <a:gd name="connsiteX3" fmla="*/ 6747 w 61042"/>
                  <a:gd name="connsiteY3" fmla="*/ 61 h 12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42" h="121366">
                    <a:moveTo>
                      <a:pt x="6747" y="61"/>
                    </a:moveTo>
                    <a:cubicBezTo>
                      <a:pt x="-2249" y="2707"/>
                      <a:pt x="-2249" y="97957"/>
                      <a:pt x="6747" y="114361"/>
                    </a:cubicBezTo>
                    <a:cubicBezTo>
                      <a:pt x="15743" y="130765"/>
                      <a:pt x="55960" y="115419"/>
                      <a:pt x="60722" y="98486"/>
                    </a:cubicBezTo>
                    <a:cubicBezTo>
                      <a:pt x="65484" y="81553"/>
                      <a:pt x="15743" y="-2585"/>
                      <a:pt x="6747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45B9BCAC-6793-4665-A1AD-486D479A3A2E}"/>
                  </a:ext>
                </a:extLst>
              </p:cNvPr>
              <p:cNvSpPr/>
              <p:nvPr/>
            </p:nvSpPr>
            <p:spPr>
              <a:xfrm>
                <a:off x="6368926" y="1625543"/>
                <a:ext cx="55725" cy="153985"/>
              </a:xfrm>
              <a:custGeom>
                <a:avLst/>
                <a:gdLst>
                  <a:gd name="connsiteX0" fmla="*/ 22349 w 55725"/>
                  <a:gd name="connsiteY0" fmla="*/ 57 h 153985"/>
                  <a:gd name="connsiteX1" fmla="*/ 124 w 55725"/>
                  <a:gd name="connsiteY1" fmla="*/ 101657 h 153985"/>
                  <a:gd name="connsiteX2" fmla="*/ 14412 w 55725"/>
                  <a:gd name="connsiteY2" fmla="*/ 146107 h 153985"/>
                  <a:gd name="connsiteX3" fmla="*/ 36637 w 55725"/>
                  <a:gd name="connsiteY3" fmla="*/ 152457 h 153985"/>
                  <a:gd name="connsiteX4" fmla="*/ 54099 w 55725"/>
                  <a:gd name="connsiteY4" fmla="*/ 128645 h 153985"/>
                  <a:gd name="connsiteX5" fmla="*/ 55687 w 55725"/>
                  <a:gd name="connsiteY5" fmla="*/ 87370 h 153985"/>
                  <a:gd name="connsiteX6" fmla="*/ 22349 w 55725"/>
                  <a:gd name="connsiteY6" fmla="*/ 57 h 1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25" h="153985">
                    <a:moveTo>
                      <a:pt x="22349" y="57"/>
                    </a:moveTo>
                    <a:cubicBezTo>
                      <a:pt x="13088" y="2438"/>
                      <a:pt x="1447" y="77315"/>
                      <a:pt x="124" y="101657"/>
                    </a:cubicBezTo>
                    <a:cubicBezTo>
                      <a:pt x="-1199" y="125999"/>
                      <a:pt x="8326" y="137640"/>
                      <a:pt x="14412" y="146107"/>
                    </a:cubicBezTo>
                    <a:cubicBezTo>
                      <a:pt x="20498" y="154574"/>
                      <a:pt x="30023" y="155367"/>
                      <a:pt x="36637" y="152457"/>
                    </a:cubicBezTo>
                    <a:cubicBezTo>
                      <a:pt x="43251" y="149547"/>
                      <a:pt x="50924" y="139493"/>
                      <a:pt x="54099" y="128645"/>
                    </a:cubicBezTo>
                    <a:cubicBezTo>
                      <a:pt x="57274" y="117797"/>
                      <a:pt x="54629" y="105361"/>
                      <a:pt x="55687" y="87370"/>
                    </a:cubicBezTo>
                    <a:cubicBezTo>
                      <a:pt x="56745" y="69379"/>
                      <a:pt x="31610" y="-2324"/>
                      <a:pt x="2234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9" name="グループ化 268">
              <a:extLst>
                <a:ext uri="{FF2B5EF4-FFF2-40B4-BE49-F238E27FC236}">
                  <a16:creationId xmlns:a16="http://schemas.microsoft.com/office/drawing/2014/main" id="{CDCB1DB9-8F04-4E31-B711-429233BB95F9}"/>
                </a:ext>
              </a:extLst>
            </p:cNvPr>
            <p:cNvGrpSpPr/>
            <p:nvPr/>
          </p:nvGrpSpPr>
          <p:grpSpPr>
            <a:xfrm rot="13500000" flipH="1">
              <a:off x="4099864" y="6941037"/>
              <a:ext cx="70294" cy="344489"/>
              <a:chOff x="6368926" y="1435039"/>
              <a:chExt cx="70294" cy="344489"/>
            </a:xfrm>
          </p:grpSpPr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68150206-8CAE-45FA-BFD4-51967DF05365}"/>
                  </a:ext>
                </a:extLst>
              </p:cNvPr>
              <p:cNvSpPr/>
              <p:nvPr/>
            </p:nvSpPr>
            <p:spPr>
              <a:xfrm>
                <a:off x="6378178" y="1435039"/>
                <a:ext cx="61042" cy="121366"/>
              </a:xfrm>
              <a:custGeom>
                <a:avLst/>
                <a:gdLst>
                  <a:gd name="connsiteX0" fmla="*/ 6747 w 61042"/>
                  <a:gd name="connsiteY0" fmla="*/ 61 h 121366"/>
                  <a:gd name="connsiteX1" fmla="*/ 6747 w 61042"/>
                  <a:gd name="connsiteY1" fmla="*/ 114361 h 121366"/>
                  <a:gd name="connsiteX2" fmla="*/ 60722 w 61042"/>
                  <a:gd name="connsiteY2" fmla="*/ 98486 h 121366"/>
                  <a:gd name="connsiteX3" fmla="*/ 6747 w 61042"/>
                  <a:gd name="connsiteY3" fmla="*/ 61 h 12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42" h="121366">
                    <a:moveTo>
                      <a:pt x="6747" y="61"/>
                    </a:moveTo>
                    <a:cubicBezTo>
                      <a:pt x="-2249" y="2707"/>
                      <a:pt x="-2249" y="97957"/>
                      <a:pt x="6747" y="114361"/>
                    </a:cubicBezTo>
                    <a:cubicBezTo>
                      <a:pt x="15743" y="130765"/>
                      <a:pt x="55960" y="115419"/>
                      <a:pt x="60722" y="98486"/>
                    </a:cubicBezTo>
                    <a:cubicBezTo>
                      <a:pt x="65484" y="81553"/>
                      <a:pt x="15743" y="-2585"/>
                      <a:pt x="6747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315A2B81-3D1F-47D7-ABBC-7F00ABC46E85}"/>
                  </a:ext>
                </a:extLst>
              </p:cNvPr>
              <p:cNvSpPr/>
              <p:nvPr/>
            </p:nvSpPr>
            <p:spPr>
              <a:xfrm>
                <a:off x="6368926" y="1625543"/>
                <a:ext cx="55725" cy="153985"/>
              </a:xfrm>
              <a:custGeom>
                <a:avLst/>
                <a:gdLst>
                  <a:gd name="connsiteX0" fmla="*/ 22349 w 55725"/>
                  <a:gd name="connsiteY0" fmla="*/ 57 h 153985"/>
                  <a:gd name="connsiteX1" fmla="*/ 124 w 55725"/>
                  <a:gd name="connsiteY1" fmla="*/ 101657 h 153985"/>
                  <a:gd name="connsiteX2" fmla="*/ 14412 w 55725"/>
                  <a:gd name="connsiteY2" fmla="*/ 146107 h 153985"/>
                  <a:gd name="connsiteX3" fmla="*/ 36637 w 55725"/>
                  <a:gd name="connsiteY3" fmla="*/ 152457 h 153985"/>
                  <a:gd name="connsiteX4" fmla="*/ 54099 w 55725"/>
                  <a:gd name="connsiteY4" fmla="*/ 128645 h 153985"/>
                  <a:gd name="connsiteX5" fmla="*/ 55687 w 55725"/>
                  <a:gd name="connsiteY5" fmla="*/ 87370 h 153985"/>
                  <a:gd name="connsiteX6" fmla="*/ 22349 w 55725"/>
                  <a:gd name="connsiteY6" fmla="*/ 57 h 1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25" h="153985">
                    <a:moveTo>
                      <a:pt x="22349" y="57"/>
                    </a:moveTo>
                    <a:cubicBezTo>
                      <a:pt x="13088" y="2438"/>
                      <a:pt x="1447" y="77315"/>
                      <a:pt x="124" y="101657"/>
                    </a:cubicBezTo>
                    <a:cubicBezTo>
                      <a:pt x="-1199" y="125999"/>
                      <a:pt x="8326" y="137640"/>
                      <a:pt x="14412" y="146107"/>
                    </a:cubicBezTo>
                    <a:cubicBezTo>
                      <a:pt x="20498" y="154574"/>
                      <a:pt x="30023" y="155367"/>
                      <a:pt x="36637" y="152457"/>
                    </a:cubicBezTo>
                    <a:cubicBezTo>
                      <a:pt x="43251" y="149547"/>
                      <a:pt x="50924" y="139493"/>
                      <a:pt x="54099" y="128645"/>
                    </a:cubicBezTo>
                    <a:cubicBezTo>
                      <a:pt x="57274" y="117797"/>
                      <a:pt x="54629" y="105361"/>
                      <a:pt x="55687" y="87370"/>
                    </a:cubicBezTo>
                    <a:cubicBezTo>
                      <a:pt x="56745" y="69379"/>
                      <a:pt x="31610" y="-2324"/>
                      <a:pt x="2234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2" name="グループ化 271">
              <a:extLst>
                <a:ext uri="{FF2B5EF4-FFF2-40B4-BE49-F238E27FC236}">
                  <a16:creationId xmlns:a16="http://schemas.microsoft.com/office/drawing/2014/main" id="{9CEF7A36-6FA4-447C-A9F3-31F1B0DDD025}"/>
                </a:ext>
              </a:extLst>
            </p:cNvPr>
            <p:cNvGrpSpPr/>
            <p:nvPr/>
          </p:nvGrpSpPr>
          <p:grpSpPr>
            <a:xfrm rot="16200000" flipH="1">
              <a:off x="3109261" y="4663503"/>
              <a:ext cx="70294" cy="344489"/>
              <a:chOff x="6368926" y="1435039"/>
              <a:chExt cx="70294" cy="344489"/>
            </a:xfrm>
          </p:grpSpPr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4C7C1D55-CD0C-4DD4-8A4D-AC8C8BC017EE}"/>
                  </a:ext>
                </a:extLst>
              </p:cNvPr>
              <p:cNvSpPr/>
              <p:nvPr/>
            </p:nvSpPr>
            <p:spPr>
              <a:xfrm>
                <a:off x="6378178" y="1435039"/>
                <a:ext cx="61042" cy="121366"/>
              </a:xfrm>
              <a:custGeom>
                <a:avLst/>
                <a:gdLst>
                  <a:gd name="connsiteX0" fmla="*/ 6747 w 61042"/>
                  <a:gd name="connsiteY0" fmla="*/ 61 h 121366"/>
                  <a:gd name="connsiteX1" fmla="*/ 6747 w 61042"/>
                  <a:gd name="connsiteY1" fmla="*/ 114361 h 121366"/>
                  <a:gd name="connsiteX2" fmla="*/ 60722 w 61042"/>
                  <a:gd name="connsiteY2" fmla="*/ 98486 h 121366"/>
                  <a:gd name="connsiteX3" fmla="*/ 6747 w 61042"/>
                  <a:gd name="connsiteY3" fmla="*/ 61 h 12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42" h="121366">
                    <a:moveTo>
                      <a:pt x="6747" y="61"/>
                    </a:moveTo>
                    <a:cubicBezTo>
                      <a:pt x="-2249" y="2707"/>
                      <a:pt x="-2249" y="97957"/>
                      <a:pt x="6747" y="114361"/>
                    </a:cubicBezTo>
                    <a:cubicBezTo>
                      <a:pt x="15743" y="130765"/>
                      <a:pt x="55960" y="115419"/>
                      <a:pt x="60722" y="98486"/>
                    </a:cubicBezTo>
                    <a:cubicBezTo>
                      <a:pt x="65484" y="81553"/>
                      <a:pt x="15743" y="-2585"/>
                      <a:pt x="6747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4477AAAB-B8E3-4A49-97B0-E48A7B52BA21}"/>
                  </a:ext>
                </a:extLst>
              </p:cNvPr>
              <p:cNvSpPr/>
              <p:nvPr/>
            </p:nvSpPr>
            <p:spPr>
              <a:xfrm>
                <a:off x="6368926" y="1625543"/>
                <a:ext cx="55725" cy="153985"/>
              </a:xfrm>
              <a:custGeom>
                <a:avLst/>
                <a:gdLst>
                  <a:gd name="connsiteX0" fmla="*/ 22349 w 55725"/>
                  <a:gd name="connsiteY0" fmla="*/ 57 h 153985"/>
                  <a:gd name="connsiteX1" fmla="*/ 124 w 55725"/>
                  <a:gd name="connsiteY1" fmla="*/ 101657 h 153985"/>
                  <a:gd name="connsiteX2" fmla="*/ 14412 w 55725"/>
                  <a:gd name="connsiteY2" fmla="*/ 146107 h 153985"/>
                  <a:gd name="connsiteX3" fmla="*/ 36637 w 55725"/>
                  <a:gd name="connsiteY3" fmla="*/ 152457 h 153985"/>
                  <a:gd name="connsiteX4" fmla="*/ 54099 w 55725"/>
                  <a:gd name="connsiteY4" fmla="*/ 128645 h 153985"/>
                  <a:gd name="connsiteX5" fmla="*/ 55687 w 55725"/>
                  <a:gd name="connsiteY5" fmla="*/ 87370 h 153985"/>
                  <a:gd name="connsiteX6" fmla="*/ 22349 w 55725"/>
                  <a:gd name="connsiteY6" fmla="*/ 57 h 1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25" h="153985">
                    <a:moveTo>
                      <a:pt x="22349" y="57"/>
                    </a:moveTo>
                    <a:cubicBezTo>
                      <a:pt x="13088" y="2438"/>
                      <a:pt x="1447" y="77315"/>
                      <a:pt x="124" y="101657"/>
                    </a:cubicBezTo>
                    <a:cubicBezTo>
                      <a:pt x="-1199" y="125999"/>
                      <a:pt x="8326" y="137640"/>
                      <a:pt x="14412" y="146107"/>
                    </a:cubicBezTo>
                    <a:cubicBezTo>
                      <a:pt x="20498" y="154574"/>
                      <a:pt x="30023" y="155367"/>
                      <a:pt x="36637" y="152457"/>
                    </a:cubicBezTo>
                    <a:cubicBezTo>
                      <a:pt x="43251" y="149547"/>
                      <a:pt x="50924" y="139493"/>
                      <a:pt x="54099" y="128645"/>
                    </a:cubicBezTo>
                    <a:cubicBezTo>
                      <a:pt x="57274" y="117797"/>
                      <a:pt x="54629" y="105361"/>
                      <a:pt x="55687" y="87370"/>
                    </a:cubicBezTo>
                    <a:cubicBezTo>
                      <a:pt x="56745" y="69379"/>
                      <a:pt x="31610" y="-2324"/>
                      <a:pt x="2234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5" name="グループ化 274">
              <a:extLst>
                <a:ext uri="{FF2B5EF4-FFF2-40B4-BE49-F238E27FC236}">
                  <a16:creationId xmlns:a16="http://schemas.microsoft.com/office/drawing/2014/main" id="{BA14D0C1-9F3B-4DAE-9FA4-638AF3EC50ED}"/>
                </a:ext>
              </a:extLst>
            </p:cNvPr>
            <p:cNvGrpSpPr/>
            <p:nvPr/>
          </p:nvGrpSpPr>
          <p:grpSpPr>
            <a:xfrm rot="8100000">
              <a:off x="4074462" y="2385971"/>
              <a:ext cx="70294" cy="344489"/>
              <a:chOff x="6368926" y="1435039"/>
              <a:chExt cx="70294" cy="344489"/>
            </a:xfrm>
          </p:grpSpPr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DD4365A4-0C3A-418F-839E-DE1A9BF1E260}"/>
                  </a:ext>
                </a:extLst>
              </p:cNvPr>
              <p:cNvSpPr/>
              <p:nvPr/>
            </p:nvSpPr>
            <p:spPr>
              <a:xfrm>
                <a:off x="6378178" y="1435039"/>
                <a:ext cx="61042" cy="121366"/>
              </a:xfrm>
              <a:custGeom>
                <a:avLst/>
                <a:gdLst>
                  <a:gd name="connsiteX0" fmla="*/ 6747 w 61042"/>
                  <a:gd name="connsiteY0" fmla="*/ 61 h 121366"/>
                  <a:gd name="connsiteX1" fmla="*/ 6747 w 61042"/>
                  <a:gd name="connsiteY1" fmla="*/ 114361 h 121366"/>
                  <a:gd name="connsiteX2" fmla="*/ 60722 w 61042"/>
                  <a:gd name="connsiteY2" fmla="*/ 98486 h 121366"/>
                  <a:gd name="connsiteX3" fmla="*/ 6747 w 61042"/>
                  <a:gd name="connsiteY3" fmla="*/ 61 h 12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42" h="121366">
                    <a:moveTo>
                      <a:pt x="6747" y="61"/>
                    </a:moveTo>
                    <a:cubicBezTo>
                      <a:pt x="-2249" y="2707"/>
                      <a:pt x="-2249" y="97957"/>
                      <a:pt x="6747" y="114361"/>
                    </a:cubicBezTo>
                    <a:cubicBezTo>
                      <a:pt x="15743" y="130765"/>
                      <a:pt x="55960" y="115419"/>
                      <a:pt x="60722" y="98486"/>
                    </a:cubicBezTo>
                    <a:cubicBezTo>
                      <a:pt x="65484" y="81553"/>
                      <a:pt x="15743" y="-2585"/>
                      <a:pt x="6747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FBCE21EA-F3A0-4E16-AD1B-FE6B0DA93334}"/>
                  </a:ext>
                </a:extLst>
              </p:cNvPr>
              <p:cNvSpPr/>
              <p:nvPr/>
            </p:nvSpPr>
            <p:spPr>
              <a:xfrm>
                <a:off x="6368926" y="1625543"/>
                <a:ext cx="55725" cy="153985"/>
              </a:xfrm>
              <a:custGeom>
                <a:avLst/>
                <a:gdLst>
                  <a:gd name="connsiteX0" fmla="*/ 22349 w 55725"/>
                  <a:gd name="connsiteY0" fmla="*/ 57 h 153985"/>
                  <a:gd name="connsiteX1" fmla="*/ 124 w 55725"/>
                  <a:gd name="connsiteY1" fmla="*/ 101657 h 153985"/>
                  <a:gd name="connsiteX2" fmla="*/ 14412 w 55725"/>
                  <a:gd name="connsiteY2" fmla="*/ 146107 h 153985"/>
                  <a:gd name="connsiteX3" fmla="*/ 36637 w 55725"/>
                  <a:gd name="connsiteY3" fmla="*/ 152457 h 153985"/>
                  <a:gd name="connsiteX4" fmla="*/ 54099 w 55725"/>
                  <a:gd name="connsiteY4" fmla="*/ 128645 h 153985"/>
                  <a:gd name="connsiteX5" fmla="*/ 55687 w 55725"/>
                  <a:gd name="connsiteY5" fmla="*/ 87370 h 153985"/>
                  <a:gd name="connsiteX6" fmla="*/ 22349 w 55725"/>
                  <a:gd name="connsiteY6" fmla="*/ 57 h 1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25" h="153985">
                    <a:moveTo>
                      <a:pt x="22349" y="57"/>
                    </a:moveTo>
                    <a:cubicBezTo>
                      <a:pt x="13088" y="2438"/>
                      <a:pt x="1447" y="77315"/>
                      <a:pt x="124" y="101657"/>
                    </a:cubicBezTo>
                    <a:cubicBezTo>
                      <a:pt x="-1199" y="125999"/>
                      <a:pt x="8326" y="137640"/>
                      <a:pt x="14412" y="146107"/>
                    </a:cubicBezTo>
                    <a:cubicBezTo>
                      <a:pt x="20498" y="154574"/>
                      <a:pt x="30023" y="155367"/>
                      <a:pt x="36637" y="152457"/>
                    </a:cubicBezTo>
                    <a:cubicBezTo>
                      <a:pt x="43251" y="149547"/>
                      <a:pt x="50924" y="139493"/>
                      <a:pt x="54099" y="128645"/>
                    </a:cubicBezTo>
                    <a:cubicBezTo>
                      <a:pt x="57274" y="117797"/>
                      <a:pt x="54629" y="105361"/>
                      <a:pt x="55687" y="87370"/>
                    </a:cubicBezTo>
                    <a:cubicBezTo>
                      <a:pt x="56745" y="69379"/>
                      <a:pt x="31610" y="-2324"/>
                      <a:pt x="2234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5" name="グループ化 294">
              <a:extLst>
                <a:ext uri="{FF2B5EF4-FFF2-40B4-BE49-F238E27FC236}">
                  <a16:creationId xmlns:a16="http://schemas.microsoft.com/office/drawing/2014/main" id="{1404C3AC-2D21-438E-A508-CFC1071CAFBE}"/>
                </a:ext>
              </a:extLst>
            </p:cNvPr>
            <p:cNvGrpSpPr/>
            <p:nvPr/>
          </p:nvGrpSpPr>
          <p:grpSpPr>
            <a:xfrm>
              <a:off x="4241760" y="2570556"/>
              <a:ext cx="1677999" cy="1369988"/>
              <a:chOff x="4241760" y="2570556"/>
              <a:chExt cx="1677999" cy="1369988"/>
            </a:xfrm>
            <a:solidFill>
              <a:srgbClr val="391906"/>
            </a:solidFill>
          </p:grpSpPr>
          <p:grpSp>
            <p:nvGrpSpPr>
              <p:cNvPr id="294" name="グループ化 293">
                <a:extLst>
                  <a:ext uri="{FF2B5EF4-FFF2-40B4-BE49-F238E27FC236}">
                    <a16:creationId xmlns:a16="http://schemas.microsoft.com/office/drawing/2014/main" id="{88E85639-C749-483E-987E-7B39854E5410}"/>
                  </a:ext>
                </a:extLst>
              </p:cNvPr>
              <p:cNvGrpSpPr/>
              <p:nvPr/>
            </p:nvGrpSpPr>
            <p:grpSpPr>
              <a:xfrm>
                <a:off x="4241760" y="2570556"/>
                <a:ext cx="1676934" cy="1369988"/>
                <a:chOff x="4241760" y="2570556"/>
                <a:chExt cx="1676934" cy="1369988"/>
              </a:xfrm>
              <a:grpFill/>
            </p:grpSpPr>
            <p:sp>
              <p:nvSpPr>
                <p:cNvPr id="278" name="フリーフォーム: 図形 277">
                  <a:extLst>
                    <a:ext uri="{FF2B5EF4-FFF2-40B4-BE49-F238E27FC236}">
                      <a16:creationId xmlns:a16="http://schemas.microsoft.com/office/drawing/2014/main" id="{0AF2D03C-F574-451B-8235-934D7941B23E}"/>
                    </a:ext>
                  </a:extLst>
                </p:cNvPr>
                <p:cNvSpPr/>
                <p:nvPr/>
              </p:nvSpPr>
              <p:spPr>
                <a:xfrm>
                  <a:off x="4241760" y="2578335"/>
                  <a:ext cx="599175" cy="619560"/>
                </a:xfrm>
                <a:custGeom>
                  <a:avLst/>
                  <a:gdLst>
                    <a:gd name="connsiteX0" fmla="*/ 461473 w 599175"/>
                    <a:gd name="connsiteY0" fmla="*/ 177565 h 619560"/>
                    <a:gd name="connsiteX1" fmla="*/ 342940 w 599175"/>
                    <a:gd name="connsiteY1" fmla="*/ 139465 h 619560"/>
                    <a:gd name="connsiteX2" fmla="*/ 173607 w 599175"/>
                    <a:gd name="connsiteY2" fmla="*/ 232598 h 619560"/>
                    <a:gd name="connsiteX3" fmla="*/ 114340 w 599175"/>
                    <a:gd name="connsiteY3" fmla="*/ 291865 h 619560"/>
                    <a:gd name="connsiteX4" fmla="*/ 190540 w 599175"/>
                    <a:gd name="connsiteY4" fmla="*/ 435798 h 619560"/>
                    <a:gd name="connsiteX5" fmla="*/ 355640 w 599175"/>
                    <a:gd name="connsiteY5" fmla="*/ 473898 h 619560"/>
                    <a:gd name="connsiteX6" fmla="*/ 410673 w 599175"/>
                    <a:gd name="connsiteY6" fmla="*/ 431565 h 619560"/>
                    <a:gd name="connsiteX7" fmla="*/ 330240 w 599175"/>
                    <a:gd name="connsiteY7" fmla="*/ 401932 h 619560"/>
                    <a:gd name="connsiteX8" fmla="*/ 313307 w 599175"/>
                    <a:gd name="connsiteY8" fmla="*/ 334198 h 619560"/>
                    <a:gd name="connsiteX9" fmla="*/ 381040 w 599175"/>
                    <a:gd name="connsiteY9" fmla="*/ 262232 h 619560"/>
                    <a:gd name="connsiteX10" fmla="*/ 588473 w 599175"/>
                    <a:gd name="connsiteY10" fmla="*/ 274932 h 619560"/>
                    <a:gd name="connsiteX11" fmla="*/ 554607 w 599175"/>
                    <a:gd name="connsiteY11" fmla="*/ 537398 h 619560"/>
                    <a:gd name="connsiteX12" fmla="*/ 427607 w 599175"/>
                    <a:gd name="connsiteY12" fmla="*/ 588198 h 619560"/>
                    <a:gd name="connsiteX13" fmla="*/ 372573 w 599175"/>
                    <a:gd name="connsiteY13" fmla="*/ 617832 h 619560"/>
                    <a:gd name="connsiteX14" fmla="*/ 258273 w 599175"/>
                    <a:gd name="connsiteY14" fmla="*/ 537398 h 619560"/>
                    <a:gd name="connsiteX15" fmla="*/ 194773 w 599175"/>
                    <a:gd name="connsiteY15" fmla="*/ 465432 h 619560"/>
                    <a:gd name="connsiteX16" fmla="*/ 105873 w 599175"/>
                    <a:gd name="connsiteY16" fmla="*/ 410398 h 619560"/>
                    <a:gd name="connsiteX17" fmla="*/ 25440 w 599175"/>
                    <a:gd name="connsiteY17" fmla="*/ 363832 h 619560"/>
                    <a:gd name="connsiteX18" fmla="*/ 40 w 599175"/>
                    <a:gd name="connsiteY18" fmla="*/ 296098 h 619560"/>
                    <a:gd name="connsiteX19" fmla="*/ 29673 w 599175"/>
                    <a:gd name="connsiteY19" fmla="*/ 177565 h 619560"/>
                    <a:gd name="connsiteX20" fmla="*/ 165140 w 599175"/>
                    <a:gd name="connsiteY20" fmla="*/ 54798 h 619560"/>
                    <a:gd name="connsiteX21" fmla="*/ 258273 w 599175"/>
                    <a:gd name="connsiteY21" fmla="*/ 8232 h 619560"/>
                    <a:gd name="connsiteX22" fmla="*/ 406440 w 599175"/>
                    <a:gd name="connsiteY22" fmla="*/ 3998 h 619560"/>
                    <a:gd name="connsiteX23" fmla="*/ 491107 w 599175"/>
                    <a:gd name="connsiteY23" fmla="*/ 50565 h 619560"/>
                    <a:gd name="connsiteX24" fmla="*/ 524973 w 599175"/>
                    <a:gd name="connsiteY24" fmla="*/ 109832 h 619560"/>
                    <a:gd name="connsiteX25" fmla="*/ 461473 w 599175"/>
                    <a:gd name="connsiteY25" fmla="*/ 177565 h 619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99175" h="619560">
                      <a:moveTo>
                        <a:pt x="461473" y="177565"/>
                      </a:moveTo>
                      <a:cubicBezTo>
                        <a:pt x="431134" y="182504"/>
                        <a:pt x="390918" y="130293"/>
                        <a:pt x="342940" y="139465"/>
                      </a:cubicBezTo>
                      <a:cubicBezTo>
                        <a:pt x="294962" y="148637"/>
                        <a:pt x="211707" y="207198"/>
                        <a:pt x="173607" y="232598"/>
                      </a:cubicBezTo>
                      <a:cubicBezTo>
                        <a:pt x="135507" y="257998"/>
                        <a:pt x="111518" y="257998"/>
                        <a:pt x="114340" y="291865"/>
                      </a:cubicBezTo>
                      <a:cubicBezTo>
                        <a:pt x="117162" y="325732"/>
                        <a:pt x="150323" y="405459"/>
                        <a:pt x="190540" y="435798"/>
                      </a:cubicBezTo>
                      <a:cubicBezTo>
                        <a:pt x="230757" y="466137"/>
                        <a:pt x="318951" y="474603"/>
                        <a:pt x="355640" y="473898"/>
                      </a:cubicBezTo>
                      <a:cubicBezTo>
                        <a:pt x="392329" y="473193"/>
                        <a:pt x="414906" y="443559"/>
                        <a:pt x="410673" y="431565"/>
                      </a:cubicBezTo>
                      <a:cubicBezTo>
                        <a:pt x="406440" y="419571"/>
                        <a:pt x="346468" y="418160"/>
                        <a:pt x="330240" y="401932"/>
                      </a:cubicBezTo>
                      <a:cubicBezTo>
                        <a:pt x="314012" y="385704"/>
                        <a:pt x="304840" y="357481"/>
                        <a:pt x="313307" y="334198"/>
                      </a:cubicBezTo>
                      <a:cubicBezTo>
                        <a:pt x="321774" y="310915"/>
                        <a:pt x="335179" y="272110"/>
                        <a:pt x="381040" y="262232"/>
                      </a:cubicBezTo>
                      <a:cubicBezTo>
                        <a:pt x="426901" y="252354"/>
                        <a:pt x="559545" y="229071"/>
                        <a:pt x="588473" y="274932"/>
                      </a:cubicBezTo>
                      <a:cubicBezTo>
                        <a:pt x="617401" y="320793"/>
                        <a:pt x="581418" y="485187"/>
                        <a:pt x="554607" y="537398"/>
                      </a:cubicBezTo>
                      <a:cubicBezTo>
                        <a:pt x="527796" y="589609"/>
                        <a:pt x="457946" y="574792"/>
                        <a:pt x="427607" y="588198"/>
                      </a:cubicBezTo>
                      <a:cubicBezTo>
                        <a:pt x="397268" y="601604"/>
                        <a:pt x="400795" y="626299"/>
                        <a:pt x="372573" y="617832"/>
                      </a:cubicBezTo>
                      <a:cubicBezTo>
                        <a:pt x="344351" y="609365"/>
                        <a:pt x="287906" y="562798"/>
                        <a:pt x="258273" y="537398"/>
                      </a:cubicBezTo>
                      <a:cubicBezTo>
                        <a:pt x="228640" y="511998"/>
                        <a:pt x="220173" y="486599"/>
                        <a:pt x="194773" y="465432"/>
                      </a:cubicBezTo>
                      <a:cubicBezTo>
                        <a:pt x="169373" y="444265"/>
                        <a:pt x="134095" y="427331"/>
                        <a:pt x="105873" y="410398"/>
                      </a:cubicBezTo>
                      <a:cubicBezTo>
                        <a:pt x="77651" y="393465"/>
                        <a:pt x="43079" y="382882"/>
                        <a:pt x="25440" y="363832"/>
                      </a:cubicBezTo>
                      <a:cubicBezTo>
                        <a:pt x="7801" y="344782"/>
                        <a:pt x="-665" y="327142"/>
                        <a:pt x="40" y="296098"/>
                      </a:cubicBezTo>
                      <a:cubicBezTo>
                        <a:pt x="745" y="265054"/>
                        <a:pt x="2156" y="217782"/>
                        <a:pt x="29673" y="177565"/>
                      </a:cubicBezTo>
                      <a:cubicBezTo>
                        <a:pt x="57190" y="137348"/>
                        <a:pt x="127040" y="83020"/>
                        <a:pt x="165140" y="54798"/>
                      </a:cubicBezTo>
                      <a:cubicBezTo>
                        <a:pt x="203240" y="26576"/>
                        <a:pt x="218057" y="16699"/>
                        <a:pt x="258273" y="8232"/>
                      </a:cubicBezTo>
                      <a:cubicBezTo>
                        <a:pt x="298489" y="-235"/>
                        <a:pt x="367634" y="-3058"/>
                        <a:pt x="406440" y="3998"/>
                      </a:cubicBezTo>
                      <a:cubicBezTo>
                        <a:pt x="445246" y="11054"/>
                        <a:pt x="471352" y="32926"/>
                        <a:pt x="491107" y="50565"/>
                      </a:cubicBezTo>
                      <a:cubicBezTo>
                        <a:pt x="510862" y="68204"/>
                        <a:pt x="528501" y="92193"/>
                        <a:pt x="524973" y="109832"/>
                      </a:cubicBezTo>
                      <a:cubicBezTo>
                        <a:pt x="521445" y="127471"/>
                        <a:pt x="491812" y="172626"/>
                        <a:pt x="461473" y="177565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フリーフォーム: 図形 278">
                  <a:extLst>
                    <a:ext uri="{FF2B5EF4-FFF2-40B4-BE49-F238E27FC236}">
                      <a16:creationId xmlns:a16="http://schemas.microsoft.com/office/drawing/2014/main" id="{67694A9C-7E0E-4BAF-B487-E1F74CFEF494}"/>
                    </a:ext>
                  </a:extLst>
                </p:cNvPr>
                <p:cNvSpPr/>
                <p:nvPr/>
              </p:nvSpPr>
              <p:spPr>
                <a:xfrm>
                  <a:off x="4901630" y="2570556"/>
                  <a:ext cx="188429" cy="600363"/>
                </a:xfrm>
                <a:custGeom>
                  <a:avLst/>
                  <a:gdLst>
                    <a:gd name="connsiteX0" fmla="*/ 9037 w 188429"/>
                    <a:gd name="connsiteY0" fmla="*/ 41411 h 600363"/>
                    <a:gd name="connsiteX1" fmla="*/ 21737 w 188429"/>
                    <a:gd name="connsiteY1" fmla="*/ 515544 h 600363"/>
                    <a:gd name="connsiteX2" fmla="*/ 21737 w 188429"/>
                    <a:gd name="connsiteY2" fmla="*/ 579044 h 600363"/>
                    <a:gd name="connsiteX3" fmla="*/ 123337 w 188429"/>
                    <a:gd name="connsiteY3" fmla="*/ 600211 h 600363"/>
                    <a:gd name="connsiteX4" fmla="*/ 148737 w 188429"/>
                    <a:gd name="connsiteY4" fmla="*/ 570577 h 600363"/>
                    <a:gd name="connsiteX5" fmla="*/ 148737 w 188429"/>
                    <a:gd name="connsiteY5" fmla="*/ 468977 h 600363"/>
                    <a:gd name="connsiteX6" fmla="*/ 148737 w 188429"/>
                    <a:gd name="connsiteY6" fmla="*/ 367377 h 600363"/>
                    <a:gd name="connsiteX7" fmla="*/ 178370 w 188429"/>
                    <a:gd name="connsiteY7" fmla="*/ 113377 h 600363"/>
                    <a:gd name="connsiteX8" fmla="*/ 174137 w 188429"/>
                    <a:gd name="connsiteY8" fmla="*/ 32944 h 600363"/>
                    <a:gd name="connsiteX9" fmla="*/ 9037 w 188429"/>
                    <a:gd name="connsiteY9" fmla="*/ 41411 h 600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429" h="600363">
                      <a:moveTo>
                        <a:pt x="9037" y="41411"/>
                      </a:moveTo>
                      <a:cubicBezTo>
                        <a:pt x="-16363" y="121844"/>
                        <a:pt x="19620" y="425939"/>
                        <a:pt x="21737" y="515544"/>
                      </a:cubicBezTo>
                      <a:cubicBezTo>
                        <a:pt x="23854" y="605149"/>
                        <a:pt x="4804" y="564933"/>
                        <a:pt x="21737" y="579044"/>
                      </a:cubicBezTo>
                      <a:cubicBezTo>
                        <a:pt x="38670" y="593155"/>
                        <a:pt x="102170" y="601622"/>
                        <a:pt x="123337" y="600211"/>
                      </a:cubicBezTo>
                      <a:cubicBezTo>
                        <a:pt x="144504" y="598800"/>
                        <a:pt x="144504" y="592449"/>
                        <a:pt x="148737" y="570577"/>
                      </a:cubicBezTo>
                      <a:cubicBezTo>
                        <a:pt x="152970" y="548705"/>
                        <a:pt x="148737" y="468977"/>
                        <a:pt x="148737" y="468977"/>
                      </a:cubicBezTo>
                      <a:cubicBezTo>
                        <a:pt x="148737" y="435110"/>
                        <a:pt x="143798" y="426644"/>
                        <a:pt x="148737" y="367377"/>
                      </a:cubicBezTo>
                      <a:cubicBezTo>
                        <a:pt x="153676" y="308110"/>
                        <a:pt x="174137" y="169116"/>
                        <a:pt x="178370" y="113377"/>
                      </a:cubicBezTo>
                      <a:cubicBezTo>
                        <a:pt x="182603" y="57638"/>
                        <a:pt x="200948" y="45644"/>
                        <a:pt x="174137" y="32944"/>
                      </a:cubicBezTo>
                      <a:cubicBezTo>
                        <a:pt x="147326" y="20244"/>
                        <a:pt x="34437" y="-39022"/>
                        <a:pt x="9037" y="41411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: 図形 279">
                  <a:extLst>
                    <a:ext uri="{FF2B5EF4-FFF2-40B4-BE49-F238E27FC236}">
                      <a16:creationId xmlns:a16="http://schemas.microsoft.com/office/drawing/2014/main" id="{13829886-C4CE-40A7-89F8-BF4592230203}"/>
                    </a:ext>
                  </a:extLst>
                </p:cNvPr>
                <p:cNvSpPr/>
                <p:nvPr/>
              </p:nvSpPr>
              <p:spPr>
                <a:xfrm>
                  <a:off x="4937007" y="2574749"/>
                  <a:ext cx="443837" cy="437895"/>
                </a:xfrm>
                <a:custGeom>
                  <a:avLst/>
                  <a:gdLst>
                    <a:gd name="connsiteX0" fmla="*/ 15993 w 443837"/>
                    <a:gd name="connsiteY0" fmla="*/ 3351 h 437895"/>
                    <a:gd name="connsiteX1" fmla="*/ 354660 w 443837"/>
                    <a:gd name="connsiteY1" fmla="*/ 41451 h 437895"/>
                    <a:gd name="connsiteX2" fmla="*/ 401226 w 443837"/>
                    <a:gd name="connsiteY2" fmla="*/ 113418 h 437895"/>
                    <a:gd name="connsiteX3" fmla="*/ 443560 w 443837"/>
                    <a:gd name="connsiteY3" fmla="*/ 303918 h 437895"/>
                    <a:gd name="connsiteX4" fmla="*/ 380060 w 443837"/>
                    <a:gd name="connsiteY4" fmla="*/ 422451 h 437895"/>
                    <a:gd name="connsiteX5" fmla="*/ 286926 w 443837"/>
                    <a:gd name="connsiteY5" fmla="*/ 435151 h 437895"/>
                    <a:gd name="connsiteX6" fmla="*/ 117593 w 443837"/>
                    <a:gd name="connsiteY6" fmla="*/ 435151 h 437895"/>
                    <a:gd name="connsiteX7" fmla="*/ 58326 w 443837"/>
                    <a:gd name="connsiteY7" fmla="*/ 405518 h 437895"/>
                    <a:gd name="connsiteX8" fmla="*/ 58326 w 443837"/>
                    <a:gd name="connsiteY8" fmla="*/ 333551 h 437895"/>
                    <a:gd name="connsiteX9" fmla="*/ 198026 w 443837"/>
                    <a:gd name="connsiteY9" fmla="*/ 337784 h 437895"/>
                    <a:gd name="connsiteX10" fmla="*/ 312326 w 443837"/>
                    <a:gd name="connsiteY10" fmla="*/ 286984 h 437895"/>
                    <a:gd name="connsiteX11" fmla="*/ 312326 w 443837"/>
                    <a:gd name="connsiteY11" fmla="*/ 223484 h 437895"/>
                    <a:gd name="connsiteX12" fmla="*/ 282693 w 443837"/>
                    <a:gd name="connsiteY12" fmla="*/ 164218 h 437895"/>
                    <a:gd name="connsiteX13" fmla="*/ 159926 w 443837"/>
                    <a:gd name="connsiteY13" fmla="*/ 143051 h 437895"/>
                    <a:gd name="connsiteX14" fmla="*/ 62560 w 443837"/>
                    <a:gd name="connsiteY14" fmla="*/ 126118 h 437895"/>
                    <a:gd name="connsiteX15" fmla="*/ 15993 w 443837"/>
                    <a:gd name="connsiteY15" fmla="*/ 3351 h 437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43837" h="437895">
                      <a:moveTo>
                        <a:pt x="15993" y="3351"/>
                      </a:moveTo>
                      <a:cubicBezTo>
                        <a:pt x="64676" y="-10760"/>
                        <a:pt x="290455" y="23107"/>
                        <a:pt x="354660" y="41451"/>
                      </a:cubicBezTo>
                      <a:cubicBezTo>
                        <a:pt x="418866" y="59796"/>
                        <a:pt x="386409" y="69673"/>
                        <a:pt x="401226" y="113418"/>
                      </a:cubicBezTo>
                      <a:cubicBezTo>
                        <a:pt x="416043" y="157163"/>
                        <a:pt x="447088" y="252413"/>
                        <a:pt x="443560" y="303918"/>
                      </a:cubicBezTo>
                      <a:cubicBezTo>
                        <a:pt x="440032" y="355423"/>
                        <a:pt x="406166" y="400579"/>
                        <a:pt x="380060" y="422451"/>
                      </a:cubicBezTo>
                      <a:cubicBezTo>
                        <a:pt x="353954" y="444323"/>
                        <a:pt x="330670" y="433034"/>
                        <a:pt x="286926" y="435151"/>
                      </a:cubicBezTo>
                      <a:cubicBezTo>
                        <a:pt x="243182" y="437268"/>
                        <a:pt x="155693" y="440090"/>
                        <a:pt x="117593" y="435151"/>
                      </a:cubicBezTo>
                      <a:cubicBezTo>
                        <a:pt x="79493" y="430212"/>
                        <a:pt x="68204" y="422451"/>
                        <a:pt x="58326" y="405518"/>
                      </a:cubicBezTo>
                      <a:cubicBezTo>
                        <a:pt x="48448" y="388585"/>
                        <a:pt x="35043" y="344840"/>
                        <a:pt x="58326" y="333551"/>
                      </a:cubicBezTo>
                      <a:cubicBezTo>
                        <a:pt x="81609" y="322262"/>
                        <a:pt x="155693" y="345545"/>
                        <a:pt x="198026" y="337784"/>
                      </a:cubicBezTo>
                      <a:cubicBezTo>
                        <a:pt x="240359" y="330023"/>
                        <a:pt x="293276" y="306034"/>
                        <a:pt x="312326" y="286984"/>
                      </a:cubicBezTo>
                      <a:cubicBezTo>
                        <a:pt x="331376" y="267934"/>
                        <a:pt x="317265" y="243945"/>
                        <a:pt x="312326" y="223484"/>
                      </a:cubicBezTo>
                      <a:cubicBezTo>
                        <a:pt x="307387" y="203023"/>
                        <a:pt x="308093" y="177623"/>
                        <a:pt x="282693" y="164218"/>
                      </a:cubicBezTo>
                      <a:cubicBezTo>
                        <a:pt x="257293" y="150813"/>
                        <a:pt x="196615" y="149401"/>
                        <a:pt x="159926" y="143051"/>
                      </a:cubicBezTo>
                      <a:cubicBezTo>
                        <a:pt x="123237" y="136701"/>
                        <a:pt x="81610" y="145873"/>
                        <a:pt x="62560" y="126118"/>
                      </a:cubicBezTo>
                      <a:cubicBezTo>
                        <a:pt x="43510" y="106363"/>
                        <a:pt x="-32690" y="17462"/>
                        <a:pt x="15993" y="3351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フリーフォーム: 図形 280">
                  <a:extLst>
                    <a:ext uri="{FF2B5EF4-FFF2-40B4-BE49-F238E27FC236}">
                      <a16:creationId xmlns:a16="http://schemas.microsoft.com/office/drawing/2014/main" id="{3CE7C7B3-6891-461E-A339-25F5529F552E}"/>
                    </a:ext>
                  </a:extLst>
                </p:cNvPr>
                <p:cNvSpPr/>
                <p:nvPr/>
              </p:nvSpPr>
              <p:spPr>
                <a:xfrm>
                  <a:off x="5439163" y="2576689"/>
                  <a:ext cx="479531" cy="597092"/>
                </a:xfrm>
                <a:custGeom>
                  <a:avLst/>
                  <a:gdLst>
                    <a:gd name="connsiteX0" fmla="*/ 479037 w 479531"/>
                    <a:gd name="connsiteY0" fmla="*/ 208844 h 597092"/>
                    <a:gd name="connsiteX1" fmla="*/ 390137 w 479531"/>
                    <a:gd name="connsiteY1" fmla="*/ 208844 h 597092"/>
                    <a:gd name="connsiteX2" fmla="*/ 322404 w 479531"/>
                    <a:gd name="connsiteY2" fmla="*/ 196144 h 597092"/>
                    <a:gd name="connsiteX3" fmla="*/ 237737 w 479531"/>
                    <a:gd name="connsiteY3" fmla="*/ 132644 h 597092"/>
                    <a:gd name="connsiteX4" fmla="*/ 157304 w 479531"/>
                    <a:gd name="connsiteY4" fmla="*/ 166511 h 597092"/>
                    <a:gd name="connsiteX5" fmla="*/ 250437 w 479531"/>
                    <a:gd name="connsiteY5" fmla="*/ 263878 h 597092"/>
                    <a:gd name="connsiteX6" fmla="*/ 402837 w 479531"/>
                    <a:gd name="connsiteY6" fmla="*/ 318911 h 597092"/>
                    <a:gd name="connsiteX7" fmla="*/ 479037 w 479531"/>
                    <a:gd name="connsiteY7" fmla="*/ 467078 h 597092"/>
                    <a:gd name="connsiteX8" fmla="*/ 368970 w 479531"/>
                    <a:gd name="connsiteY8" fmla="*/ 564444 h 597092"/>
                    <a:gd name="connsiteX9" fmla="*/ 178470 w 479531"/>
                    <a:gd name="connsiteY9" fmla="*/ 594078 h 597092"/>
                    <a:gd name="connsiteX10" fmla="*/ 21837 w 479531"/>
                    <a:gd name="connsiteY10" fmla="*/ 500944 h 597092"/>
                    <a:gd name="connsiteX11" fmla="*/ 9137 w 479531"/>
                    <a:gd name="connsiteY11" fmla="*/ 462844 h 597092"/>
                    <a:gd name="connsiteX12" fmla="*/ 89570 w 479531"/>
                    <a:gd name="connsiteY12" fmla="*/ 424744 h 597092"/>
                    <a:gd name="connsiteX13" fmla="*/ 161537 w 479531"/>
                    <a:gd name="connsiteY13" fmla="*/ 454378 h 597092"/>
                    <a:gd name="connsiteX14" fmla="*/ 267370 w 479531"/>
                    <a:gd name="connsiteY14" fmla="*/ 479778 h 597092"/>
                    <a:gd name="connsiteX15" fmla="*/ 301237 w 479531"/>
                    <a:gd name="connsiteY15" fmla="*/ 467078 h 597092"/>
                    <a:gd name="connsiteX16" fmla="*/ 284304 w 479531"/>
                    <a:gd name="connsiteY16" fmla="*/ 403578 h 597092"/>
                    <a:gd name="connsiteX17" fmla="*/ 136137 w 479531"/>
                    <a:gd name="connsiteY17" fmla="*/ 344311 h 597092"/>
                    <a:gd name="connsiteX18" fmla="*/ 26070 w 479531"/>
                    <a:gd name="connsiteY18" fmla="*/ 255411 h 597092"/>
                    <a:gd name="connsiteX19" fmla="*/ 670 w 479531"/>
                    <a:gd name="connsiteY19" fmla="*/ 191911 h 597092"/>
                    <a:gd name="connsiteX20" fmla="*/ 43004 w 479531"/>
                    <a:gd name="connsiteY20" fmla="*/ 81844 h 597092"/>
                    <a:gd name="connsiteX21" fmla="*/ 191170 w 479531"/>
                    <a:gd name="connsiteY21" fmla="*/ 5644 h 597092"/>
                    <a:gd name="connsiteX22" fmla="*/ 330870 w 479531"/>
                    <a:gd name="connsiteY22" fmla="*/ 5644 h 597092"/>
                    <a:gd name="connsiteX23" fmla="*/ 381670 w 479531"/>
                    <a:gd name="connsiteY23" fmla="*/ 18344 h 597092"/>
                    <a:gd name="connsiteX24" fmla="*/ 479037 w 479531"/>
                    <a:gd name="connsiteY24" fmla="*/ 208844 h 59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9531" h="597092">
                      <a:moveTo>
                        <a:pt x="479037" y="208844"/>
                      </a:moveTo>
                      <a:cubicBezTo>
                        <a:pt x="480448" y="240594"/>
                        <a:pt x="416242" y="210961"/>
                        <a:pt x="390137" y="208844"/>
                      </a:cubicBezTo>
                      <a:cubicBezTo>
                        <a:pt x="364032" y="206727"/>
                        <a:pt x="347804" y="208844"/>
                        <a:pt x="322404" y="196144"/>
                      </a:cubicBezTo>
                      <a:cubicBezTo>
                        <a:pt x="297004" y="183444"/>
                        <a:pt x="265254" y="137583"/>
                        <a:pt x="237737" y="132644"/>
                      </a:cubicBezTo>
                      <a:cubicBezTo>
                        <a:pt x="210220" y="127705"/>
                        <a:pt x="155187" y="144639"/>
                        <a:pt x="157304" y="166511"/>
                      </a:cubicBezTo>
                      <a:cubicBezTo>
                        <a:pt x="159421" y="188383"/>
                        <a:pt x="209515" y="238478"/>
                        <a:pt x="250437" y="263878"/>
                      </a:cubicBezTo>
                      <a:cubicBezTo>
                        <a:pt x="291359" y="289278"/>
                        <a:pt x="364737" y="285044"/>
                        <a:pt x="402837" y="318911"/>
                      </a:cubicBezTo>
                      <a:cubicBezTo>
                        <a:pt x="440937" y="352778"/>
                        <a:pt x="484681" y="426156"/>
                        <a:pt x="479037" y="467078"/>
                      </a:cubicBezTo>
                      <a:cubicBezTo>
                        <a:pt x="473393" y="508000"/>
                        <a:pt x="419064" y="543277"/>
                        <a:pt x="368970" y="564444"/>
                      </a:cubicBezTo>
                      <a:cubicBezTo>
                        <a:pt x="318876" y="585611"/>
                        <a:pt x="236326" y="604661"/>
                        <a:pt x="178470" y="594078"/>
                      </a:cubicBezTo>
                      <a:cubicBezTo>
                        <a:pt x="120614" y="583495"/>
                        <a:pt x="50059" y="522816"/>
                        <a:pt x="21837" y="500944"/>
                      </a:cubicBezTo>
                      <a:cubicBezTo>
                        <a:pt x="-6385" y="479072"/>
                        <a:pt x="-2152" y="475544"/>
                        <a:pt x="9137" y="462844"/>
                      </a:cubicBezTo>
                      <a:cubicBezTo>
                        <a:pt x="20426" y="450144"/>
                        <a:pt x="64170" y="426155"/>
                        <a:pt x="89570" y="424744"/>
                      </a:cubicBezTo>
                      <a:cubicBezTo>
                        <a:pt x="114970" y="423333"/>
                        <a:pt x="131904" y="445206"/>
                        <a:pt x="161537" y="454378"/>
                      </a:cubicBezTo>
                      <a:cubicBezTo>
                        <a:pt x="191170" y="463550"/>
                        <a:pt x="244087" y="477661"/>
                        <a:pt x="267370" y="479778"/>
                      </a:cubicBezTo>
                      <a:cubicBezTo>
                        <a:pt x="290653" y="481895"/>
                        <a:pt x="298415" y="479778"/>
                        <a:pt x="301237" y="467078"/>
                      </a:cubicBezTo>
                      <a:cubicBezTo>
                        <a:pt x="304059" y="454378"/>
                        <a:pt x="311821" y="424039"/>
                        <a:pt x="284304" y="403578"/>
                      </a:cubicBezTo>
                      <a:cubicBezTo>
                        <a:pt x="256787" y="383117"/>
                        <a:pt x="179176" y="369005"/>
                        <a:pt x="136137" y="344311"/>
                      </a:cubicBezTo>
                      <a:cubicBezTo>
                        <a:pt x="93098" y="319617"/>
                        <a:pt x="48648" y="280811"/>
                        <a:pt x="26070" y="255411"/>
                      </a:cubicBezTo>
                      <a:cubicBezTo>
                        <a:pt x="3492" y="230011"/>
                        <a:pt x="-2152" y="220839"/>
                        <a:pt x="670" y="191911"/>
                      </a:cubicBezTo>
                      <a:cubicBezTo>
                        <a:pt x="3492" y="162983"/>
                        <a:pt x="11254" y="112888"/>
                        <a:pt x="43004" y="81844"/>
                      </a:cubicBezTo>
                      <a:cubicBezTo>
                        <a:pt x="74754" y="50799"/>
                        <a:pt x="143192" y="18344"/>
                        <a:pt x="191170" y="5644"/>
                      </a:cubicBezTo>
                      <a:cubicBezTo>
                        <a:pt x="239148" y="-7056"/>
                        <a:pt x="330870" y="5644"/>
                        <a:pt x="330870" y="5644"/>
                      </a:cubicBezTo>
                      <a:cubicBezTo>
                        <a:pt x="362620" y="7761"/>
                        <a:pt x="359092" y="-11289"/>
                        <a:pt x="381670" y="18344"/>
                      </a:cubicBezTo>
                      <a:cubicBezTo>
                        <a:pt x="404248" y="47977"/>
                        <a:pt x="477626" y="177094"/>
                        <a:pt x="479037" y="208844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フリーフォーム: 図形 281">
                  <a:extLst>
                    <a:ext uri="{FF2B5EF4-FFF2-40B4-BE49-F238E27FC236}">
                      <a16:creationId xmlns:a16="http://schemas.microsoft.com/office/drawing/2014/main" id="{A8CCA4C1-A24E-42F2-862A-4E3A7A357A88}"/>
                    </a:ext>
                  </a:extLst>
                </p:cNvPr>
                <p:cNvSpPr/>
                <p:nvPr/>
              </p:nvSpPr>
              <p:spPr>
                <a:xfrm>
                  <a:off x="4670477" y="3259911"/>
                  <a:ext cx="215609" cy="120001"/>
                </a:xfrm>
                <a:custGeom>
                  <a:avLst/>
                  <a:gdLst>
                    <a:gd name="connsiteX0" fmla="*/ 210556 w 215609"/>
                    <a:gd name="connsiteY0" fmla="*/ 118289 h 120001"/>
                    <a:gd name="connsiteX1" fmla="*/ 147056 w 215609"/>
                    <a:gd name="connsiteY1" fmla="*/ 20922 h 120001"/>
                    <a:gd name="connsiteX2" fmla="*/ 24290 w 215609"/>
                    <a:gd name="connsiteY2" fmla="*/ 3989 h 120001"/>
                    <a:gd name="connsiteX3" fmla="*/ 15823 w 215609"/>
                    <a:gd name="connsiteY3" fmla="*/ 75956 h 120001"/>
                    <a:gd name="connsiteX4" fmla="*/ 210556 w 215609"/>
                    <a:gd name="connsiteY4" fmla="*/ 118289 h 1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609" h="120001">
                      <a:moveTo>
                        <a:pt x="210556" y="118289"/>
                      </a:moveTo>
                      <a:cubicBezTo>
                        <a:pt x="232428" y="109117"/>
                        <a:pt x="178100" y="39972"/>
                        <a:pt x="147056" y="20922"/>
                      </a:cubicBezTo>
                      <a:cubicBezTo>
                        <a:pt x="116012" y="1872"/>
                        <a:pt x="46162" y="-5183"/>
                        <a:pt x="24290" y="3989"/>
                      </a:cubicBezTo>
                      <a:cubicBezTo>
                        <a:pt x="2418" y="13161"/>
                        <a:pt x="-13105" y="54084"/>
                        <a:pt x="15823" y="75956"/>
                      </a:cubicBezTo>
                      <a:cubicBezTo>
                        <a:pt x="44751" y="97828"/>
                        <a:pt x="188684" y="127461"/>
                        <a:pt x="210556" y="118289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3" name="フリーフォーム: 図形 282">
                  <a:extLst>
                    <a:ext uri="{FF2B5EF4-FFF2-40B4-BE49-F238E27FC236}">
                      <a16:creationId xmlns:a16="http://schemas.microsoft.com/office/drawing/2014/main" id="{A37A8963-752F-4B22-B2DF-DC6F7A513882}"/>
                    </a:ext>
                  </a:extLst>
                </p:cNvPr>
                <p:cNvSpPr/>
                <p:nvPr/>
              </p:nvSpPr>
              <p:spPr>
                <a:xfrm>
                  <a:off x="4885193" y="3283490"/>
                  <a:ext cx="105908" cy="261711"/>
                </a:xfrm>
                <a:custGeom>
                  <a:avLst/>
                  <a:gdLst>
                    <a:gd name="connsiteX0" fmla="*/ 101674 w 105908"/>
                    <a:gd name="connsiteY0" fmla="*/ 14277 h 261711"/>
                    <a:gd name="connsiteX1" fmla="*/ 93207 w 105908"/>
                    <a:gd name="connsiteY1" fmla="*/ 221710 h 261711"/>
                    <a:gd name="connsiteX2" fmla="*/ 80507 w 105908"/>
                    <a:gd name="connsiteY2" fmla="*/ 259810 h 261711"/>
                    <a:gd name="connsiteX3" fmla="*/ 17007 w 105908"/>
                    <a:gd name="connsiteY3" fmla="*/ 192077 h 261711"/>
                    <a:gd name="connsiteX4" fmla="*/ 74 w 105908"/>
                    <a:gd name="connsiteY4" fmla="*/ 115877 h 261711"/>
                    <a:gd name="connsiteX5" fmla="*/ 21240 w 105908"/>
                    <a:gd name="connsiteY5" fmla="*/ 31210 h 261711"/>
                    <a:gd name="connsiteX6" fmla="*/ 101674 w 105908"/>
                    <a:gd name="connsiteY6" fmla="*/ 14277 h 261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908" h="261711">
                      <a:moveTo>
                        <a:pt x="101674" y="14277"/>
                      </a:moveTo>
                      <a:cubicBezTo>
                        <a:pt x="113668" y="46027"/>
                        <a:pt x="96735" y="180788"/>
                        <a:pt x="93207" y="221710"/>
                      </a:cubicBezTo>
                      <a:cubicBezTo>
                        <a:pt x="89679" y="262632"/>
                        <a:pt x="93207" y="264749"/>
                        <a:pt x="80507" y="259810"/>
                      </a:cubicBezTo>
                      <a:cubicBezTo>
                        <a:pt x="67807" y="254871"/>
                        <a:pt x="30412" y="216066"/>
                        <a:pt x="17007" y="192077"/>
                      </a:cubicBezTo>
                      <a:cubicBezTo>
                        <a:pt x="3601" y="168088"/>
                        <a:pt x="-631" y="142688"/>
                        <a:pt x="74" y="115877"/>
                      </a:cubicBezTo>
                      <a:cubicBezTo>
                        <a:pt x="779" y="89066"/>
                        <a:pt x="11362" y="51671"/>
                        <a:pt x="21240" y="31210"/>
                      </a:cubicBezTo>
                      <a:cubicBezTo>
                        <a:pt x="31118" y="10749"/>
                        <a:pt x="89680" y="-17473"/>
                        <a:pt x="101674" y="14277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フリーフォーム: 図形 283">
                  <a:extLst>
                    <a:ext uri="{FF2B5EF4-FFF2-40B4-BE49-F238E27FC236}">
                      <a16:creationId xmlns:a16="http://schemas.microsoft.com/office/drawing/2014/main" id="{4EE57608-17E3-4669-B8B7-FD13B7DB9B0C}"/>
                    </a:ext>
                  </a:extLst>
                </p:cNvPr>
                <p:cNvSpPr/>
                <p:nvPr/>
              </p:nvSpPr>
              <p:spPr>
                <a:xfrm>
                  <a:off x="5013672" y="3271431"/>
                  <a:ext cx="318067" cy="293876"/>
                </a:xfrm>
                <a:custGeom>
                  <a:avLst/>
                  <a:gdLst>
                    <a:gd name="connsiteX0" fmla="*/ 83261 w 318067"/>
                    <a:gd name="connsiteY0" fmla="*/ 17869 h 293876"/>
                    <a:gd name="connsiteX1" fmla="*/ 142528 w 318067"/>
                    <a:gd name="connsiteY1" fmla="*/ 170269 h 293876"/>
                    <a:gd name="connsiteX2" fmla="*/ 167928 w 318067"/>
                    <a:gd name="connsiteY2" fmla="*/ 153336 h 293876"/>
                    <a:gd name="connsiteX3" fmla="*/ 210261 w 318067"/>
                    <a:gd name="connsiteY3" fmla="*/ 43269 h 293876"/>
                    <a:gd name="connsiteX4" fmla="*/ 286461 w 318067"/>
                    <a:gd name="connsiteY4" fmla="*/ 936 h 293876"/>
                    <a:gd name="connsiteX5" fmla="*/ 316095 w 318067"/>
                    <a:gd name="connsiteY5" fmla="*/ 30569 h 293876"/>
                    <a:gd name="connsiteX6" fmla="*/ 235661 w 318067"/>
                    <a:gd name="connsiteY6" fmla="*/ 199902 h 293876"/>
                    <a:gd name="connsiteX7" fmla="*/ 193328 w 318067"/>
                    <a:gd name="connsiteY7" fmla="*/ 284569 h 293876"/>
                    <a:gd name="connsiteX8" fmla="*/ 150995 w 318067"/>
                    <a:gd name="connsiteY8" fmla="*/ 284569 h 293876"/>
                    <a:gd name="connsiteX9" fmla="*/ 95961 w 318067"/>
                    <a:gd name="connsiteY9" fmla="*/ 221069 h 293876"/>
                    <a:gd name="connsiteX10" fmla="*/ 40928 w 318067"/>
                    <a:gd name="connsiteY10" fmla="*/ 149102 h 293876"/>
                    <a:gd name="connsiteX11" fmla="*/ 15528 w 318067"/>
                    <a:gd name="connsiteY11" fmla="*/ 85602 h 293876"/>
                    <a:gd name="connsiteX12" fmla="*/ 2828 w 318067"/>
                    <a:gd name="connsiteY12" fmla="*/ 26336 h 293876"/>
                    <a:gd name="connsiteX13" fmla="*/ 83261 w 318067"/>
                    <a:gd name="connsiteY13" fmla="*/ 17869 h 293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8067" h="293876">
                      <a:moveTo>
                        <a:pt x="83261" y="17869"/>
                      </a:moveTo>
                      <a:cubicBezTo>
                        <a:pt x="106544" y="41858"/>
                        <a:pt x="128417" y="147691"/>
                        <a:pt x="142528" y="170269"/>
                      </a:cubicBezTo>
                      <a:cubicBezTo>
                        <a:pt x="156639" y="192847"/>
                        <a:pt x="156639" y="174503"/>
                        <a:pt x="167928" y="153336"/>
                      </a:cubicBezTo>
                      <a:cubicBezTo>
                        <a:pt x="179217" y="132169"/>
                        <a:pt x="190506" y="68669"/>
                        <a:pt x="210261" y="43269"/>
                      </a:cubicBezTo>
                      <a:cubicBezTo>
                        <a:pt x="230017" y="17869"/>
                        <a:pt x="268822" y="3053"/>
                        <a:pt x="286461" y="936"/>
                      </a:cubicBezTo>
                      <a:cubicBezTo>
                        <a:pt x="304100" y="-1181"/>
                        <a:pt x="324562" y="-2592"/>
                        <a:pt x="316095" y="30569"/>
                      </a:cubicBezTo>
                      <a:cubicBezTo>
                        <a:pt x="307628" y="63730"/>
                        <a:pt x="256122" y="157569"/>
                        <a:pt x="235661" y="199902"/>
                      </a:cubicBezTo>
                      <a:cubicBezTo>
                        <a:pt x="215200" y="242235"/>
                        <a:pt x="207439" y="270458"/>
                        <a:pt x="193328" y="284569"/>
                      </a:cubicBezTo>
                      <a:cubicBezTo>
                        <a:pt x="179217" y="298680"/>
                        <a:pt x="167223" y="295152"/>
                        <a:pt x="150995" y="284569"/>
                      </a:cubicBezTo>
                      <a:cubicBezTo>
                        <a:pt x="134767" y="273986"/>
                        <a:pt x="114306" y="243647"/>
                        <a:pt x="95961" y="221069"/>
                      </a:cubicBezTo>
                      <a:cubicBezTo>
                        <a:pt x="77616" y="198491"/>
                        <a:pt x="54333" y="171680"/>
                        <a:pt x="40928" y="149102"/>
                      </a:cubicBezTo>
                      <a:cubicBezTo>
                        <a:pt x="27522" y="126524"/>
                        <a:pt x="21878" y="106063"/>
                        <a:pt x="15528" y="85602"/>
                      </a:cubicBezTo>
                      <a:cubicBezTo>
                        <a:pt x="9178" y="65141"/>
                        <a:pt x="-6344" y="39036"/>
                        <a:pt x="2828" y="26336"/>
                      </a:cubicBezTo>
                      <a:cubicBezTo>
                        <a:pt x="12000" y="13636"/>
                        <a:pt x="59978" y="-6120"/>
                        <a:pt x="83261" y="17869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5" name="フリーフォーム: 図形 284">
                  <a:extLst>
                    <a:ext uri="{FF2B5EF4-FFF2-40B4-BE49-F238E27FC236}">
                      <a16:creationId xmlns:a16="http://schemas.microsoft.com/office/drawing/2014/main" id="{3A472A3F-51AD-4A18-B1BB-337B8CE6C39B}"/>
                    </a:ext>
                  </a:extLst>
                </p:cNvPr>
                <p:cNvSpPr/>
                <p:nvPr/>
              </p:nvSpPr>
              <p:spPr>
                <a:xfrm>
                  <a:off x="5351248" y="3258343"/>
                  <a:ext cx="235969" cy="305339"/>
                </a:xfrm>
                <a:custGeom>
                  <a:avLst/>
                  <a:gdLst>
                    <a:gd name="connsiteX0" fmla="*/ 8152 w 235969"/>
                    <a:gd name="connsiteY0" fmla="*/ 26724 h 305339"/>
                    <a:gd name="connsiteX1" fmla="*/ 8152 w 235969"/>
                    <a:gd name="connsiteY1" fmla="*/ 259557 h 305339"/>
                    <a:gd name="connsiteX2" fmla="*/ 8152 w 235969"/>
                    <a:gd name="connsiteY2" fmla="*/ 301890 h 305339"/>
                    <a:gd name="connsiteX3" fmla="*/ 97052 w 235969"/>
                    <a:gd name="connsiteY3" fmla="*/ 301890 h 305339"/>
                    <a:gd name="connsiteX4" fmla="*/ 211352 w 235969"/>
                    <a:gd name="connsiteY4" fmla="*/ 301890 h 305339"/>
                    <a:gd name="connsiteX5" fmla="*/ 215585 w 235969"/>
                    <a:gd name="connsiteY5" fmla="*/ 255324 h 305339"/>
                    <a:gd name="connsiteX6" fmla="*/ 113985 w 235969"/>
                    <a:gd name="connsiteY6" fmla="*/ 246857 h 305339"/>
                    <a:gd name="connsiteX7" fmla="*/ 92819 w 235969"/>
                    <a:gd name="connsiteY7" fmla="*/ 238390 h 305339"/>
                    <a:gd name="connsiteX8" fmla="*/ 80119 w 235969"/>
                    <a:gd name="connsiteY8" fmla="*/ 191824 h 305339"/>
                    <a:gd name="connsiteX9" fmla="*/ 169019 w 235969"/>
                    <a:gd name="connsiteY9" fmla="*/ 191824 h 305339"/>
                    <a:gd name="connsiteX10" fmla="*/ 215585 w 235969"/>
                    <a:gd name="connsiteY10" fmla="*/ 183357 h 305339"/>
                    <a:gd name="connsiteX11" fmla="*/ 215585 w 235969"/>
                    <a:gd name="connsiteY11" fmla="*/ 141024 h 305339"/>
                    <a:gd name="connsiteX12" fmla="*/ 143619 w 235969"/>
                    <a:gd name="connsiteY12" fmla="*/ 141024 h 305339"/>
                    <a:gd name="connsiteX13" fmla="*/ 75885 w 235969"/>
                    <a:gd name="connsiteY13" fmla="*/ 119857 h 305339"/>
                    <a:gd name="connsiteX14" fmla="*/ 71652 w 235969"/>
                    <a:gd name="connsiteY14" fmla="*/ 81757 h 305339"/>
                    <a:gd name="connsiteX15" fmla="*/ 164785 w 235969"/>
                    <a:gd name="connsiteY15" fmla="*/ 69057 h 305339"/>
                    <a:gd name="connsiteX16" fmla="*/ 219819 w 235969"/>
                    <a:gd name="connsiteY16" fmla="*/ 60590 h 305339"/>
                    <a:gd name="connsiteX17" fmla="*/ 228285 w 235969"/>
                    <a:gd name="connsiteY17" fmla="*/ 14024 h 305339"/>
                    <a:gd name="connsiteX18" fmla="*/ 118219 w 235969"/>
                    <a:gd name="connsiteY18" fmla="*/ 5557 h 305339"/>
                    <a:gd name="connsiteX19" fmla="*/ 8152 w 235969"/>
                    <a:gd name="connsiteY19" fmla="*/ 26724 h 305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35969" h="305339">
                      <a:moveTo>
                        <a:pt x="8152" y="26724"/>
                      </a:moveTo>
                      <a:cubicBezTo>
                        <a:pt x="-10192" y="69057"/>
                        <a:pt x="8152" y="259557"/>
                        <a:pt x="8152" y="259557"/>
                      </a:cubicBezTo>
                      <a:cubicBezTo>
                        <a:pt x="8152" y="305418"/>
                        <a:pt x="-6665" y="294835"/>
                        <a:pt x="8152" y="301890"/>
                      </a:cubicBezTo>
                      <a:cubicBezTo>
                        <a:pt x="22969" y="308945"/>
                        <a:pt x="97052" y="301890"/>
                        <a:pt x="97052" y="301890"/>
                      </a:cubicBezTo>
                      <a:cubicBezTo>
                        <a:pt x="130919" y="301890"/>
                        <a:pt x="191597" y="309651"/>
                        <a:pt x="211352" y="301890"/>
                      </a:cubicBezTo>
                      <a:cubicBezTo>
                        <a:pt x="231107" y="294129"/>
                        <a:pt x="231813" y="264496"/>
                        <a:pt x="215585" y="255324"/>
                      </a:cubicBezTo>
                      <a:cubicBezTo>
                        <a:pt x="199357" y="246152"/>
                        <a:pt x="134446" y="249679"/>
                        <a:pt x="113985" y="246857"/>
                      </a:cubicBezTo>
                      <a:cubicBezTo>
                        <a:pt x="93524" y="244035"/>
                        <a:pt x="98463" y="247562"/>
                        <a:pt x="92819" y="238390"/>
                      </a:cubicBezTo>
                      <a:cubicBezTo>
                        <a:pt x="87175" y="229218"/>
                        <a:pt x="67419" y="199585"/>
                        <a:pt x="80119" y="191824"/>
                      </a:cubicBezTo>
                      <a:cubicBezTo>
                        <a:pt x="92819" y="184063"/>
                        <a:pt x="169019" y="191824"/>
                        <a:pt x="169019" y="191824"/>
                      </a:cubicBezTo>
                      <a:cubicBezTo>
                        <a:pt x="191597" y="190413"/>
                        <a:pt x="207824" y="191824"/>
                        <a:pt x="215585" y="183357"/>
                      </a:cubicBezTo>
                      <a:cubicBezTo>
                        <a:pt x="223346" y="174890"/>
                        <a:pt x="227579" y="148079"/>
                        <a:pt x="215585" y="141024"/>
                      </a:cubicBezTo>
                      <a:cubicBezTo>
                        <a:pt x="203591" y="133969"/>
                        <a:pt x="166902" y="144552"/>
                        <a:pt x="143619" y="141024"/>
                      </a:cubicBezTo>
                      <a:cubicBezTo>
                        <a:pt x="120336" y="137496"/>
                        <a:pt x="87879" y="129735"/>
                        <a:pt x="75885" y="119857"/>
                      </a:cubicBezTo>
                      <a:cubicBezTo>
                        <a:pt x="63891" y="109979"/>
                        <a:pt x="56835" y="90224"/>
                        <a:pt x="71652" y="81757"/>
                      </a:cubicBezTo>
                      <a:cubicBezTo>
                        <a:pt x="86469" y="73290"/>
                        <a:pt x="140091" y="72585"/>
                        <a:pt x="164785" y="69057"/>
                      </a:cubicBezTo>
                      <a:cubicBezTo>
                        <a:pt x="189479" y="65529"/>
                        <a:pt x="209236" y="69762"/>
                        <a:pt x="219819" y="60590"/>
                      </a:cubicBezTo>
                      <a:cubicBezTo>
                        <a:pt x="230402" y="51418"/>
                        <a:pt x="245218" y="23196"/>
                        <a:pt x="228285" y="14024"/>
                      </a:cubicBezTo>
                      <a:cubicBezTo>
                        <a:pt x="211352" y="4852"/>
                        <a:pt x="153497" y="6263"/>
                        <a:pt x="118219" y="5557"/>
                      </a:cubicBezTo>
                      <a:cubicBezTo>
                        <a:pt x="82941" y="4851"/>
                        <a:pt x="26496" y="-15609"/>
                        <a:pt x="8152" y="26724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6" name="フリーフォーム: 図形 285">
                  <a:extLst>
                    <a:ext uri="{FF2B5EF4-FFF2-40B4-BE49-F238E27FC236}">
                      <a16:creationId xmlns:a16="http://schemas.microsoft.com/office/drawing/2014/main" id="{4078A62B-036C-41AF-A3F7-EEC8449FC842}"/>
                    </a:ext>
                  </a:extLst>
                </p:cNvPr>
                <p:cNvSpPr/>
                <p:nvPr/>
              </p:nvSpPr>
              <p:spPr>
                <a:xfrm>
                  <a:off x="5630037" y="3275148"/>
                  <a:ext cx="74458" cy="297941"/>
                </a:xfrm>
                <a:custGeom>
                  <a:avLst/>
                  <a:gdLst>
                    <a:gd name="connsiteX0" fmla="*/ 21463 w 74458"/>
                    <a:gd name="connsiteY0" fmla="*/ 22619 h 297941"/>
                    <a:gd name="connsiteX1" fmla="*/ 296 w 74458"/>
                    <a:gd name="connsiteY1" fmla="*/ 230052 h 297941"/>
                    <a:gd name="connsiteX2" fmla="*/ 12996 w 74458"/>
                    <a:gd name="connsiteY2" fmla="*/ 293552 h 297941"/>
                    <a:gd name="connsiteX3" fmla="*/ 63796 w 74458"/>
                    <a:gd name="connsiteY3" fmla="*/ 285085 h 297941"/>
                    <a:gd name="connsiteX4" fmla="*/ 72263 w 74458"/>
                    <a:gd name="connsiteY4" fmla="*/ 225819 h 297941"/>
                    <a:gd name="connsiteX5" fmla="*/ 72263 w 74458"/>
                    <a:gd name="connsiteY5" fmla="*/ 162319 h 297941"/>
                    <a:gd name="connsiteX6" fmla="*/ 72263 w 74458"/>
                    <a:gd name="connsiteY6" fmla="*/ 22619 h 297941"/>
                    <a:gd name="connsiteX7" fmla="*/ 21463 w 74458"/>
                    <a:gd name="connsiteY7" fmla="*/ 22619 h 29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458" h="297941">
                      <a:moveTo>
                        <a:pt x="21463" y="22619"/>
                      </a:moveTo>
                      <a:cubicBezTo>
                        <a:pt x="9469" y="57191"/>
                        <a:pt x="1707" y="184897"/>
                        <a:pt x="296" y="230052"/>
                      </a:cubicBezTo>
                      <a:cubicBezTo>
                        <a:pt x="-1115" y="275207"/>
                        <a:pt x="2413" y="284380"/>
                        <a:pt x="12996" y="293552"/>
                      </a:cubicBezTo>
                      <a:cubicBezTo>
                        <a:pt x="23579" y="302724"/>
                        <a:pt x="53918" y="296374"/>
                        <a:pt x="63796" y="285085"/>
                      </a:cubicBezTo>
                      <a:cubicBezTo>
                        <a:pt x="73674" y="273796"/>
                        <a:pt x="70852" y="246280"/>
                        <a:pt x="72263" y="225819"/>
                      </a:cubicBezTo>
                      <a:cubicBezTo>
                        <a:pt x="73674" y="205358"/>
                        <a:pt x="72263" y="162319"/>
                        <a:pt x="72263" y="162319"/>
                      </a:cubicBezTo>
                      <a:cubicBezTo>
                        <a:pt x="72263" y="128452"/>
                        <a:pt x="77202" y="48019"/>
                        <a:pt x="72263" y="22619"/>
                      </a:cubicBezTo>
                      <a:cubicBezTo>
                        <a:pt x="67324" y="-2781"/>
                        <a:pt x="33457" y="-11953"/>
                        <a:pt x="21463" y="22619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7" name="フリーフォーム: 図形 286">
                  <a:extLst>
                    <a:ext uri="{FF2B5EF4-FFF2-40B4-BE49-F238E27FC236}">
                      <a16:creationId xmlns:a16="http://schemas.microsoft.com/office/drawing/2014/main" id="{2C36A3CB-20DC-4DDE-96CE-0ED142606E83}"/>
                    </a:ext>
                  </a:extLst>
                </p:cNvPr>
                <p:cNvSpPr/>
                <p:nvPr/>
              </p:nvSpPr>
              <p:spPr>
                <a:xfrm>
                  <a:off x="5638253" y="3281371"/>
                  <a:ext cx="254600" cy="188904"/>
                </a:xfrm>
                <a:custGeom>
                  <a:avLst/>
                  <a:gdLst>
                    <a:gd name="connsiteX0" fmla="*/ 8485 w 254600"/>
                    <a:gd name="connsiteY0" fmla="*/ 7929 h 188904"/>
                    <a:gd name="connsiteX1" fmla="*/ 184697 w 254600"/>
                    <a:gd name="connsiteY1" fmla="*/ 4754 h 188904"/>
                    <a:gd name="connsiteX2" fmla="*/ 235497 w 254600"/>
                    <a:gd name="connsiteY2" fmla="*/ 55554 h 188904"/>
                    <a:gd name="connsiteX3" fmla="*/ 254547 w 254600"/>
                    <a:gd name="connsiteY3" fmla="*/ 134929 h 188904"/>
                    <a:gd name="connsiteX4" fmla="*/ 230735 w 254600"/>
                    <a:gd name="connsiteY4" fmla="*/ 174617 h 188904"/>
                    <a:gd name="connsiteX5" fmla="*/ 171997 w 254600"/>
                    <a:gd name="connsiteY5" fmla="*/ 180967 h 188904"/>
                    <a:gd name="connsiteX6" fmla="*/ 83097 w 254600"/>
                    <a:gd name="connsiteY6" fmla="*/ 188904 h 188904"/>
                    <a:gd name="connsiteX7" fmla="*/ 40235 w 254600"/>
                    <a:gd name="connsiteY7" fmla="*/ 180967 h 188904"/>
                    <a:gd name="connsiteX8" fmla="*/ 60872 w 254600"/>
                    <a:gd name="connsiteY8" fmla="*/ 153979 h 188904"/>
                    <a:gd name="connsiteX9" fmla="*/ 122785 w 254600"/>
                    <a:gd name="connsiteY9" fmla="*/ 153979 h 188904"/>
                    <a:gd name="connsiteX10" fmla="*/ 162472 w 254600"/>
                    <a:gd name="connsiteY10" fmla="*/ 149217 h 188904"/>
                    <a:gd name="connsiteX11" fmla="*/ 187872 w 254600"/>
                    <a:gd name="connsiteY11" fmla="*/ 120642 h 188904"/>
                    <a:gd name="connsiteX12" fmla="*/ 191047 w 254600"/>
                    <a:gd name="connsiteY12" fmla="*/ 82542 h 188904"/>
                    <a:gd name="connsiteX13" fmla="*/ 181522 w 254600"/>
                    <a:gd name="connsiteY13" fmla="*/ 66667 h 188904"/>
                    <a:gd name="connsiteX14" fmla="*/ 127547 w 254600"/>
                    <a:gd name="connsiteY14" fmla="*/ 49204 h 188904"/>
                    <a:gd name="connsiteX15" fmla="*/ 57697 w 254600"/>
                    <a:gd name="connsiteY15" fmla="*/ 52379 h 188904"/>
                    <a:gd name="connsiteX16" fmla="*/ 29122 w 254600"/>
                    <a:gd name="connsiteY16" fmla="*/ 55554 h 188904"/>
                    <a:gd name="connsiteX17" fmla="*/ 8485 w 254600"/>
                    <a:gd name="connsiteY17" fmla="*/ 7929 h 188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4600" h="188904">
                      <a:moveTo>
                        <a:pt x="8485" y="7929"/>
                      </a:moveTo>
                      <a:cubicBezTo>
                        <a:pt x="34414" y="-538"/>
                        <a:pt x="146862" y="-3183"/>
                        <a:pt x="184697" y="4754"/>
                      </a:cubicBezTo>
                      <a:cubicBezTo>
                        <a:pt x="222532" y="12691"/>
                        <a:pt x="223855" y="33858"/>
                        <a:pt x="235497" y="55554"/>
                      </a:cubicBezTo>
                      <a:cubicBezTo>
                        <a:pt x="247139" y="77250"/>
                        <a:pt x="255341" y="115085"/>
                        <a:pt x="254547" y="134929"/>
                      </a:cubicBezTo>
                      <a:cubicBezTo>
                        <a:pt x="253753" y="154773"/>
                        <a:pt x="244493" y="166944"/>
                        <a:pt x="230735" y="174617"/>
                      </a:cubicBezTo>
                      <a:cubicBezTo>
                        <a:pt x="216977" y="182290"/>
                        <a:pt x="196603" y="178586"/>
                        <a:pt x="171997" y="180967"/>
                      </a:cubicBezTo>
                      <a:cubicBezTo>
                        <a:pt x="147391" y="183348"/>
                        <a:pt x="105057" y="188904"/>
                        <a:pt x="83097" y="188904"/>
                      </a:cubicBezTo>
                      <a:cubicBezTo>
                        <a:pt x="61137" y="188904"/>
                        <a:pt x="43939" y="186788"/>
                        <a:pt x="40235" y="180967"/>
                      </a:cubicBezTo>
                      <a:cubicBezTo>
                        <a:pt x="36531" y="175146"/>
                        <a:pt x="47114" y="158477"/>
                        <a:pt x="60872" y="153979"/>
                      </a:cubicBezTo>
                      <a:cubicBezTo>
                        <a:pt x="74630" y="149481"/>
                        <a:pt x="105852" y="154773"/>
                        <a:pt x="122785" y="153979"/>
                      </a:cubicBezTo>
                      <a:cubicBezTo>
                        <a:pt x="139718" y="153185"/>
                        <a:pt x="151624" y="154773"/>
                        <a:pt x="162472" y="149217"/>
                      </a:cubicBezTo>
                      <a:cubicBezTo>
                        <a:pt x="173320" y="143661"/>
                        <a:pt x="183110" y="131754"/>
                        <a:pt x="187872" y="120642"/>
                      </a:cubicBezTo>
                      <a:cubicBezTo>
                        <a:pt x="192634" y="109530"/>
                        <a:pt x="192105" y="91538"/>
                        <a:pt x="191047" y="82542"/>
                      </a:cubicBezTo>
                      <a:cubicBezTo>
                        <a:pt x="189989" y="73546"/>
                        <a:pt x="192105" y="72223"/>
                        <a:pt x="181522" y="66667"/>
                      </a:cubicBezTo>
                      <a:cubicBezTo>
                        <a:pt x="170939" y="61111"/>
                        <a:pt x="148184" y="51585"/>
                        <a:pt x="127547" y="49204"/>
                      </a:cubicBezTo>
                      <a:cubicBezTo>
                        <a:pt x="106910" y="46823"/>
                        <a:pt x="74101" y="51321"/>
                        <a:pt x="57697" y="52379"/>
                      </a:cubicBezTo>
                      <a:cubicBezTo>
                        <a:pt x="41293" y="53437"/>
                        <a:pt x="34414" y="60846"/>
                        <a:pt x="29122" y="55554"/>
                      </a:cubicBezTo>
                      <a:cubicBezTo>
                        <a:pt x="23830" y="50262"/>
                        <a:pt x="-17444" y="16396"/>
                        <a:pt x="8485" y="7929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フリーフォーム: 図形 287">
                  <a:extLst>
                    <a:ext uri="{FF2B5EF4-FFF2-40B4-BE49-F238E27FC236}">
                      <a16:creationId xmlns:a16="http://schemas.microsoft.com/office/drawing/2014/main" id="{CF25FDE2-095D-4AC8-8057-0088C2217721}"/>
                    </a:ext>
                  </a:extLst>
                </p:cNvPr>
                <p:cNvSpPr/>
                <p:nvPr/>
              </p:nvSpPr>
              <p:spPr>
                <a:xfrm>
                  <a:off x="5716935" y="3451335"/>
                  <a:ext cx="163224" cy="131740"/>
                </a:xfrm>
                <a:custGeom>
                  <a:avLst/>
                  <a:gdLst>
                    <a:gd name="connsiteX0" fmla="*/ 80615 w 163224"/>
                    <a:gd name="connsiteY0" fmla="*/ 6240 h 131740"/>
                    <a:gd name="connsiteX1" fmla="*/ 129828 w 163224"/>
                    <a:gd name="connsiteY1" fmla="*/ 72915 h 131740"/>
                    <a:gd name="connsiteX2" fmla="*/ 163165 w 163224"/>
                    <a:gd name="connsiteY2" fmla="*/ 114190 h 131740"/>
                    <a:gd name="connsiteX3" fmla="*/ 121890 w 163224"/>
                    <a:gd name="connsiteY3" fmla="*/ 131653 h 131740"/>
                    <a:gd name="connsiteX4" fmla="*/ 69503 w 163224"/>
                    <a:gd name="connsiteY4" fmla="*/ 107840 h 131740"/>
                    <a:gd name="connsiteX5" fmla="*/ 45690 w 163224"/>
                    <a:gd name="connsiteY5" fmla="*/ 64978 h 131740"/>
                    <a:gd name="connsiteX6" fmla="*/ 13940 w 163224"/>
                    <a:gd name="connsiteY6" fmla="*/ 20528 h 131740"/>
                    <a:gd name="connsiteX7" fmla="*/ 4415 w 163224"/>
                    <a:gd name="connsiteY7" fmla="*/ 4653 h 131740"/>
                    <a:gd name="connsiteX8" fmla="*/ 80615 w 163224"/>
                    <a:gd name="connsiteY8" fmla="*/ 6240 h 13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224" h="131740">
                      <a:moveTo>
                        <a:pt x="80615" y="6240"/>
                      </a:moveTo>
                      <a:cubicBezTo>
                        <a:pt x="101517" y="17617"/>
                        <a:pt x="116070" y="54923"/>
                        <a:pt x="129828" y="72915"/>
                      </a:cubicBezTo>
                      <a:cubicBezTo>
                        <a:pt x="143586" y="90907"/>
                        <a:pt x="164488" y="104400"/>
                        <a:pt x="163165" y="114190"/>
                      </a:cubicBezTo>
                      <a:cubicBezTo>
                        <a:pt x="161842" y="123980"/>
                        <a:pt x="137500" y="132711"/>
                        <a:pt x="121890" y="131653"/>
                      </a:cubicBezTo>
                      <a:cubicBezTo>
                        <a:pt x="106280" y="130595"/>
                        <a:pt x="82203" y="118952"/>
                        <a:pt x="69503" y="107840"/>
                      </a:cubicBezTo>
                      <a:cubicBezTo>
                        <a:pt x="56803" y="96728"/>
                        <a:pt x="54950" y="79530"/>
                        <a:pt x="45690" y="64978"/>
                      </a:cubicBezTo>
                      <a:cubicBezTo>
                        <a:pt x="36429" y="50426"/>
                        <a:pt x="20819" y="30582"/>
                        <a:pt x="13940" y="20528"/>
                      </a:cubicBezTo>
                      <a:cubicBezTo>
                        <a:pt x="7061" y="10474"/>
                        <a:pt x="-7227" y="7299"/>
                        <a:pt x="4415" y="4653"/>
                      </a:cubicBezTo>
                      <a:cubicBezTo>
                        <a:pt x="16057" y="2007"/>
                        <a:pt x="59713" y="-5137"/>
                        <a:pt x="80615" y="6240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9" name="フリーフォーム: 図形 288">
                  <a:extLst>
                    <a:ext uri="{FF2B5EF4-FFF2-40B4-BE49-F238E27FC236}">
                      <a16:creationId xmlns:a16="http://schemas.microsoft.com/office/drawing/2014/main" id="{6A44F6C6-2878-489C-B52F-D305874F5DEA}"/>
                    </a:ext>
                  </a:extLst>
                </p:cNvPr>
                <p:cNvSpPr/>
                <p:nvPr/>
              </p:nvSpPr>
              <p:spPr>
                <a:xfrm>
                  <a:off x="5228330" y="3635388"/>
                  <a:ext cx="209099" cy="305156"/>
                </a:xfrm>
                <a:custGeom>
                  <a:avLst/>
                  <a:gdLst>
                    <a:gd name="connsiteX0" fmla="*/ 62808 w 209099"/>
                    <a:gd name="connsiteY0" fmla="*/ 7925 h 305156"/>
                    <a:gd name="connsiteX1" fmla="*/ 69158 w 209099"/>
                    <a:gd name="connsiteY1" fmla="*/ 96825 h 305156"/>
                    <a:gd name="connsiteX2" fmla="*/ 96145 w 209099"/>
                    <a:gd name="connsiteY2" fmla="*/ 77775 h 305156"/>
                    <a:gd name="connsiteX3" fmla="*/ 137420 w 209099"/>
                    <a:gd name="connsiteY3" fmla="*/ 36500 h 305156"/>
                    <a:gd name="connsiteX4" fmla="*/ 185045 w 209099"/>
                    <a:gd name="connsiteY4" fmla="*/ 12687 h 305156"/>
                    <a:gd name="connsiteX5" fmla="*/ 197745 w 209099"/>
                    <a:gd name="connsiteY5" fmla="*/ 25387 h 305156"/>
                    <a:gd name="connsiteX6" fmla="*/ 164408 w 209099"/>
                    <a:gd name="connsiteY6" fmla="*/ 82537 h 305156"/>
                    <a:gd name="connsiteX7" fmla="*/ 135833 w 209099"/>
                    <a:gd name="connsiteY7" fmla="*/ 122225 h 305156"/>
                    <a:gd name="connsiteX8" fmla="*/ 148533 w 209099"/>
                    <a:gd name="connsiteY8" fmla="*/ 169850 h 305156"/>
                    <a:gd name="connsiteX9" fmla="*/ 204095 w 209099"/>
                    <a:gd name="connsiteY9" fmla="*/ 234937 h 305156"/>
                    <a:gd name="connsiteX10" fmla="*/ 202508 w 209099"/>
                    <a:gd name="connsiteY10" fmla="*/ 303200 h 305156"/>
                    <a:gd name="connsiteX11" fmla="*/ 169170 w 209099"/>
                    <a:gd name="connsiteY11" fmla="*/ 274625 h 305156"/>
                    <a:gd name="connsiteX12" fmla="*/ 80270 w 209099"/>
                    <a:gd name="connsiteY12" fmla="*/ 153975 h 305156"/>
                    <a:gd name="connsiteX13" fmla="*/ 37408 w 209099"/>
                    <a:gd name="connsiteY13" fmla="*/ 142862 h 305156"/>
                    <a:gd name="connsiteX14" fmla="*/ 7245 w 209099"/>
                    <a:gd name="connsiteY14" fmla="*/ 112700 h 305156"/>
                    <a:gd name="connsiteX15" fmla="*/ 895 w 209099"/>
                    <a:gd name="connsiteY15" fmla="*/ 66662 h 305156"/>
                    <a:gd name="connsiteX16" fmla="*/ 895 w 209099"/>
                    <a:gd name="connsiteY16" fmla="*/ 31737 h 305156"/>
                    <a:gd name="connsiteX17" fmla="*/ 8833 w 209099"/>
                    <a:gd name="connsiteY17" fmla="*/ 7925 h 305156"/>
                    <a:gd name="connsiteX18" fmla="*/ 62808 w 209099"/>
                    <a:gd name="connsiteY18" fmla="*/ 7925 h 305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9099" h="305156">
                      <a:moveTo>
                        <a:pt x="62808" y="7925"/>
                      </a:moveTo>
                      <a:cubicBezTo>
                        <a:pt x="72862" y="22742"/>
                        <a:pt x="63602" y="85183"/>
                        <a:pt x="69158" y="96825"/>
                      </a:cubicBezTo>
                      <a:cubicBezTo>
                        <a:pt x="74714" y="108467"/>
                        <a:pt x="84768" y="87829"/>
                        <a:pt x="96145" y="77775"/>
                      </a:cubicBezTo>
                      <a:cubicBezTo>
                        <a:pt x="107522" y="67721"/>
                        <a:pt x="122604" y="47348"/>
                        <a:pt x="137420" y="36500"/>
                      </a:cubicBezTo>
                      <a:cubicBezTo>
                        <a:pt x="152236" y="25652"/>
                        <a:pt x="174991" y="14539"/>
                        <a:pt x="185045" y="12687"/>
                      </a:cubicBezTo>
                      <a:cubicBezTo>
                        <a:pt x="195099" y="10835"/>
                        <a:pt x="201184" y="13745"/>
                        <a:pt x="197745" y="25387"/>
                      </a:cubicBezTo>
                      <a:cubicBezTo>
                        <a:pt x="194306" y="37029"/>
                        <a:pt x="174727" y="66397"/>
                        <a:pt x="164408" y="82537"/>
                      </a:cubicBezTo>
                      <a:cubicBezTo>
                        <a:pt x="154089" y="98677"/>
                        <a:pt x="138479" y="107673"/>
                        <a:pt x="135833" y="122225"/>
                      </a:cubicBezTo>
                      <a:cubicBezTo>
                        <a:pt x="133187" y="136777"/>
                        <a:pt x="137156" y="151065"/>
                        <a:pt x="148533" y="169850"/>
                      </a:cubicBezTo>
                      <a:cubicBezTo>
                        <a:pt x="159910" y="188635"/>
                        <a:pt x="195099" y="212712"/>
                        <a:pt x="204095" y="234937"/>
                      </a:cubicBezTo>
                      <a:cubicBezTo>
                        <a:pt x="213091" y="257162"/>
                        <a:pt x="208329" y="296585"/>
                        <a:pt x="202508" y="303200"/>
                      </a:cubicBezTo>
                      <a:cubicBezTo>
                        <a:pt x="196687" y="309815"/>
                        <a:pt x="189543" y="299496"/>
                        <a:pt x="169170" y="274625"/>
                      </a:cubicBezTo>
                      <a:cubicBezTo>
                        <a:pt x="148797" y="249754"/>
                        <a:pt x="102230" y="175936"/>
                        <a:pt x="80270" y="153975"/>
                      </a:cubicBezTo>
                      <a:cubicBezTo>
                        <a:pt x="58310" y="132015"/>
                        <a:pt x="49579" y="149741"/>
                        <a:pt x="37408" y="142862"/>
                      </a:cubicBezTo>
                      <a:cubicBezTo>
                        <a:pt x="25237" y="135983"/>
                        <a:pt x="13330" y="125400"/>
                        <a:pt x="7245" y="112700"/>
                      </a:cubicBezTo>
                      <a:cubicBezTo>
                        <a:pt x="1160" y="100000"/>
                        <a:pt x="1953" y="80156"/>
                        <a:pt x="895" y="66662"/>
                      </a:cubicBezTo>
                      <a:cubicBezTo>
                        <a:pt x="-163" y="53168"/>
                        <a:pt x="-428" y="41526"/>
                        <a:pt x="895" y="31737"/>
                      </a:cubicBezTo>
                      <a:cubicBezTo>
                        <a:pt x="2218" y="21948"/>
                        <a:pt x="896" y="13217"/>
                        <a:pt x="8833" y="7925"/>
                      </a:cubicBezTo>
                      <a:cubicBezTo>
                        <a:pt x="16770" y="2633"/>
                        <a:pt x="52754" y="-6892"/>
                        <a:pt x="62808" y="7925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フリーフォーム: 図形 289">
                  <a:extLst>
                    <a:ext uri="{FF2B5EF4-FFF2-40B4-BE49-F238E27FC236}">
                      <a16:creationId xmlns:a16="http://schemas.microsoft.com/office/drawing/2014/main" id="{51CCF2AD-D4FA-47AA-8B74-284EC4FC4ED3}"/>
                    </a:ext>
                  </a:extLst>
                </p:cNvPr>
                <p:cNvSpPr/>
                <p:nvPr/>
              </p:nvSpPr>
              <p:spPr>
                <a:xfrm>
                  <a:off x="5466393" y="3641803"/>
                  <a:ext cx="199700" cy="255345"/>
                </a:xfrm>
                <a:custGeom>
                  <a:avLst/>
                  <a:gdLst>
                    <a:gd name="connsiteX0" fmla="*/ 10482 w 199700"/>
                    <a:gd name="connsiteY0" fmla="*/ 20560 h 255345"/>
                    <a:gd name="connsiteX1" fmla="*/ 10482 w 199700"/>
                    <a:gd name="connsiteY1" fmla="*/ 207885 h 255345"/>
                    <a:gd name="connsiteX2" fmla="*/ 23182 w 199700"/>
                    <a:gd name="connsiteY2" fmla="*/ 245985 h 255345"/>
                    <a:gd name="connsiteX3" fmla="*/ 62870 w 199700"/>
                    <a:gd name="connsiteY3" fmla="*/ 250747 h 255345"/>
                    <a:gd name="connsiteX4" fmla="*/ 185107 w 199700"/>
                    <a:gd name="connsiteY4" fmla="*/ 252335 h 255345"/>
                    <a:gd name="connsiteX5" fmla="*/ 185107 w 199700"/>
                    <a:gd name="connsiteY5" fmla="*/ 207885 h 255345"/>
                    <a:gd name="connsiteX6" fmla="*/ 73982 w 199700"/>
                    <a:gd name="connsiteY6" fmla="*/ 192010 h 255345"/>
                    <a:gd name="connsiteX7" fmla="*/ 85095 w 199700"/>
                    <a:gd name="connsiteY7" fmla="*/ 147560 h 255345"/>
                    <a:gd name="connsiteX8" fmla="*/ 147007 w 199700"/>
                    <a:gd name="connsiteY8" fmla="*/ 144385 h 255345"/>
                    <a:gd name="connsiteX9" fmla="*/ 145420 w 199700"/>
                    <a:gd name="connsiteY9" fmla="*/ 104697 h 255345"/>
                    <a:gd name="connsiteX10" fmla="*/ 75570 w 199700"/>
                    <a:gd name="connsiteY10" fmla="*/ 87235 h 255345"/>
                    <a:gd name="connsiteX11" fmla="*/ 78745 w 199700"/>
                    <a:gd name="connsiteY11" fmla="*/ 66597 h 255345"/>
                    <a:gd name="connsiteX12" fmla="*/ 172407 w 199700"/>
                    <a:gd name="connsiteY12" fmla="*/ 65010 h 255345"/>
                    <a:gd name="connsiteX13" fmla="*/ 186695 w 199700"/>
                    <a:gd name="connsiteY13" fmla="*/ 23735 h 255345"/>
                    <a:gd name="connsiteX14" fmla="*/ 145420 w 199700"/>
                    <a:gd name="connsiteY14" fmla="*/ 6272 h 255345"/>
                    <a:gd name="connsiteX15" fmla="*/ 10482 w 199700"/>
                    <a:gd name="connsiteY15" fmla="*/ 20560 h 255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9700" h="255345">
                      <a:moveTo>
                        <a:pt x="10482" y="20560"/>
                      </a:moveTo>
                      <a:cubicBezTo>
                        <a:pt x="-12008" y="54162"/>
                        <a:pt x="8365" y="170314"/>
                        <a:pt x="10482" y="207885"/>
                      </a:cubicBezTo>
                      <a:cubicBezTo>
                        <a:pt x="12599" y="245456"/>
                        <a:pt x="14451" y="238841"/>
                        <a:pt x="23182" y="245985"/>
                      </a:cubicBezTo>
                      <a:cubicBezTo>
                        <a:pt x="31913" y="253129"/>
                        <a:pt x="35883" y="249689"/>
                        <a:pt x="62870" y="250747"/>
                      </a:cubicBezTo>
                      <a:cubicBezTo>
                        <a:pt x="89857" y="251805"/>
                        <a:pt x="164734" y="259479"/>
                        <a:pt x="185107" y="252335"/>
                      </a:cubicBezTo>
                      <a:cubicBezTo>
                        <a:pt x="205480" y="245191"/>
                        <a:pt x="203628" y="217939"/>
                        <a:pt x="185107" y="207885"/>
                      </a:cubicBezTo>
                      <a:cubicBezTo>
                        <a:pt x="166586" y="197831"/>
                        <a:pt x="90651" y="202064"/>
                        <a:pt x="73982" y="192010"/>
                      </a:cubicBezTo>
                      <a:cubicBezTo>
                        <a:pt x="57313" y="181956"/>
                        <a:pt x="72924" y="155497"/>
                        <a:pt x="85095" y="147560"/>
                      </a:cubicBezTo>
                      <a:cubicBezTo>
                        <a:pt x="97266" y="139623"/>
                        <a:pt x="136953" y="151529"/>
                        <a:pt x="147007" y="144385"/>
                      </a:cubicBezTo>
                      <a:cubicBezTo>
                        <a:pt x="157061" y="137241"/>
                        <a:pt x="157326" y="114222"/>
                        <a:pt x="145420" y="104697"/>
                      </a:cubicBezTo>
                      <a:cubicBezTo>
                        <a:pt x="133514" y="95172"/>
                        <a:pt x="86682" y="93585"/>
                        <a:pt x="75570" y="87235"/>
                      </a:cubicBezTo>
                      <a:cubicBezTo>
                        <a:pt x="64458" y="80885"/>
                        <a:pt x="62606" y="70301"/>
                        <a:pt x="78745" y="66597"/>
                      </a:cubicBezTo>
                      <a:cubicBezTo>
                        <a:pt x="94884" y="62893"/>
                        <a:pt x="154415" y="72154"/>
                        <a:pt x="172407" y="65010"/>
                      </a:cubicBezTo>
                      <a:cubicBezTo>
                        <a:pt x="190399" y="57866"/>
                        <a:pt x="191193" y="33525"/>
                        <a:pt x="186695" y="23735"/>
                      </a:cubicBezTo>
                      <a:cubicBezTo>
                        <a:pt x="182197" y="13945"/>
                        <a:pt x="172672" y="8389"/>
                        <a:pt x="145420" y="6272"/>
                      </a:cubicBezTo>
                      <a:cubicBezTo>
                        <a:pt x="118168" y="4155"/>
                        <a:pt x="32972" y="-13042"/>
                        <a:pt x="10482" y="20560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B2D9F401-EBA2-45B7-BF61-DBEA646F5826}"/>
                  </a:ext>
                </a:extLst>
              </p:cNvPr>
              <p:cNvSpPr/>
              <p:nvPr/>
            </p:nvSpPr>
            <p:spPr>
              <a:xfrm>
                <a:off x="5685542" y="3660567"/>
                <a:ext cx="69206" cy="253376"/>
              </a:xfrm>
              <a:custGeom>
                <a:avLst/>
                <a:gdLst>
                  <a:gd name="connsiteX0" fmla="*/ 11996 w 69206"/>
                  <a:gd name="connsiteY0" fmla="*/ 16083 h 253376"/>
                  <a:gd name="connsiteX1" fmla="*/ 4058 w 69206"/>
                  <a:gd name="connsiteY1" fmla="*/ 225633 h 253376"/>
                  <a:gd name="connsiteX2" fmla="*/ 64383 w 69206"/>
                  <a:gd name="connsiteY2" fmla="*/ 251033 h 253376"/>
                  <a:gd name="connsiteX3" fmla="*/ 54858 w 69206"/>
                  <a:gd name="connsiteY3" fmla="*/ 225633 h 253376"/>
                  <a:gd name="connsiteX4" fmla="*/ 51683 w 69206"/>
                  <a:gd name="connsiteY4" fmla="*/ 216108 h 253376"/>
                  <a:gd name="connsiteX5" fmla="*/ 65971 w 69206"/>
                  <a:gd name="connsiteY5" fmla="*/ 158958 h 253376"/>
                  <a:gd name="connsiteX6" fmla="*/ 69146 w 69206"/>
                  <a:gd name="connsiteY6" fmla="*/ 85933 h 253376"/>
                  <a:gd name="connsiteX7" fmla="*/ 64383 w 69206"/>
                  <a:gd name="connsiteY7" fmla="*/ 24021 h 253376"/>
                  <a:gd name="connsiteX8" fmla="*/ 11996 w 69206"/>
                  <a:gd name="connsiteY8" fmla="*/ 16083 h 25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206" h="253376">
                    <a:moveTo>
                      <a:pt x="11996" y="16083"/>
                    </a:moveTo>
                    <a:cubicBezTo>
                      <a:pt x="1942" y="49685"/>
                      <a:pt x="-4673" y="186475"/>
                      <a:pt x="4058" y="225633"/>
                    </a:cubicBezTo>
                    <a:cubicBezTo>
                      <a:pt x="12789" y="264791"/>
                      <a:pt x="55916" y="251033"/>
                      <a:pt x="64383" y="251033"/>
                    </a:cubicBezTo>
                    <a:cubicBezTo>
                      <a:pt x="72850" y="251033"/>
                      <a:pt x="56975" y="231454"/>
                      <a:pt x="54858" y="225633"/>
                    </a:cubicBezTo>
                    <a:cubicBezTo>
                      <a:pt x="52741" y="219812"/>
                      <a:pt x="49831" y="227220"/>
                      <a:pt x="51683" y="216108"/>
                    </a:cubicBezTo>
                    <a:cubicBezTo>
                      <a:pt x="53535" y="204996"/>
                      <a:pt x="63061" y="180654"/>
                      <a:pt x="65971" y="158958"/>
                    </a:cubicBezTo>
                    <a:cubicBezTo>
                      <a:pt x="68881" y="137262"/>
                      <a:pt x="69411" y="108422"/>
                      <a:pt x="69146" y="85933"/>
                    </a:cubicBezTo>
                    <a:cubicBezTo>
                      <a:pt x="68881" y="63444"/>
                      <a:pt x="69146" y="38309"/>
                      <a:pt x="64383" y="24021"/>
                    </a:cubicBezTo>
                    <a:cubicBezTo>
                      <a:pt x="59620" y="9733"/>
                      <a:pt x="22050" y="-17519"/>
                      <a:pt x="11996" y="16083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ACCC6D68-6142-4B9D-B5B5-A6D8B6B8C3B2}"/>
                  </a:ext>
                </a:extLst>
              </p:cNvPr>
              <p:cNvSpPr/>
              <p:nvPr/>
            </p:nvSpPr>
            <p:spPr>
              <a:xfrm>
                <a:off x="5719197" y="3655023"/>
                <a:ext cx="189609" cy="167795"/>
              </a:xfrm>
              <a:custGeom>
                <a:avLst/>
                <a:gdLst>
                  <a:gd name="connsiteX0" fmla="*/ 8503 w 189609"/>
                  <a:gd name="connsiteY0" fmla="*/ 4165 h 167795"/>
                  <a:gd name="connsiteX1" fmla="*/ 148203 w 189609"/>
                  <a:gd name="connsiteY1" fmla="*/ 10515 h 167795"/>
                  <a:gd name="connsiteX2" fmla="*/ 189478 w 189609"/>
                  <a:gd name="connsiteY2" fmla="*/ 75602 h 167795"/>
                  <a:gd name="connsiteX3" fmla="*/ 138678 w 189609"/>
                  <a:gd name="connsiteY3" fmla="*/ 150215 h 167795"/>
                  <a:gd name="connsiteX4" fmla="*/ 70416 w 189609"/>
                  <a:gd name="connsiteY4" fmla="*/ 167677 h 167795"/>
                  <a:gd name="connsiteX5" fmla="*/ 8503 w 189609"/>
                  <a:gd name="connsiteY5" fmla="*/ 145452 h 167795"/>
                  <a:gd name="connsiteX6" fmla="*/ 51366 w 189609"/>
                  <a:gd name="connsiteY6" fmla="*/ 127990 h 167795"/>
                  <a:gd name="connsiteX7" fmla="*/ 102166 w 189609"/>
                  <a:gd name="connsiteY7" fmla="*/ 127990 h 167795"/>
                  <a:gd name="connsiteX8" fmla="*/ 127566 w 189609"/>
                  <a:gd name="connsiteY8" fmla="*/ 91477 h 167795"/>
                  <a:gd name="connsiteX9" fmla="*/ 124391 w 189609"/>
                  <a:gd name="connsiteY9" fmla="*/ 54965 h 167795"/>
                  <a:gd name="connsiteX10" fmla="*/ 27553 w 189609"/>
                  <a:gd name="connsiteY10" fmla="*/ 51790 h 167795"/>
                  <a:gd name="connsiteX11" fmla="*/ 8503 w 189609"/>
                  <a:gd name="connsiteY11" fmla="*/ 4165 h 16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9609" h="167795">
                    <a:moveTo>
                      <a:pt x="8503" y="4165"/>
                    </a:moveTo>
                    <a:cubicBezTo>
                      <a:pt x="28611" y="-2714"/>
                      <a:pt x="118041" y="-1391"/>
                      <a:pt x="148203" y="10515"/>
                    </a:cubicBezTo>
                    <a:cubicBezTo>
                      <a:pt x="178365" y="22421"/>
                      <a:pt x="191066" y="52319"/>
                      <a:pt x="189478" y="75602"/>
                    </a:cubicBezTo>
                    <a:cubicBezTo>
                      <a:pt x="187891" y="98885"/>
                      <a:pt x="158522" y="134869"/>
                      <a:pt x="138678" y="150215"/>
                    </a:cubicBezTo>
                    <a:cubicBezTo>
                      <a:pt x="118834" y="165561"/>
                      <a:pt x="92112" y="168471"/>
                      <a:pt x="70416" y="167677"/>
                    </a:cubicBezTo>
                    <a:cubicBezTo>
                      <a:pt x="48720" y="166883"/>
                      <a:pt x="11678" y="152067"/>
                      <a:pt x="8503" y="145452"/>
                    </a:cubicBezTo>
                    <a:cubicBezTo>
                      <a:pt x="5328" y="138837"/>
                      <a:pt x="35755" y="130900"/>
                      <a:pt x="51366" y="127990"/>
                    </a:cubicBezTo>
                    <a:cubicBezTo>
                      <a:pt x="66977" y="125080"/>
                      <a:pt x="89466" y="134075"/>
                      <a:pt x="102166" y="127990"/>
                    </a:cubicBezTo>
                    <a:cubicBezTo>
                      <a:pt x="114866" y="121905"/>
                      <a:pt x="123862" y="103648"/>
                      <a:pt x="127566" y="91477"/>
                    </a:cubicBezTo>
                    <a:cubicBezTo>
                      <a:pt x="131270" y="79306"/>
                      <a:pt x="141060" y="61579"/>
                      <a:pt x="124391" y="54965"/>
                    </a:cubicBezTo>
                    <a:cubicBezTo>
                      <a:pt x="107722" y="48351"/>
                      <a:pt x="47397" y="53113"/>
                      <a:pt x="27553" y="51790"/>
                    </a:cubicBezTo>
                    <a:cubicBezTo>
                      <a:pt x="7709" y="50467"/>
                      <a:pt x="-11605" y="11044"/>
                      <a:pt x="8503" y="4165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AFA4F5AB-9DB6-4EBA-B0A6-4F5F7C22671B}"/>
                  </a:ext>
                </a:extLst>
              </p:cNvPr>
              <p:cNvSpPr/>
              <p:nvPr/>
            </p:nvSpPr>
            <p:spPr>
              <a:xfrm>
                <a:off x="5798977" y="3798480"/>
                <a:ext cx="120782" cy="113496"/>
              </a:xfrm>
              <a:custGeom>
                <a:avLst/>
                <a:gdLst>
                  <a:gd name="connsiteX0" fmla="*/ 44611 w 120782"/>
                  <a:gd name="connsiteY0" fmla="*/ 1995 h 113496"/>
                  <a:gd name="connsiteX1" fmla="*/ 100173 w 120782"/>
                  <a:gd name="connsiteY1" fmla="*/ 79783 h 113496"/>
                  <a:gd name="connsiteX2" fmla="*/ 117636 w 120782"/>
                  <a:gd name="connsiteY2" fmla="*/ 103595 h 113496"/>
                  <a:gd name="connsiteX3" fmla="*/ 41436 w 120782"/>
                  <a:gd name="connsiteY3" fmla="*/ 111533 h 113496"/>
                  <a:gd name="connsiteX4" fmla="*/ 12861 w 120782"/>
                  <a:gd name="connsiteY4" fmla="*/ 68670 h 113496"/>
                  <a:gd name="connsiteX5" fmla="*/ 161 w 120782"/>
                  <a:gd name="connsiteY5" fmla="*/ 25808 h 113496"/>
                  <a:gd name="connsiteX6" fmla="*/ 44611 w 120782"/>
                  <a:gd name="connsiteY6" fmla="*/ 1995 h 11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782" h="113496">
                    <a:moveTo>
                      <a:pt x="44611" y="1995"/>
                    </a:moveTo>
                    <a:cubicBezTo>
                      <a:pt x="61280" y="10991"/>
                      <a:pt x="88002" y="62850"/>
                      <a:pt x="100173" y="79783"/>
                    </a:cubicBezTo>
                    <a:cubicBezTo>
                      <a:pt x="112344" y="96716"/>
                      <a:pt x="127425" y="98303"/>
                      <a:pt x="117636" y="103595"/>
                    </a:cubicBezTo>
                    <a:cubicBezTo>
                      <a:pt x="107847" y="108887"/>
                      <a:pt x="58898" y="117354"/>
                      <a:pt x="41436" y="111533"/>
                    </a:cubicBezTo>
                    <a:cubicBezTo>
                      <a:pt x="23974" y="105712"/>
                      <a:pt x="19740" y="82958"/>
                      <a:pt x="12861" y="68670"/>
                    </a:cubicBezTo>
                    <a:cubicBezTo>
                      <a:pt x="5982" y="54383"/>
                      <a:pt x="2807" y="34804"/>
                      <a:pt x="161" y="25808"/>
                    </a:cubicBezTo>
                    <a:cubicBezTo>
                      <a:pt x="-2485" y="16812"/>
                      <a:pt x="27942" y="-7001"/>
                      <a:pt x="44611" y="1995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6" name="グループ化 295">
              <a:extLst>
                <a:ext uri="{FF2B5EF4-FFF2-40B4-BE49-F238E27FC236}">
                  <a16:creationId xmlns:a16="http://schemas.microsoft.com/office/drawing/2014/main" id="{510E163F-8160-4B4B-B1E3-C817291FC4B2}"/>
                </a:ext>
              </a:extLst>
            </p:cNvPr>
            <p:cNvGrpSpPr/>
            <p:nvPr/>
          </p:nvGrpSpPr>
          <p:grpSpPr>
            <a:xfrm rot="8100000">
              <a:off x="3537577" y="2939722"/>
              <a:ext cx="2180522" cy="2821509"/>
              <a:chOff x="6265298" y="4803589"/>
              <a:chExt cx="2282537" cy="2953512"/>
            </a:xfrm>
          </p:grpSpPr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CFBA3748-4898-44E1-BE6D-2A88FAD2111B}"/>
                  </a:ext>
                </a:extLst>
              </p:cNvPr>
              <p:cNvSpPr/>
              <p:nvPr/>
            </p:nvSpPr>
            <p:spPr>
              <a:xfrm>
                <a:off x="6265298" y="4973440"/>
                <a:ext cx="150324" cy="2777502"/>
              </a:xfrm>
              <a:custGeom>
                <a:avLst/>
                <a:gdLst>
                  <a:gd name="connsiteX0" fmla="*/ 50835 w 150324"/>
                  <a:gd name="connsiteY0" fmla="*/ 727 h 2777502"/>
                  <a:gd name="connsiteX1" fmla="*/ 67769 w 150324"/>
                  <a:gd name="connsiteY1" fmla="*/ 347860 h 2777502"/>
                  <a:gd name="connsiteX2" fmla="*/ 63535 w 150324"/>
                  <a:gd name="connsiteY2" fmla="*/ 601860 h 2777502"/>
                  <a:gd name="connsiteX3" fmla="*/ 35 w 150324"/>
                  <a:gd name="connsiteY3" fmla="*/ 877027 h 2777502"/>
                  <a:gd name="connsiteX4" fmla="*/ 55069 w 150324"/>
                  <a:gd name="connsiteY4" fmla="*/ 1198760 h 2777502"/>
                  <a:gd name="connsiteX5" fmla="*/ 88935 w 150324"/>
                  <a:gd name="connsiteY5" fmla="*/ 1639027 h 2777502"/>
                  <a:gd name="connsiteX6" fmla="*/ 46602 w 150324"/>
                  <a:gd name="connsiteY6" fmla="*/ 1931127 h 2777502"/>
                  <a:gd name="connsiteX7" fmla="*/ 88935 w 150324"/>
                  <a:gd name="connsiteY7" fmla="*/ 2329060 h 2777502"/>
                  <a:gd name="connsiteX8" fmla="*/ 80469 w 150324"/>
                  <a:gd name="connsiteY8" fmla="*/ 2760860 h 2777502"/>
                  <a:gd name="connsiteX9" fmla="*/ 50835 w 150324"/>
                  <a:gd name="connsiteY9" fmla="*/ 2659260 h 2777502"/>
                  <a:gd name="connsiteX10" fmla="*/ 46602 w 150324"/>
                  <a:gd name="connsiteY10" fmla="*/ 2384093 h 2777502"/>
                  <a:gd name="connsiteX11" fmla="*/ 105869 w 150324"/>
                  <a:gd name="connsiteY11" fmla="*/ 2049660 h 2777502"/>
                  <a:gd name="connsiteX12" fmla="*/ 148202 w 150324"/>
                  <a:gd name="connsiteY12" fmla="*/ 1791427 h 2777502"/>
                  <a:gd name="connsiteX13" fmla="*/ 97402 w 150324"/>
                  <a:gd name="connsiteY13" fmla="*/ 1317293 h 2777502"/>
                  <a:gd name="connsiteX14" fmla="*/ 84702 w 150324"/>
                  <a:gd name="connsiteY14" fmla="*/ 1097160 h 2777502"/>
                  <a:gd name="connsiteX15" fmla="*/ 59302 w 150324"/>
                  <a:gd name="connsiteY15" fmla="*/ 868560 h 2777502"/>
                  <a:gd name="connsiteX16" fmla="*/ 139735 w 150324"/>
                  <a:gd name="connsiteY16" fmla="*/ 508727 h 2777502"/>
                  <a:gd name="connsiteX17" fmla="*/ 139735 w 150324"/>
                  <a:gd name="connsiteY17" fmla="*/ 263193 h 2777502"/>
                  <a:gd name="connsiteX18" fmla="*/ 50835 w 150324"/>
                  <a:gd name="connsiteY18" fmla="*/ 727 h 277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324" h="2777502">
                    <a:moveTo>
                      <a:pt x="50835" y="727"/>
                    </a:moveTo>
                    <a:cubicBezTo>
                      <a:pt x="38841" y="14838"/>
                      <a:pt x="65652" y="247671"/>
                      <a:pt x="67769" y="347860"/>
                    </a:cubicBezTo>
                    <a:cubicBezTo>
                      <a:pt x="69886" y="448049"/>
                      <a:pt x="74824" y="513666"/>
                      <a:pt x="63535" y="601860"/>
                    </a:cubicBezTo>
                    <a:cubicBezTo>
                      <a:pt x="52246" y="690055"/>
                      <a:pt x="1446" y="777544"/>
                      <a:pt x="35" y="877027"/>
                    </a:cubicBezTo>
                    <a:cubicBezTo>
                      <a:pt x="-1376" y="976510"/>
                      <a:pt x="40252" y="1071760"/>
                      <a:pt x="55069" y="1198760"/>
                    </a:cubicBezTo>
                    <a:cubicBezTo>
                      <a:pt x="69886" y="1325760"/>
                      <a:pt x="90346" y="1516966"/>
                      <a:pt x="88935" y="1639027"/>
                    </a:cubicBezTo>
                    <a:cubicBezTo>
                      <a:pt x="87524" y="1761088"/>
                      <a:pt x="46602" y="1816122"/>
                      <a:pt x="46602" y="1931127"/>
                    </a:cubicBezTo>
                    <a:cubicBezTo>
                      <a:pt x="46602" y="2046132"/>
                      <a:pt x="83291" y="2190771"/>
                      <a:pt x="88935" y="2329060"/>
                    </a:cubicBezTo>
                    <a:cubicBezTo>
                      <a:pt x="94579" y="2467349"/>
                      <a:pt x="86819" y="2705827"/>
                      <a:pt x="80469" y="2760860"/>
                    </a:cubicBezTo>
                    <a:cubicBezTo>
                      <a:pt x="74119" y="2815893"/>
                      <a:pt x="56480" y="2722055"/>
                      <a:pt x="50835" y="2659260"/>
                    </a:cubicBezTo>
                    <a:cubicBezTo>
                      <a:pt x="45190" y="2596466"/>
                      <a:pt x="37430" y="2485693"/>
                      <a:pt x="46602" y="2384093"/>
                    </a:cubicBezTo>
                    <a:cubicBezTo>
                      <a:pt x="55774" y="2282493"/>
                      <a:pt x="88936" y="2148438"/>
                      <a:pt x="105869" y="2049660"/>
                    </a:cubicBezTo>
                    <a:cubicBezTo>
                      <a:pt x="122802" y="1950882"/>
                      <a:pt x="149613" y="1913488"/>
                      <a:pt x="148202" y="1791427"/>
                    </a:cubicBezTo>
                    <a:cubicBezTo>
                      <a:pt x="146791" y="1669366"/>
                      <a:pt x="107985" y="1433004"/>
                      <a:pt x="97402" y="1317293"/>
                    </a:cubicBezTo>
                    <a:cubicBezTo>
                      <a:pt x="86819" y="1201582"/>
                      <a:pt x="91052" y="1171949"/>
                      <a:pt x="84702" y="1097160"/>
                    </a:cubicBezTo>
                    <a:cubicBezTo>
                      <a:pt x="78352" y="1022371"/>
                      <a:pt x="50130" y="966632"/>
                      <a:pt x="59302" y="868560"/>
                    </a:cubicBezTo>
                    <a:cubicBezTo>
                      <a:pt x="68474" y="770488"/>
                      <a:pt x="126330" y="609621"/>
                      <a:pt x="139735" y="508727"/>
                    </a:cubicBezTo>
                    <a:cubicBezTo>
                      <a:pt x="153140" y="407833"/>
                      <a:pt x="154552" y="345037"/>
                      <a:pt x="139735" y="263193"/>
                    </a:cubicBezTo>
                    <a:cubicBezTo>
                      <a:pt x="124918" y="181349"/>
                      <a:pt x="62829" y="-13384"/>
                      <a:pt x="50835" y="72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F4A823C5-B035-4CEB-9E29-F604D973F108}"/>
                  </a:ext>
                </a:extLst>
              </p:cNvPr>
              <p:cNvSpPr/>
              <p:nvPr/>
            </p:nvSpPr>
            <p:spPr>
              <a:xfrm>
                <a:off x="6311317" y="4803589"/>
                <a:ext cx="2236518" cy="2177221"/>
              </a:xfrm>
              <a:custGeom>
                <a:avLst/>
                <a:gdLst>
                  <a:gd name="connsiteX0" fmla="*/ 583 w 2236518"/>
                  <a:gd name="connsiteY0" fmla="*/ 5478 h 2177221"/>
                  <a:gd name="connsiteX1" fmla="*/ 415450 w 2236518"/>
                  <a:gd name="connsiteY1" fmla="*/ 327211 h 2177221"/>
                  <a:gd name="connsiteX2" fmla="*/ 652516 w 2236518"/>
                  <a:gd name="connsiteY2" fmla="*/ 598144 h 2177221"/>
                  <a:gd name="connsiteX3" fmla="*/ 1071616 w 2236518"/>
                  <a:gd name="connsiteY3" fmla="*/ 1059578 h 2177221"/>
                  <a:gd name="connsiteX4" fmla="*/ 1249416 w 2236518"/>
                  <a:gd name="connsiteY4" fmla="*/ 1300878 h 2177221"/>
                  <a:gd name="connsiteX5" fmla="*/ 1664283 w 2236518"/>
                  <a:gd name="connsiteY5" fmla="*/ 1673411 h 2177221"/>
                  <a:gd name="connsiteX6" fmla="*/ 1994483 w 2236518"/>
                  <a:gd name="connsiteY6" fmla="*/ 2007844 h 2177221"/>
                  <a:gd name="connsiteX7" fmla="*/ 2235783 w 2236518"/>
                  <a:gd name="connsiteY7" fmla="*/ 2177178 h 2177221"/>
                  <a:gd name="connsiteX8" fmla="*/ 2057983 w 2236518"/>
                  <a:gd name="connsiteY8" fmla="*/ 2020544 h 2177221"/>
                  <a:gd name="connsiteX9" fmla="*/ 1740483 w 2236518"/>
                  <a:gd name="connsiteY9" fmla="*/ 1673411 h 2177221"/>
                  <a:gd name="connsiteX10" fmla="*/ 1397583 w 2236518"/>
                  <a:gd name="connsiteY10" fmla="*/ 1398244 h 2177221"/>
                  <a:gd name="connsiteX11" fmla="*/ 948850 w 2236518"/>
                  <a:gd name="connsiteY11" fmla="*/ 890244 h 2177221"/>
                  <a:gd name="connsiteX12" fmla="*/ 804916 w 2236518"/>
                  <a:gd name="connsiteY12" fmla="*/ 661644 h 2177221"/>
                  <a:gd name="connsiteX13" fmla="*/ 601716 w 2236518"/>
                  <a:gd name="connsiteY13" fmla="*/ 454211 h 2177221"/>
                  <a:gd name="connsiteX14" fmla="*/ 330783 w 2236518"/>
                  <a:gd name="connsiteY14" fmla="*/ 149411 h 2177221"/>
                  <a:gd name="connsiteX15" fmla="*/ 583 w 2236518"/>
                  <a:gd name="connsiteY15" fmla="*/ 5478 h 217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36518" h="2177221">
                    <a:moveTo>
                      <a:pt x="583" y="5478"/>
                    </a:moveTo>
                    <a:cubicBezTo>
                      <a:pt x="14694" y="35111"/>
                      <a:pt x="306795" y="228433"/>
                      <a:pt x="415450" y="327211"/>
                    </a:cubicBezTo>
                    <a:cubicBezTo>
                      <a:pt x="524106" y="425989"/>
                      <a:pt x="543155" y="476083"/>
                      <a:pt x="652516" y="598144"/>
                    </a:cubicBezTo>
                    <a:cubicBezTo>
                      <a:pt x="761877" y="720205"/>
                      <a:pt x="972133" y="942456"/>
                      <a:pt x="1071616" y="1059578"/>
                    </a:cubicBezTo>
                    <a:cubicBezTo>
                      <a:pt x="1171099" y="1176700"/>
                      <a:pt x="1150638" y="1198573"/>
                      <a:pt x="1249416" y="1300878"/>
                    </a:cubicBezTo>
                    <a:cubicBezTo>
                      <a:pt x="1348194" y="1403183"/>
                      <a:pt x="1540105" y="1555583"/>
                      <a:pt x="1664283" y="1673411"/>
                    </a:cubicBezTo>
                    <a:cubicBezTo>
                      <a:pt x="1788461" y="1791239"/>
                      <a:pt x="1899233" y="1923883"/>
                      <a:pt x="1994483" y="2007844"/>
                    </a:cubicBezTo>
                    <a:cubicBezTo>
                      <a:pt x="2089733" y="2091805"/>
                      <a:pt x="2225200" y="2175061"/>
                      <a:pt x="2235783" y="2177178"/>
                    </a:cubicBezTo>
                    <a:cubicBezTo>
                      <a:pt x="2246366" y="2179295"/>
                      <a:pt x="2140533" y="2104505"/>
                      <a:pt x="2057983" y="2020544"/>
                    </a:cubicBezTo>
                    <a:cubicBezTo>
                      <a:pt x="1975433" y="1936583"/>
                      <a:pt x="1850550" y="1777128"/>
                      <a:pt x="1740483" y="1673411"/>
                    </a:cubicBezTo>
                    <a:cubicBezTo>
                      <a:pt x="1630416" y="1569694"/>
                      <a:pt x="1529522" y="1528772"/>
                      <a:pt x="1397583" y="1398244"/>
                    </a:cubicBezTo>
                    <a:cubicBezTo>
                      <a:pt x="1265644" y="1267716"/>
                      <a:pt x="1047628" y="1013011"/>
                      <a:pt x="948850" y="890244"/>
                    </a:cubicBezTo>
                    <a:cubicBezTo>
                      <a:pt x="850072" y="767477"/>
                      <a:pt x="862772" y="734316"/>
                      <a:pt x="804916" y="661644"/>
                    </a:cubicBezTo>
                    <a:cubicBezTo>
                      <a:pt x="747060" y="588972"/>
                      <a:pt x="680738" y="539583"/>
                      <a:pt x="601716" y="454211"/>
                    </a:cubicBezTo>
                    <a:cubicBezTo>
                      <a:pt x="522694" y="368839"/>
                      <a:pt x="429561" y="226316"/>
                      <a:pt x="330783" y="149411"/>
                    </a:cubicBezTo>
                    <a:cubicBezTo>
                      <a:pt x="232005" y="72506"/>
                      <a:pt x="-13528" y="-24155"/>
                      <a:pt x="583" y="54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606134ED-B63F-41C2-851F-9551BC3BAFDD}"/>
                  </a:ext>
                </a:extLst>
              </p:cNvPr>
              <p:cNvSpPr/>
              <p:nvPr/>
            </p:nvSpPr>
            <p:spPr>
              <a:xfrm>
                <a:off x="6372355" y="6980706"/>
                <a:ext cx="2153844" cy="776395"/>
              </a:xfrm>
              <a:custGeom>
                <a:avLst/>
                <a:gdLst>
                  <a:gd name="connsiteX0" fmla="*/ 2153578 w 2153844"/>
                  <a:gd name="connsiteY0" fmla="*/ 61 h 776395"/>
                  <a:gd name="connsiteX1" fmla="*/ 1848778 w 2153844"/>
                  <a:gd name="connsiteY1" fmla="*/ 186327 h 776395"/>
                  <a:gd name="connsiteX2" fmla="*/ 1446612 w 2153844"/>
                  <a:gd name="connsiteY2" fmla="*/ 448794 h 776395"/>
                  <a:gd name="connsiteX3" fmla="*/ 1107945 w 2153844"/>
                  <a:gd name="connsiteY3" fmla="*/ 563094 h 776395"/>
                  <a:gd name="connsiteX4" fmla="*/ 654978 w 2153844"/>
                  <a:gd name="connsiteY4" fmla="*/ 732427 h 776395"/>
                  <a:gd name="connsiteX5" fmla="*/ 324778 w 2153844"/>
                  <a:gd name="connsiteY5" fmla="*/ 770527 h 776395"/>
                  <a:gd name="connsiteX6" fmla="*/ 3045 w 2153844"/>
                  <a:gd name="connsiteY6" fmla="*/ 770527 h 776395"/>
                  <a:gd name="connsiteX7" fmla="*/ 523745 w 2153844"/>
                  <a:gd name="connsiteY7" fmla="*/ 715494 h 776395"/>
                  <a:gd name="connsiteX8" fmla="*/ 1455078 w 2153844"/>
                  <a:gd name="connsiteY8" fmla="*/ 474194 h 776395"/>
                  <a:gd name="connsiteX9" fmla="*/ 1797978 w 2153844"/>
                  <a:gd name="connsiteY9" fmla="*/ 169394 h 776395"/>
                  <a:gd name="connsiteX10" fmla="*/ 2153578 w 2153844"/>
                  <a:gd name="connsiteY10" fmla="*/ 61 h 77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3844" h="776395">
                    <a:moveTo>
                      <a:pt x="2153578" y="61"/>
                    </a:moveTo>
                    <a:cubicBezTo>
                      <a:pt x="2162045" y="2883"/>
                      <a:pt x="1966606" y="111538"/>
                      <a:pt x="1848778" y="186327"/>
                    </a:cubicBezTo>
                    <a:cubicBezTo>
                      <a:pt x="1730950" y="261116"/>
                      <a:pt x="1570084" y="386000"/>
                      <a:pt x="1446612" y="448794"/>
                    </a:cubicBezTo>
                    <a:cubicBezTo>
                      <a:pt x="1323140" y="511588"/>
                      <a:pt x="1239884" y="515822"/>
                      <a:pt x="1107945" y="563094"/>
                    </a:cubicBezTo>
                    <a:cubicBezTo>
                      <a:pt x="976006" y="610366"/>
                      <a:pt x="785506" y="697855"/>
                      <a:pt x="654978" y="732427"/>
                    </a:cubicBezTo>
                    <a:cubicBezTo>
                      <a:pt x="524450" y="766999"/>
                      <a:pt x="433433" y="764177"/>
                      <a:pt x="324778" y="770527"/>
                    </a:cubicBezTo>
                    <a:cubicBezTo>
                      <a:pt x="216123" y="776877"/>
                      <a:pt x="-30116" y="779699"/>
                      <a:pt x="3045" y="770527"/>
                    </a:cubicBezTo>
                    <a:cubicBezTo>
                      <a:pt x="36206" y="761355"/>
                      <a:pt x="281740" y="764883"/>
                      <a:pt x="523745" y="715494"/>
                    </a:cubicBezTo>
                    <a:cubicBezTo>
                      <a:pt x="765750" y="666105"/>
                      <a:pt x="1242706" y="565211"/>
                      <a:pt x="1455078" y="474194"/>
                    </a:cubicBezTo>
                    <a:cubicBezTo>
                      <a:pt x="1667450" y="383177"/>
                      <a:pt x="1686500" y="247005"/>
                      <a:pt x="1797978" y="169394"/>
                    </a:cubicBezTo>
                    <a:cubicBezTo>
                      <a:pt x="1909456" y="91783"/>
                      <a:pt x="2145111" y="-2761"/>
                      <a:pt x="2153578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32B8B736-4F78-47A7-8E70-11108DA88B7E}"/>
                  </a:ext>
                </a:extLst>
              </p:cNvPr>
              <p:cNvSpPr/>
              <p:nvPr/>
            </p:nvSpPr>
            <p:spPr>
              <a:xfrm>
                <a:off x="6355112" y="5014397"/>
                <a:ext cx="1088328" cy="997351"/>
              </a:xfrm>
              <a:custGeom>
                <a:avLst/>
                <a:gdLst>
                  <a:gd name="connsiteX0" fmla="*/ 11821 w 1088328"/>
                  <a:gd name="connsiteY0" fmla="*/ 23270 h 997351"/>
                  <a:gd name="connsiteX1" fmla="*/ 62621 w 1088328"/>
                  <a:gd name="connsiteY1" fmla="*/ 19036 h 997351"/>
                  <a:gd name="connsiteX2" fmla="*/ 282755 w 1088328"/>
                  <a:gd name="connsiteY2" fmla="*/ 74070 h 997351"/>
                  <a:gd name="connsiteX3" fmla="*/ 718788 w 1088328"/>
                  <a:gd name="connsiteY3" fmla="*/ 594770 h 997351"/>
                  <a:gd name="connsiteX4" fmla="*/ 799221 w 1088328"/>
                  <a:gd name="connsiteY4" fmla="*/ 649803 h 997351"/>
                  <a:gd name="connsiteX5" fmla="*/ 1082855 w 1088328"/>
                  <a:gd name="connsiteY5" fmla="*/ 984236 h 997351"/>
                  <a:gd name="connsiteX6" fmla="*/ 981255 w 1088328"/>
                  <a:gd name="connsiteY6" fmla="*/ 920736 h 997351"/>
                  <a:gd name="connsiteX7" fmla="*/ 917755 w 1088328"/>
                  <a:gd name="connsiteY7" fmla="*/ 836070 h 997351"/>
                  <a:gd name="connsiteX8" fmla="*/ 803455 w 1088328"/>
                  <a:gd name="connsiteY8" fmla="*/ 721770 h 997351"/>
                  <a:gd name="connsiteX9" fmla="*/ 744188 w 1088328"/>
                  <a:gd name="connsiteY9" fmla="*/ 654036 h 997351"/>
                  <a:gd name="connsiteX10" fmla="*/ 591788 w 1088328"/>
                  <a:gd name="connsiteY10" fmla="*/ 793736 h 997351"/>
                  <a:gd name="connsiteX11" fmla="*/ 591788 w 1088328"/>
                  <a:gd name="connsiteY11" fmla="*/ 670970 h 997351"/>
                  <a:gd name="connsiteX12" fmla="*/ 507121 w 1088328"/>
                  <a:gd name="connsiteY12" fmla="*/ 552436 h 997351"/>
                  <a:gd name="connsiteX13" fmla="*/ 295455 w 1088328"/>
                  <a:gd name="connsiteY13" fmla="*/ 501636 h 997351"/>
                  <a:gd name="connsiteX14" fmla="*/ 236188 w 1088328"/>
                  <a:gd name="connsiteY14" fmla="*/ 488936 h 997351"/>
                  <a:gd name="connsiteX15" fmla="*/ 198088 w 1088328"/>
                  <a:gd name="connsiteY15" fmla="*/ 395803 h 997351"/>
                  <a:gd name="connsiteX16" fmla="*/ 159988 w 1088328"/>
                  <a:gd name="connsiteY16" fmla="*/ 328070 h 997351"/>
                  <a:gd name="connsiteX17" fmla="*/ 54155 w 1088328"/>
                  <a:gd name="connsiteY17" fmla="*/ 281503 h 997351"/>
                  <a:gd name="connsiteX18" fmla="*/ 164221 w 1088328"/>
                  <a:gd name="connsiteY18" fmla="*/ 256103 h 997351"/>
                  <a:gd name="connsiteX19" fmla="*/ 270055 w 1088328"/>
                  <a:gd name="connsiteY19" fmla="*/ 387336 h 997351"/>
                  <a:gd name="connsiteX20" fmla="*/ 469021 w 1088328"/>
                  <a:gd name="connsiteY20" fmla="*/ 484703 h 997351"/>
                  <a:gd name="connsiteX21" fmla="*/ 583321 w 1088328"/>
                  <a:gd name="connsiteY21" fmla="*/ 548203 h 997351"/>
                  <a:gd name="connsiteX22" fmla="*/ 701855 w 1088328"/>
                  <a:gd name="connsiteY22" fmla="*/ 679436 h 997351"/>
                  <a:gd name="connsiteX23" fmla="*/ 612955 w 1088328"/>
                  <a:gd name="connsiteY23" fmla="*/ 543970 h 997351"/>
                  <a:gd name="connsiteX24" fmla="*/ 358955 w 1088328"/>
                  <a:gd name="connsiteY24" fmla="*/ 205303 h 997351"/>
                  <a:gd name="connsiteX25" fmla="*/ 253121 w 1088328"/>
                  <a:gd name="connsiteY25" fmla="*/ 14803 h 997351"/>
                  <a:gd name="connsiteX26" fmla="*/ 11821 w 1088328"/>
                  <a:gd name="connsiteY26" fmla="*/ 23270 h 9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88328" h="997351">
                    <a:moveTo>
                      <a:pt x="11821" y="23270"/>
                    </a:moveTo>
                    <a:cubicBezTo>
                      <a:pt x="-19929" y="23975"/>
                      <a:pt x="17465" y="10569"/>
                      <a:pt x="62621" y="19036"/>
                    </a:cubicBezTo>
                    <a:cubicBezTo>
                      <a:pt x="107777" y="27503"/>
                      <a:pt x="173394" y="-21886"/>
                      <a:pt x="282755" y="74070"/>
                    </a:cubicBezTo>
                    <a:cubicBezTo>
                      <a:pt x="392116" y="170026"/>
                      <a:pt x="632710" y="498815"/>
                      <a:pt x="718788" y="594770"/>
                    </a:cubicBezTo>
                    <a:cubicBezTo>
                      <a:pt x="804866" y="690725"/>
                      <a:pt x="738543" y="584892"/>
                      <a:pt x="799221" y="649803"/>
                    </a:cubicBezTo>
                    <a:cubicBezTo>
                      <a:pt x="859899" y="714714"/>
                      <a:pt x="1052516" y="939081"/>
                      <a:pt x="1082855" y="984236"/>
                    </a:cubicBezTo>
                    <a:cubicBezTo>
                      <a:pt x="1113194" y="1029391"/>
                      <a:pt x="1008772" y="945430"/>
                      <a:pt x="981255" y="920736"/>
                    </a:cubicBezTo>
                    <a:cubicBezTo>
                      <a:pt x="953738" y="896042"/>
                      <a:pt x="947388" y="869231"/>
                      <a:pt x="917755" y="836070"/>
                    </a:cubicBezTo>
                    <a:cubicBezTo>
                      <a:pt x="888122" y="802909"/>
                      <a:pt x="803455" y="721770"/>
                      <a:pt x="803455" y="721770"/>
                    </a:cubicBezTo>
                    <a:cubicBezTo>
                      <a:pt x="774527" y="691431"/>
                      <a:pt x="779466" y="642042"/>
                      <a:pt x="744188" y="654036"/>
                    </a:cubicBezTo>
                    <a:cubicBezTo>
                      <a:pt x="708910" y="666030"/>
                      <a:pt x="617188" y="790914"/>
                      <a:pt x="591788" y="793736"/>
                    </a:cubicBezTo>
                    <a:cubicBezTo>
                      <a:pt x="566388" y="796558"/>
                      <a:pt x="605899" y="711187"/>
                      <a:pt x="591788" y="670970"/>
                    </a:cubicBezTo>
                    <a:cubicBezTo>
                      <a:pt x="577677" y="630753"/>
                      <a:pt x="556510" y="580658"/>
                      <a:pt x="507121" y="552436"/>
                    </a:cubicBezTo>
                    <a:cubicBezTo>
                      <a:pt x="457732" y="524214"/>
                      <a:pt x="340610" y="512219"/>
                      <a:pt x="295455" y="501636"/>
                    </a:cubicBezTo>
                    <a:cubicBezTo>
                      <a:pt x="250300" y="491053"/>
                      <a:pt x="252416" y="506575"/>
                      <a:pt x="236188" y="488936"/>
                    </a:cubicBezTo>
                    <a:cubicBezTo>
                      <a:pt x="219960" y="471297"/>
                      <a:pt x="210788" y="422614"/>
                      <a:pt x="198088" y="395803"/>
                    </a:cubicBezTo>
                    <a:cubicBezTo>
                      <a:pt x="185388" y="368992"/>
                      <a:pt x="183977" y="347120"/>
                      <a:pt x="159988" y="328070"/>
                    </a:cubicBezTo>
                    <a:cubicBezTo>
                      <a:pt x="135999" y="309020"/>
                      <a:pt x="53450" y="293497"/>
                      <a:pt x="54155" y="281503"/>
                    </a:cubicBezTo>
                    <a:cubicBezTo>
                      <a:pt x="54860" y="269509"/>
                      <a:pt x="128238" y="238464"/>
                      <a:pt x="164221" y="256103"/>
                    </a:cubicBezTo>
                    <a:cubicBezTo>
                      <a:pt x="200204" y="273742"/>
                      <a:pt x="219255" y="349236"/>
                      <a:pt x="270055" y="387336"/>
                    </a:cubicBezTo>
                    <a:cubicBezTo>
                      <a:pt x="320855" y="425436"/>
                      <a:pt x="416810" y="457892"/>
                      <a:pt x="469021" y="484703"/>
                    </a:cubicBezTo>
                    <a:cubicBezTo>
                      <a:pt x="521232" y="511514"/>
                      <a:pt x="544515" y="515748"/>
                      <a:pt x="583321" y="548203"/>
                    </a:cubicBezTo>
                    <a:cubicBezTo>
                      <a:pt x="622127" y="580659"/>
                      <a:pt x="696916" y="680141"/>
                      <a:pt x="701855" y="679436"/>
                    </a:cubicBezTo>
                    <a:cubicBezTo>
                      <a:pt x="706794" y="678731"/>
                      <a:pt x="670105" y="622992"/>
                      <a:pt x="612955" y="543970"/>
                    </a:cubicBezTo>
                    <a:cubicBezTo>
                      <a:pt x="555805" y="464948"/>
                      <a:pt x="418927" y="293497"/>
                      <a:pt x="358955" y="205303"/>
                    </a:cubicBezTo>
                    <a:cubicBezTo>
                      <a:pt x="298983" y="117109"/>
                      <a:pt x="309565" y="52197"/>
                      <a:pt x="253121" y="14803"/>
                    </a:cubicBezTo>
                    <a:cubicBezTo>
                      <a:pt x="196677" y="-22591"/>
                      <a:pt x="43571" y="22565"/>
                      <a:pt x="11821" y="232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2997DC61-90B0-442C-8D36-86DB764C1CA8}"/>
                  </a:ext>
                </a:extLst>
              </p:cNvPr>
              <p:cNvSpPr/>
              <p:nvPr/>
            </p:nvSpPr>
            <p:spPr>
              <a:xfrm>
                <a:off x="6311243" y="5493207"/>
                <a:ext cx="646341" cy="641942"/>
              </a:xfrm>
              <a:custGeom>
                <a:avLst/>
                <a:gdLst>
                  <a:gd name="connsiteX0" fmla="*/ 98024 w 646341"/>
                  <a:gd name="connsiteY0" fmla="*/ 48226 h 641942"/>
                  <a:gd name="connsiteX1" fmla="*/ 398590 w 646341"/>
                  <a:gd name="connsiteY1" fmla="*/ 10126 h 641942"/>
                  <a:gd name="connsiteX2" fmla="*/ 631424 w 646341"/>
                  <a:gd name="connsiteY2" fmla="*/ 264126 h 641942"/>
                  <a:gd name="connsiteX3" fmla="*/ 589090 w 646341"/>
                  <a:gd name="connsiteY3" fmla="*/ 518126 h 641942"/>
                  <a:gd name="connsiteX4" fmla="*/ 313924 w 646341"/>
                  <a:gd name="connsiteY4" fmla="*/ 640893 h 641942"/>
                  <a:gd name="connsiteX5" fmla="*/ 174224 w 646341"/>
                  <a:gd name="connsiteY5" fmla="*/ 568926 h 641942"/>
                  <a:gd name="connsiteX6" fmla="*/ 657 w 646341"/>
                  <a:gd name="connsiteY6" fmla="*/ 424993 h 641942"/>
                  <a:gd name="connsiteX7" fmla="*/ 127657 w 646341"/>
                  <a:gd name="connsiteY7" fmla="*/ 585860 h 641942"/>
                  <a:gd name="connsiteX8" fmla="*/ 436690 w 646341"/>
                  <a:gd name="connsiteY8" fmla="*/ 623960 h 641942"/>
                  <a:gd name="connsiteX9" fmla="*/ 618724 w 646341"/>
                  <a:gd name="connsiteY9" fmla="*/ 530826 h 641942"/>
                  <a:gd name="connsiteX10" fmla="*/ 627190 w 646341"/>
                  <a:gd name="connsiteY10" fmla="*/ 378426 h 641942"/>
                  <a:gd name="connsiteX11" fmla="*/ 622957 w 646341"/>
                  <a:gd name="connsiteY11" fmla="*/ 141360 h 641942"/>
                  <a:gd name="connsiteX12" fmla="*/ 521357 w 646341"/>
                  <a:gd name="connsiteY12" fmla="*/ 35526 h 641942"/>
                  <a:gd name="connsiteX13" fmla="*/ 220790 w 646341"/>
                  <a:gd name="connsiteY13" fmla="*/ 27060 h 641942"/>
                  <a:gd name="connsiteX14" fmla="*/ 98024 w 646341"/>
                  <a:gd name="connsiteY14" fmla="*/ 48226 h 64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6341" h="641942">
                    <a:moveTo>
                      <a:pt x="98024" y="48226"/>
                    </a:moveTo>
                    <a:cubicBezTo>
                      <a:pt x="127657" y="45404"/>
                      <a:pt x="309690" y="-25857"/>
                      <a:pt x="398590" y="10126"/>
                    </a:cubicBezTo>
                    <a:cubicBezTo>
                      <a:pt x="487490" y="46109"/>
                      <a:pt x="599674" y="179459"/>
                      <a:pt x="631424" y="264126"/>
                    </a:cubicBezTo>
                    <a:cubicBezTo>
                      <a:pt x="663174" y="348793"/>
                      <a:pt x="642007" y="455332"/>
                      <a:pt x="589090" y="518126"/>
                    </a:cubicBezTo>
                    <a:cubicBezTo>
                      <a:pt x="536173" y="580920"/>
                      <a:pt x="383068" y="632426"/>
                      <a:pt x="313924" y="640893"/>
                    </a:cubicBezTo>
                    <a:cubicBezTo>
                      <a:pt x="244780" y="649360"/>
                      <a:pt x="226435" y="604909"/>
                      <a:pt x="174224" y="568926"/>
                    </a:cubicBezTo>
                    <a:cubicBezTo>
                      <a:pt x="122013" y="532943"/>
                      <a:pt x="8418" y="422171"/>
                      <a:pt x="657" y="424993"/>
                    </a:cubicBezTo>
                    <a:cubicBezTo>
                      <a:pt x="-7104" y="427815"/>
                      <a:pt x="54985" y="552699"/>
                      <a:pt x="127657" y="585860"/>
                    </a:cubicBezTo>
                    <a:cubicBezTo>
                      <a:pt x="200329" y="619021"/>
                      <a:pt x="354846" y="633132"/>
                      <a:pt x="436690" y="623960"/>
                    </a:cubicBezTo>
                    <a:cubicBezTo>
                      <a:pt x="518534" y="614788"/>
                      <a:pt x="586974" y="571748"/>
                      <a:pt x="618724" y="530826"/>
                    </a:cubicBezTo>
                    <a:cubicBezTo>
                      <a:pt x="650474" y="489904"/>
                      <a:pt x="626485" y="443337"/>
                      <a:pt x="627190" y="378426"/>
                    </a:cubicBezTo>
                    <a:cubicBezTo>
                      <a:pt x="627895" y="313515"/>
                      <a:pt x="640596" y="198510"/>
                      <a:pt x="622957" y="141360"/>
                    </a:cubicBezTo>
                    <a:cubicBezTo>
                      <a:pt x="605318" y="84210"/>
                      <a:pt x="588385" y="54576"/>
                      <a:pt x="521357" y="35526"/>
                    </a:cubicBezTo>
                    <a:cubicBezTo>
                      <a:pt x="454329" y="16476"/>
                      <a:pt x="290640" y="24238"/>
                      <a:pt x="220790" y="27060"/>
                    </a:cubicBezTo>
                    <a:cubicBezTo>
                      <a:pt x="150940" y="29882"/>
                      <a:pt x="68391" y="51048"/>
                      <a:pt x="98024" y="482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528C0EF4-79BF-4306-ABE7-90C20DC7379A}"/>
                  </a:ext>
                </a:extLst>
              </p:cNvPr>
              <p:cNvSpPr/>
              <p:nvPr/>
            </p:nvSpPr>
            <p:spPr>
              <a:xfrm>
                <a:off x="6392330" y="5743129"/>
                <a:ext cx="965983" cy="586066"/>
              </a:xfrm>
              <a:custGeom>
                <a:avLst/>
                <a:gdLst>
                  <a:gd name="connsiteX0" fmla="*/ 690037 w 965983"/>
                  <a:gd name="connsiteY0" fmla="*/ 1504 h 586066"/>
                  <a:gd name="connsiteX1" fmla="*/ 965203 w 965983"/>
                  <a:gd name="connsiteY1" fmla="*/ 268204 h 586066"/>
                  <a:gd name="connsiteX2" fmla="*/ 778937 w 965983"/>
                  <a:gd name="connsiteY2" fmla="*/ 374038 h 586066"/>
                  <a:gd name="connsiteX3" fmla="*/ 541870 w 965983"/>
                  <a:gd name="connsiteY3" fmla="*/ 513738 h 586066"/>
                  <a:gd name="connsiteX4" fmla="*/ 495303 w 965983"/>
                  <a:gd name="connsiteY4" fmla="*/ 585704 h 586066"/>
                  <a:gd name="connsiteX5" fmla="*/ 389470 w 965983"/>
                  <a:gd name="connsiteY5" fmla="*/ 539138 h 586066"/>
                  <a:gd name="connsiteX6" fmla="*/ 270937 w 965983"/>
                  <a:gd name="connsiteY6" fmla="*/ 484104 h 586066"/>
                  <a:gd name="connsiteX7" fmla="*/ 148170 w 965983"/>
                  <a:gd name="connsiteY7" fmla="*/ 564538 h 586066"/>
                  <a:gd name="connsiteX8" fmla="*/ 3 w 965983"/>
                  <a:gd name="connsiteY8" fmla="*/ 551838 h 586066"/>
                  <a:gd name="connsiteX9" fmla="*/ 152403 w 965983"/>
                  <a:gd name="connsiteY9" fmla="*/ 505271 h 586066"/>
                  <a:gd name="connsiteX10" fmla="*/ 406403 w 965983"/>
                  <a:gd name="connsiteY10" fmla="*/ 488338 h 586066"/>
                  <a:gd name="connsiteX11" fmla="*/ 664637 w 965983"/>
                  <a:gd name="connsiteY11" fmla="*/ 433304 h 586066"/>
                  <a:gd name="connsiteX12" fmla="*/ 880537 w 965983"/>
                  <a:gd name="connsiteY12" fmla="*/ 238571 h 586066"/>
                  <a:gd name="connsiteX13" fmla="*/ 770470 w 965983"/>
                  <a:gd name="connsiteY13" fmla="*/ 162371 h 586066"/>
                  <a:gd name="connsiteX14" fmla="*/ 690037 w 965983"/>
                  <a:gd name="connsiteY14" fmla="*/ 1504 h 58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5983" h="586066">
                    <a:moveTo>
                      <a:pt x="690037" y="1504"/>
                    </a:moveTo>
                    <a:cubicBezTo>
                      <a:pt x="722492" y="19143"/>
                      <a:pt x="950386" y="206115"/>
                      <a:pt x="965203" y="268204"/>
                    </a:cubicBezTo>
                    <a:cubicBezTo>
                      <a:pt x="980020" y="330293"/>
                      <a:pt x="778937" y="374038"/>
                      <a:pt x="778937" y="374038"/>
                    </a:cubicBezTo>
                    <a:cubicBezTo>
                      <a:pt x="708382" y="414960"/>
                      <a:pt x="589142" y="478460"/>
                      <a:pt x="541870" y="513738"/>
                    </a:cubicBezTo>
                    <a:cubicBezTo>
                      <a:pt x="494598" y="549016"/>
                      <a:pt x="520703" y="581471"/>
                      <a:pt x="495303" y="585704"/>
                    </a:cubicBezTo>
                    <a:cubicBezTo>
                      <a:pt x="469903" y="589937"/>
                      <a:pt x="426864" y="556071"/>
                      <a:pt x="389470" y="539138"/>
                    </a:cubicBezTo>
                    <a:cubicBezTo>
                      <a:pt x="352076" y="522205"/>
                      <a:pt x="311154" y="479871"/>
                      <a:pt x="270937" y="484104"/>
                    </a:cubicBezTo>
                    <a:cubicBezTo>
                      <a:pt x="230720" y="488337"/>
                      <a:pt x="193326" y="553249"/>
                      <a:pt x="148170" y="564538"/>
                    </a:cubicBezTo>
                    <a:cubicBezTo>
                      <a:pt x="103014" y="575827"/>
                      <a:pt x="-702" y="561716"/>
                      <a:pt x="3" y="551838"/>
                    </a:cubicBezTo>
                    <a:cubicBezTo>
                      <a:pt x="708" y="541960"/>
                      <a:pt x="84670" y="515854"/>
                      <a:pt x="152403" y="505271"/>
                    </a:cubicBezTo>
                    <a:cubicBezTo>
                      <a:pt x="220136" y="494688"/>
                      <a:pt x="321031" y="500332"/>
                      <a:pt x="406403" y="488338"/>
                    </a:cubicBezTo>
                    <a:cubicBezTo>
                      <a:pt x="491775" y="476344"/>
                      <a:pt x="585615" y="474932"/>
                      <a:pt x="664637" y="433304"/>
                    </a:cubicBezTo>
                    <a:cubicBezTo>
                      <a:pt x="743659" y="391676"/>
                      <a:pt x="862898" y="283727"/>
                      <a:pt x="880537" y="238571"/>
                    </a:cubicBezTo>
                    <a:cubicBezTo>
                      <a:pt x="898176" y="193416"/>
                      <a:pt x="803631" y="198354"/>
                      <a:pt x="770470" y="162371"/>
                    </a:cubicBezTo>
                    <a:cubicBezTo>
                      <a:pt x="737309" y="126388"/>
                      <a:pt x="657582" y="-16135"/>
                      <a:pt x="690037" y="150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C8194E40-5626-45FB-B315-953806DBE17A}"/>
                  </a:ext>
                </a:extLst>
              </p:cNvPr>
              <p:cNvSpPr/>
              <p:nvPr/>
            </p:nvSpPr>
            <p:spPr>
              <a:xfrm>
                <a:off x="6933239" y="6223865"/>
                <a:ext cx="534413" cy="497088"/>
              </a:xfrm>
              <a:custGeom>
                <a:avLst/>
                <a:gdLst>
                  <a:gd name="connsiteX0" fmla="*/ 534361 w 534413"/>
                  <a:gd name="connsiteY0" fmla="*/ 49935 h 497088"/>
                  <a:gd name="connsiteX1" fmla="*/ 199928 w 534413"/>
                  <a:gd name="connsiteY1" fmla="*/ 7602 h 497088"/>
                  <a:gd name="connsiteX2" fmla="*/ 9428 w 534413"/>
                  <a:gd name="connsiteY2" fmla="*/ 219268 h 497088"/>
                  <a:gd name="connsiteX3" fmla="*/ 34828 w 534413"/>
                  <a:gd name="connsiteY3" fmla="*/ 426702 h 497088"/>
                  <a:gd name="connsiteX4" fmla="*/ 85628 w 534413"/>
                  <a:gd name="connsiteY4" fmla="*/ 494435 h 497088"/>
                  <a:gd name="connsiteX5" fmla="*/ 34828 w 534413"/>
                  <a:gd name="connsiteY5" fmla="*/ 350502 h 497088"/>
                  <a:gd name="connsiteX6" fmla="*/ 47528 w 534413"/>
                  <a:gd name="connsiteY6" fmla="*/ 206568 h 497088"/>
                  <a:gd name="connsiteX7" fmla="*/ 174528 w 534413"/>
                  <a:gd name="connsiteY7" fmla="*/ 79568 h 497088"/>
                  <a:gd name="connsiteX8" fmla="*/ 534361 w 534413"/>
                  <a:gd name="connsiteY8" fmla="*/ 49935 h 49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413" h="497088">
                    <a:moveTo>
                      <a:pt x="534361" y="49935"/>
                    </a:moveTo>
                    <a:cubicBezTo>
                      <a:pt x="538594" y="37941"/>
                      <a:pt x="287417" y="-20620"/>
                      <a:pt x="199928" y="7602"/>
                    </a:cubicBezTo>
                    <a:cubicBezTo>
                      <a:pt x="112439" y="35824"/>
                      <a:pt x="36945" y="149418"/>
                      <a:pt x="9428" y="219268"/>
                    </a:cubicBezTo>
                    <a:cubicBezTo>
                      <a:pt x="-18089" y="289118"/>
                      <a:pt x="22128" y="380841"/>
                      <a:pt x="34828" y="426702"/>
                    </a:cubicBezTo>
                    <a:cubicBezTo>
                      <a:pt x="47528" y="472563"/>
                      <a:pt x="85628" y="507135"/>
                      <a:pt x="85628" y="494435"/>
                    </a:cubicBezTo>
                    <a:cubicBezTo>
                      <a:pt x="85628" y="481735"/>
                      <a:pt x="41178" y="398480"/>
                      <a:pt x="34828" y="350502"/>
                    </a:cubicBezTo>
                    <a:cubicBezTo>
                      <a:pt x="28478" y="302524"/>
                      <a:pt x="24245" y="251724"/>
                      <a:pt x="47528" y="206568"/>
                    </a:cubicBezTo>
                    <a:cubicBezTo>
                      <a:pt x="70811" y="161412"/>
                      <a:pt x="97623" y="107085"/>
                      <a:pt x="174528" y="79568"/>
                    </a:cubicBezTo>
                    <a:cubicBezTo>
                      <a:pt x="251433" y="52051"/>
                      <a:pt x="530128" y="61929"/>
                      <a:pt x="534361" y="4993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: 図形 303">
                <a:extLst>
                  <a:ext uri="{FF2B5EF4-FFF2-40B4-BE49-F238E27FC236}">
                    <a16:creationId xmlns:a16="http://schemas.microsoft.com/office/drawing/2014/main" id="{E35CDA73-D0CA-4DEF-AE54-D8AF1047D0EC}"/>
                  </a:ext>
                </a:extLst>
              </p:cNvPr>
              <p:cNvSpPr/>
              <p:nvPr/>
            </p:nvSpPr>
            <p:spPr>
              <a:xfrm>
                <a:off x="6793025" y="6144122"/>
                <a:ext cx="676839" cy="570048"/>
              </a:xfrm>
              <a:custGeom>
                <a:avLst/>
                <a:gdLst>
                  <a:gd name="connsiteX0" fmla="*/ 653408 w 676839"/>
                  <a:gd name="connsiteY0" fmla="*/ 121211 h 570048"/>
                  <a:gd name="connsiteX1" fmla="*/ 602608 w 676839"/>
                  <a:gd name="connsiteY1" fmla="*/ 70411 h 570048"/>
                  <a:gd name="connsiteX2" fmla="*/ 331675 w 676839"/>
                  <a:gd name="connsiteY2" fmla="*/ 6911 h 570048"/>
                  <a:gd name="connsiteX3" fmla="*/ 43808 w 676839"/>
                  <a:gd name="connsiteY3" fmla="*/ 248211 h 570048"/>
                  <a:gd name="connsiteX4" fmla="*/ 9942 w 676839"/>
                  <a:gd name="connsiteY4" fmla="*/ 464111 h 570048"/>
                  <a:gd name="connsiteX5" fmla="*/ 132708 w 676839"/>
                  <a:gd name="connsiteY5" fmla="*/ 569945 h 570048"/>
                  <a:gd name="connsiteX6" fmla="*/ 69208 w 676839"/>
                  <a:gd name="connsiteY6" fmla="*/ 481045 h 570048"/>
                  <a:gd name="connsiteX7" fmla="*/ 35342 w 676839"/>
                  <a:gd name="connsiteY7" fmla="*/ 354045 h 570048"/>
                  <a:gd name="connsiteX8" fmla="*/ 64975 w 676839"/>
                  <a:gd name="connsiteY8" fmla="*/ 231278 h 570048"/>
                  <a:gd name="connsiteX9" fmla="*/ 272408 w 676839"/>
                  <a:gd name="connsiteY9" fmla="*/ 91578 h 570048"/>
                  <a:gd name="connsiteX10" fmla="*/ 653408 w 676839"/>
                  <a:gd name="connsiteY10" fmla="*/ 121211 h 57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6839" h="570048">
                    <a:moveTo>
                      <a:pt x="653408" y="121211"/>
                    </a:moveTo>
                    <a:cubicBezTo>
                      <a:pt x="708441" y="117683"/>
                      <a:pt x="656230" y="89461"/>
                      <a:pt x="602608" y="70411"/>
                    </a:cubicBezTo>
                    <a:cubicBezTo>
                      <a:pt x="548986" y="51361"/>
                      <a:pt x="424808" y="-22722"/>
                      <a:pt x="331675" y="6911"/>
                    </a:cubicBezTo>
                    <a:cubicBezTo>
                      <a:pt x="238542" y="36544"/>
                      <a:pt x="97430" y="172011"/>
                      <a:pt x="43808" y="248211"/>
                    </a:cubicBezTo>
                    <a:cubicBezTo>
                      <a:pt x="-9814" y="324411"/>
                      <a:pt x="-4875" y="410489"/>
                      <a:pt x="9942" y="464111"/>
                    </a:cubicBezTo>
                    <a:cubicBezTo>
                      <a:pt x="24759" y="517733"/>
                      <a:pt x="122830" y="567123"/>
                      <a:pt x="132708" y="569945"/>
                    </a:cubicBezTo>
                    <a:cubicBezTo>
                      <a:pt x="142586" y="572767"/>
                      <a:pt x="85436" y="517028"/>
                      <a:pt x="69208" y="481045"/>
                    </a:cubicBezTo>
                    <a:cubicBezTo>
                      <a:pt x="52980" y="445062"/>
                      <a:pt x="36047" y="395673"/>
                      <a:pt x="35342" y="354045"/>
                    </a:cubicBezTo>
                    <a:cubicBezTo>
                      <a:pt x="34636" y="312417"/>
                      <a:pt x="25464" y="275022"/>
                      <a:pt x="64975" y="231278"/>
                    </a:cubicBezTo>
                    <a:cubicBezTo>
                      <a:pt x="104486" y="187534"/>
                      <a:pt x="173630" y="114156"/>
                      <a:pt x="272408" y="91578"/>
                    </a:cubicBezTo>
                    <a:cubicBezTo>
                      <a:pt x="371186" y="69000"/>
                      <a:pt x="598375" y="124739"/>
                      <a:pt x="653408" y="1212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44F3EF6D-A9FC-414C-90CE-86CD374AF145}"/>
                  </a:ext>
                </a:extLst>
              </p:cNvPr>
              <p:cNvSpPr/>
              <p:nvPr/>
            </p:nvSpPr>
            <p:spPr>
              <a:xfrm>
                <a:off x="6375111" y="6602942"/>
                <a:ext cx="424375" cy="315623"/>
              </a:xfrm>
              <a:custGeom>
                <a:avLst/>
                <a:gdLst>
                  <a:gd name="connsiteX0" fmla="*/ 423622 w 424375"/>
                  <a:gd name="connsiteY0" fmla="*/ 9525 h 315623"/>
                  <a:gd name="connsiteX1" fmla="*/ 368589 w 424375"/>
                  <a:gd name="connsiteY1" fmla="*/ 9525 h 315623"/>
                  <a:gd name="connsiteX2" fmla="*/ 220422 w 424375"/>
                  <a:gd name="connsiteY2" fmla="*/ 85725 h 315623"/>
                  <a:gd name="connsiteX3" fmla="*/ 343189 w 424375"/>
                  <a:gd name="connsiteY3" fmla="*/ 314325 h 315623"/>
                  <a:gd name="connsiteX4" fmla="*/ 289 w 424375"/>
                  <a:gd name="connsiteY4" fmla="*/ 183091 h 315623"/>
                  <a:gd name="connsiteX5" fmla="*/ 283922 w 424375"/>
                  <a:gd name="connsiteY5" fmla="*/ 276225 h 315623"/>
                  <a:gd name="connsiteX6" fmla="*/ 283922 w 424375"/>
                  <a:gd name="connsiteY6" fmla="*/ 149225 h 315623"/>
                  <a:gd name="connsiteX7" fmla="*/ 334722 w 424375"/>
                  <a:gd name="connsiteY7" fmla="*/ 85725 h 315623"/>
                  <a:gd name="connsiteX8" fmla="*/ 423622 w 424375"/>
                  <a:gd name="connsiteY8" fmla="*/ 9525 h 31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375" h="315623">
                    <a:moveTo>
                      <a:pt x="423622" y="9525"/>
                    </a:moveTo>
                    <a:cubicBezTo>
                      <a:pt x="429266" y="-3175"/>
                      <a:pt x="402456" y="-3175"/>
                      <a:pt x="368589" y="9525"/>
                    </a:cubicBezTo>
                    <a:cubicBezTo>
                      <a:pt x="334722" y="22225"/>
                      <a:pt x="224655" y="34925"/>
                      <a:pt x="220422" y="85725"/>
                    </a:cubicBezTo>
                    <a:cubicBezTo>
                      <a:pt x="216189" y="136525"/>
                      <a:pt x="379878" y="298097"/>
                      <a:pt x="343189" y="314325"/>
                    </a:cubicBezTo>
                    <a:cubicBezTo>
                      <a:pt x="306500" y="330553"/>
                      <a:pt x="10167" y="189441"/>
                      <a:pt x="289" y="183091"/>
                    </a:cubicBezTo>
                    <a:cubicBezTo>
                      <a:pt x="-9589" y="176741"/>
                      <a:pt x="236650" y="281869"/>
                      <a:pt x="283922" y="276225"/>
                    </a:cubicBezTo>
                    <a:cubicBezTo>
                      <a:pt x="331194" y="270581"/>
                      <a:pt x="275455" y="180975"/>
                      <a:pt x="283922" y="149225"/>
                    </a:cubicBezTo>
                    <a:cubicBezTo>
                      <a:pt x="292389" y="117475"/>
                      <a:pt x="311439" y="105481"/>
                      <a:pt x="334722" y="85725"/>
                    </a:cubicBezTo>
                    <a:cubicBezTo>
                      <a:pt x="358005" y="65969"/>
                      <a:pt x="417978" y="22225"/>
                      <a:pt x="423622" y="952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93D6CB7E-97AC-488B-B65B-3628291C0664}"/>
                  </a:ext>
                </a:extLst>
              </p:cNvPr>
              <p:cNvSpPr/>
              <p:nvPr/>
            </p:nvSpPr>
            <p:spPr>
              <a:xfrm>
                <a:off x="6362012" y="6281843"/>
                <a:ext cx="523179" cy="140909"/>
              </a:xfrm>
              <a:custGeom>
                <a:avLst/>
                <a:gdLst>
                  <a:gd name="connsiteX0" fmla="*/ 688 w 523179"/>
                  <a:gd name="connsiteY0" fmla="*/ 59690 h 140909"/>
                  <a:gd name="connsiteX1" fmla="*/ 89588 w 523179"/>
                  <a:gd name="connsiteY1" fmla="*/ 46990 h 140909"/>
                  <a:gd name="connsiteX2" fmla="*/ 153088 w 523179"/>
                  <a:gd name="connsiteY2" fmla="*/ 51224 h 140909"/>
                  <a:gd name="connsiteX3" fmla="*/ 254688 w 523179"/>
                  <a:gd name="connsiteY3" fmla="*/ 102024 h 140909"/>
                  <a:gd name="connsiteX4" fmla="*/ 373221 w 523179"/>
                  <a:gd name="connsiteY4" fmla="*/ 8890 h 140909"/>
                  <a:gd name="connsiteX5" fmla="*/ 521388 w 523179"/>
                  <a:gd name="connsiteY5" fmla="*/ 25824 h 140909"/>
                  <a:gd name="connsiteX6" fmla="*/ 445188 w 523179"/>
                  <a:gd name="connsiteY6" fmla="*/ 4657 h 140909"/>
                  <a:gd name="connsiteX7" fmla="*/ 297021 w 523179"/>
                  <a:gd name="connsiteY7" fmla="*/ 131657 h 140909"/>
                  <a:gd name="connsiteX8" fmla="*/ 140388 w 523179"/>
                  <a:gd name="connsiteY8" fmla="*/ 123190 h 140909"/>
                  <a:gd name="connsiteX9" fmla="*/ 688 w 523179"/>
                  <a:gd name="connsiteY9" fmla="*/ 59690 h 14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3179" h="140909">
                    <a:moveTo>
                      <a:pt x="688" y="59690"/>
                    </a:moveTo>
                    <a:cubicBezTo>
                      <a:pt x="-7779" y="46990"/>
                      <a:pt x="64188" y="48401"/>
                      <a:pt x="89588" y="46990"/>
                    </a:cubicBezTo>
                    <a:cubicBezTo>
                      <a:pt x="114988" y="45579"/>
                      <a:pt x="125571" y="42052"/>
                      <a:pt x="153088" y="51224"/>
                    </a:cubicBezTo>
                    <a:cubicBezTo>
                      <a:pt x="180605" y="60396"/>
                      <a:pt x="217999" y="109080"/>
                      <a:pt x="254688" y="102024"/>
                    </a:cubicBezTo>
                    <a:cubicBezTo>
                      <a:pt x="291377" y="94968"/>
                      <a:pt x="328771" y="21590"/>
                      <a:pt x="373221" y="8890"/>
                    </a:cubicBezTo>
                    <a:cubicBezTo>
                      <a:pt x="417671" y="-3810"/>
                      <a:pt x="509394" y="26529"/>
                      <a:pt x="521388" y="25824"/>
                    </a:cubicBezTo>
                    <a:cubicBezTo>
                      <a:pt x="533382" y="25119"/>
                      <a:pt x="482583" y="-12982"/>
                      <a:pt x="445188" y="4657"/>
                    </a:cubicBezTo>
                    <a:cubicBezTo>
                      <a:pt x="407793" y="22296"/>
                      <a:pt x="347821" y="111902"/>
                      <a:pt x="297021" y="131657"/>
                    </a:cubicBezTo>
                    <a:cubicBezTo>
                      <a:pt x="246221" y="151412"/>
                      <a:pt x="187660" y="135184"/>
                      <a:pt x="140388" y="123190"/>
                    </a:cubicBezTo>
                    <a:cubicBezTo>
                      <a:pt x="93116" y="111196"/>
                      <a:pt x="9155" y="72390"/>
                      <a:pt x="688" y="5969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5EC0B576-AA30-4861-9F40-53E97120D6E7}"/>
                  </a:ext>
                </a:extLst>
              </p:cNvPr>
              <p:cNvSpPr/>
              <p:nvPr/>
            </p:nvSpPr>
            <p:spPr>
              <a:xfrm>
                <a:off x="7349894" y="6158506"/>
                <a:ext cx="606471" cy="692092"/>
              </a:xfrm>
              <a:custGeom>
                <a:avLst/>
                <a:gdLst>
                  <a:gd name="connsiteX0" fmla="*/ 257406 w 606471"/>
                  <a:gd name="connsiteY0" fmla="*/ 994 h 692092"/>
                  <a:gd name="connsiteX1" fmla="*/ 45739 w 606471"/>
                  <a:gd name="connsiteY1" fmla="*/ 250761 h 692092"/>
                  <a:gd name="connsiteX2" fmla="*/ 41506 w 606471"/>
                  <a:gd name="connsiteY2" fmla="*/ 555561 h 692092"/>
                  <a:gd name="connsiteX3" fmla="*/ 375939 w 606471"/>
                  <a:gd name="connsiteY3" fmla="*/ 686794 h 692092"/>
                  <a:gd name="connsiteX4" fmla="*/ 464839 w 606471"/>
                  <a:gd name="connsiteY4" fmla="*/ 644461 h 692092"/>
                  <a:gd name="connsiteX5" fmla="*/ 604539 w 606471"/>
                  <a:gd name="connsiteY5" fmla="*/ 445494 h 692092"/>
                  <a:gd name="connsiteX6" fmla="*/ 549506 w 606471"/>
                  <a:gd name="connsiteY6" fmla="*/ 246527 h 692092"/>
                  <a:gd name="connsiteX7" fmla="*/ 596073 w 606471"/>
                  <a:gd name="connsiteY7" fmla="*/ 356594 h 692092"/>
                  <a:gd name="connsiteX8" fmla="*/ 481773 w 606471"/>
                  <a:gd name="connsiteY8" fmla="*/ 572494 h 692092"/>
                  <a:gd name="connsiteX9" fmla="*/ 248939 w 606471"/>
                  <a:gd name="connsiteY9" fmla="*/ 606361 h 692092"/>
                  <a:gd name="connsiteX10" fmla="*/ 79606 w 606471"/>
                  <a:gd name="connsiteY10" fmla="*/ 496294 h 692092"/>
                  <a:gd name="connsiteX11" fmla="*/ 3406 w 606471"/>
                  <a:gd name="connsiteY11" fmla="*/ 348127 h 692092"/>
                  <a:gd name="connsiteX12" fmla="*/ 37273 w 606471"/>
                  <a:gd name="connsiteY12" fmla="*/ 170327 h 692092"/>
                  <a:gd name="connsiteX13" fmla="*/ 257406 w 606471"/>
                  <a:gd name="connsiteY13" fmla="*/ 994 h 69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6471" h="692092">
                    <a:moveTo>
                      <a:pt x="257406" y="994"/>
                    </a:moveTo>
                    <a:cubicBezTo>
                      <a:pt x="258817" y="14400"/>
                      <a:pt x="81722" y="158333"/>
                      <a:pt x="45739" y="250761"/>
                    </a:cubicBezTo>
                    <a:cubicBezTo>
                      <a:pt x="9756" y="343189"/>
                      <a:pt x="-13527" y="482889"/>
                      <a:pt x="41506" y="555561"/>
                    </a:cubicBezTo>
                    <a:cubicBezTo>
                      <a:pt x="96539" y="628233"/>
                      <a:pt x="305384" y="671977"/>
                      <a:pt x="375939" y="686794"/>
                    </a:cubicBezTo>
                    <a:cubicBezTo>
                      <a:pt x="446494" y="701611"/>
                      <a:pt x="426739" y="684678"/>
                      <a:pt x="464839" y="644461"/>
                    </a:cubicBezTo>
                    <a:cubicBezTo>
                      <a:pt x="502939" y="604244"/>
                      <a:pt x="590428" y="511816"/>
                      <a:pt x="604539" y="445494"/>
                    </a:cubicBezTo>
                    <a:cubicBezTo>
                      <a:pt x="618650" y="379172"/>
                      <a:pt x="550917" y="261344"/>
                      <a:pt x="549506" y="246527"/>
                    </a:cubicBezTo>
                    <a:cubicBezTo>
                      <a:pt x="548095" y="231710"/>
                      <a:pt x="607362" y="302266"/>
                      <a:pt x="596073" y="356594"/>
                    </a:cubicBezTo>
                    <a:cubicBezTo>
                      <a:pt x="584784" y="410922"/>
                      <a:pt x="539629" y="530866"/>
                      <a:pt x="481773" y="572494"/>
                    </a:cubicBezTo>
                    <a:cubicBezTo>
                      <a:pt x="423917" y="614122"/>
                      <a:pt x="315967" y="619061"/>
                      <a:pt x="248939" y="606361"/>
                    </a:cubicBezTo>
                    <a:cubicBezTo>
                      <a:pt x="181911" y="593661"/>
                      <a:pt x="120528" y="539333"/>
                      <a:pt x="79606" y="496294"/>
                    </a:cubicBezTo>
                    <a:cubicBezTo>
                      <a:pt x="38684" y="453255"/>
                      <a:pt x="10461" y="402455"/>
                      <a:pt x="3406" y="348127"/>
                    </a:cubicBezTo>
                    <a:cubicBezTo>
                      <a:pt x="-3650" y="293799"/>
                      <a:pt x="-2944" y="227477"/>
                      <a:pt x="37273" y="170327"/>
                    </a:cubicBezTo>
                    <a:cubicBezTo>
                      <a:pt x="77490" y="113177"/>
                      <a:pt x="255995" y="-12412"/>
                      <a:pt x="257406" y="99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: 図形 307">
                <a:extLst>
                  <a:ext uri="{FF2B5EF4-FFF2-40B4-BE49-F238E27FC236}">
                    <a16:creationId xmlns:a16="http://schemas.microsoft.com/office/drawing/2014/main" id="{42900670-3CE9-4B1B-B86B-23AB20FC3668}"/>
                  </a:ext>
                </a:extLst>
              </p:cNvPr>
              <p:cNvSpPr/>
              <p:nvPr/>
            </p:nvSpPr>
            <p:spPr>
              <a:xfrm>
                <a:off x="6332123" y="6675074"/>
                <a:ext cx="482812" cy="826557"/>
              </a:xfrm>
              <a:custGeom>
                <a:avLst/>
                <a:gdLst>
                  <a:gd name="connsiteX0" fmla="*/ 420044 w 482812"/>
                  <a:gd name="connsiteY0" fmla="*/ 893 h 826557"/>
                  <a:gd name="connsiteX1" fmla="*/ 479310 w 482812"/>
                  <a:gd name="connsiteY1" fmla="*/ 216793 h 826557"/>
                  <a:gd name="connsiteX2" fmla="*/ 301510 w 482812"/>
                  <a:gd name="connsiteY2" fmla="*/ 343793 h 826557"/>
                  <a:gd name="connsiteX3" fmla="*/ 407344 w 482812"/>
                  <a:gd name="connsiteY3" fmla="*/ 530059 h 826557"/>
                  <a:gd name="connsiteX4" fmla="*/ 436977 w 482812"/>
                  <a:gd name="connsiteY4" fmla="*/ 745959 h 826557"/>
                  <a:gd name="connsiteX5" fmla="*/ 238010 w 482812"/>
                  <a:gd name="connsiteY5" fmla="*/ 826393 h 826557"/>
                  <a:gd name="connsiteX6" fmla="*/ 944 w 482812"/>
                  <a:gd name="connsiteY6" fmla="*/ 729026 h 826557"/>
                  <a:gd name="connsiteX7" fmla="*/ 331144 w 482812"/>
                  <a:gd name="connsiteY7" fmla="*/ 771359 h 826557"/>
                  <a:gd name="connsiteX8" fmla="*/ 428510 w 482812"/>
                  <a:gd name="connsiteY8" fmla="*/ 695159 h 826557"/>
                  <a:gd name="connsiteX9" fmla="*/ 428510 w 482812"/>
                  <a:gd name="connsiteY9" fmla="*/ 479259 h 826557"/>
                  <a:gd name="connsiteX10" fmla="*/ 424277 w 482812"/>
                  <a:gd name="connsiteY10" fmla="*/ 305693 h 826557"/>
                  <a:gd name="connsiteX11" fmla="*/ 420044 w 482812"/>
                  <a:gd name="connsiteY11" fmla="*/ 893 h 82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2812" h="826557">
                    <a:moveTo>
                      <a:pt x="420044" y="893"/>
                    </a:moveTo>
                    <a:cubicBezTo>
                      <a:pt x="429216" y="-13924"/>
                      <a:pt x="499066" y="159643"/>
                      <a:pt x="479310" y="216793"/>
                    </a:cubicBezTo>
                    <a:cubicBezTo>
                      <a:pt x="459554" y="273943"/>
                      <a:pt x="313504" y="291582"/>
                      <a:pt x="301510" y="343793"/>
                    </a:cubicBezTo>
                    <a:cubicBezTo>
                      <a:pt x="289516" y="396004"/>
                      <a:pt x="384766" y="463031"/>
                      <a:pt x="407344" y="530059"/>
                    </a:cubicBezTo>
                    <a:cubicBezTo>
                      <a:pt x="429922" y="597087"/>
                      <a:pt x="465199" y="696570"/>
                      <a:pt x="436977" y="745959"/>
                    </a:cubicBezTo>
                    <a:cubicBezTo>
                      <a:pt x="408755" y="795348"/>
                      <a:pt x="310682" y="829215"/>
                      <a:pt x="238010" y="826393"/>
                    </a:cubicBezTo>
                    <a:cubicBezTo>
                      <a:pt x="165338" y="823571"/>
                      <a:pt x="-14578" y="738198"/>
                      <a:pt x="944" y="729026"/>
                    </a:cubicBezTo>
                    <a:cubicBezTo>
                      <a:pt x="16466" y="719854"/>
                      <a:pt x="259883" y="777003"/>
                      <a:pt x="331144" y="771359"/>
                    </a:cubicBezTo>
                    <a:cubicBezTo>
                      <a:pt x="402405" y="765715"/>
                      <a:pt x="412282" y="743842"/>
                      <a:pt x="428510" y="695159"/>
                    </a:cubicBezTo>
                    <a:cubicBezTo>
                      <a:pt x="444738" y="646476"/>
                      <a:pt x="429215" y="544170"/>
                      <a:pt x="428510" y="479259"/>
                    </a:cubicBezTo>
                    <a:cubicBezTo>
                      <a:pt x="427805" y="414348"/>
                      <a:pt x="427099" y="381187"/>
                      <a:pt x="424277" y="305693"/>
                    </a:cubicBezTo>
                    <a:cubicBezTo>
                      <a:pt x="421455" y="230199"/>
                      <a:pt x="410872" y="15710"/>
                      <a:pt x="420044" y="8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89B98E0F-6AEB-4B46-B0FC-8FFE352E2CA8}"/>
                  </a:ext>
                </a:extLst>
              </p:cNvPr>
              <p:cNvSpPr/>
              <p:nvPr/>
            </p:nvSpPr>
            <p:spPr>
              <a:xfrm>
                <a:off x="7718552" y="6700134"/>
                <a:ext cx="468308" cy="344481"/>
              </a:xfrm>
              <a:custGeom>
                <a:avLst/>
                <a:gdLst>
                  <a:gd name="connsiteX0" fmla="*/ 456015 w 468308"/>
                  <a:gd name="connsiteY0" fmla="*/ 1233 h 344481"/>
                  <a:gd name="connsiteX1" fmla="*/ 117348 w 468308"/>
                  <a:gd name="connsiteY1" fmla="*/ 238299 h 344481"/>
                  <a:gd name="connsiteX2" fmla="*/ 3048 w 468308"/>
                  <a:gd name="connsiteY2" fmla="*/ 344133 h 344481"/>
                  <a:gd name="connsiteX3" fmla="*/ 218948 w 468308"/>
                  <a:gd name="connsiteY3" fmla="*/ 267933 h 344481"/>
                  <a:gd name="connsiteX4" fmla="*/ 375581 w 468308"/>
                  <a:gd name="connsiteY4" fmla="*/ 149399 h 344481"/>
                  <a:gd name="connsiteX5" fmla="*/ 456015 w 468308"/>
                  <a:gd name="connsiteY5" fmla="*/ 1233 h 34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308" h="344481">
                    <a:moveTo>
                      <a:pt x="456015" y="1233"/>
                    </a:moveTo>
                    <a:cubicBezTo>
                      <a:pt x="412976" y="16050"/>
                      <a:pt x="192842" y="181149"/>
                      <a:pt x="117348" y="238299"/>
                    </a:cubicBezTo>
                    <a:cubicBezTo>
                      <a:pt x="41854" y="295449"/>
                      <a:pt x="-13885" y="339194"/>
                      <a:pt x="3048" y="344133"/>
                    </a:cubicBezTo>
                    <a:cubicBezTo>
                      <a:pt x="19981" y="349072"/>
                      <a:pt x="156859" y="300389"/>
                      <a:pt x="218948" y="267933"/>
                    </a:cubicBezTo>
                    <a:cubicBezTo>
                      <a:pt x="281037" y="235477"/>
                      <a:pt x="332542" y="189616"/>
                      <a:pt x="375581" y="149399"/>
                    </a:cubicBezTo>
                    <a:cubicBezTo>
                      <a:pt x="418620" y="109182"/>
                      <a:pt x="499054" y="-13584"/>
                      <a:pt x="456015" y="12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147DF508-E09B-4F84-8C87-644DC32482A4}"/>
                  </a:ext>
                </a:extLst>
              </p:cNvPr>
              <p:cNvSpPr/>
              <p:nvPr/>
            </p:nvSpPr>
            <p:spPr>
              <a:xfrm>
                <a:off x="6955803" y="6839177"/>
                <a:ext cx="804688" cy="632230"/>
              </a:xfrm>
              <a:custGeom>
                <a:avLst/>
                <a:gdLst>
                  <a:gd name="connsiteX0" fmla="*/ 803897 w 804688"/>
                  <a:gd name="connsiteY0" fmla="*/ 14590 h 632230"/>
                  <a:gd name="connsiteX1" fmla="*/ 702297 w 804688"/>
                  <a:gd name="connsiteY1" fmla="*/ 39990 h 632230"/>
                  <a:gd name="connsiteX2" fmla="*/ 647264 w 804688"/>
                  <a:gd name="connsiteY2" fmla="*/ 205090 h 632230"/>
                  <a:gd name="connsiteX3" fmla="*/ 753097 w 804688"/>
                  <a:gd name="connsiteY3" fmla="*/ 497190 h 632230"/>
                  <a:gd name="connsiteX4" fmla="*/ 626097 w 804688"/>
                  <a:gd name="connsiteY4" fmla="*/ 387123 h 632230"/>
                  <a:gd name="connsiteX5" fmla="*/ 414430 w 804688"/>
                  <a:gd name="connsiteY5" fmla="*/ 433690 h 632230"/>
                  <a:gd name="connsiteX6" fmla="*/ 24964 w 804688"/>
                  <a:gd name="connsiteY6" fmla="*/ 628423 h 632230"/>
                  <a:gd name="connsiteX7" fmla="*/ 96930 w 804688"/>
                  <a:gd name="connsiteY7" fmla="*/ 547990 h 632230"/>
                  <a:gd name="connsiteX8" fmla="*/ 566830 w 804688"/>
                  <a:gd name="connsiteY8" fmla="*/ 370190 h 632230"/>
                  <a:gd name="connsiteX9" fmla="*/ 638797 w 804688"/>
                  <a:gd name="connsiteY9" fmla="*/ 315156 h 632230"/>
                  <a:gd name="connsiteX10" fmla="*/ 643030 w 804688"/>
                  <a:gd name="connsiteY10" fmla="*/ 230490 h 632230"/>
                  <a:gd name="connsiteX11" fmla="*/ 803897 w 804688"/>
                  <a:gd name="connsiteY11" fmla="*/ 14590 h 63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4688" h="632230">
                    <a:moveTo>
                      <a:pt x="803897" y="14590"/>
                    </a:moveTo>
                    <a:cubicBezTo>
                      <a:pt x="813775" y="-17160"/>
                      <a:pt x="728402" y="8240"/>
                      <a:pt x="702297" y="39990"/>
                    </a:cubicBezTo>
                    <a:cubicBezTo>
                      <a:pt x="676191" y="71740"/>
                      <a:pt x="638797" y="128890"/>
                      <a:pt x="647264" y="205090"/>
                    </a:cubicBezTo>
                    <a:cubicBezTo>
                      <a:pt x="655731" y="281290"/>
                      <a:pt x="756625" y="466851"/>
                      <a:pt x="753097" y="497190"/>
                    </a:cubicBezTo>
                    <a:cubicBezTo>
                      <a:pt x="749569" y="527529"/>
                      <a:pt x="682541" y="397706"/>
                      <a:pt x="626097" y="387123"/>
                    </a:cubicBezTo>
                    <a:cubicBezTo>
                      <a:pt x="569653" y="376540"/>
                      <a:pt x="514619" y="393473"/>
                      <a:pt x="414430" y="433690"/>
                    </a:cubicBezTo>
                    <a:cubicBezTo>
                      <a:pt x="314241" y="473907"/>
                      <a:pt x="77881" y="609373"/>
                      <a:pt x="24964" y="628423"/>
                    </a:cubicBezTo>
                    <a:cubicBezTo>
                      <a:pt x="-27953" y="647473"/>
                      <a:pt x="6619" y="591029"/>
                      <a:pt x="96930" y="547990"/>
                    </a:cubicBezTo>
                    <a:cubicBezTo>
                      <a:pt x="187241" y="504951"/>
                      <a:pt x="476519" y="408996"/>
                      <a:pt x="566830" y="370190"/>
                    </a:cubicBezTo>
                    <a:cubicBezTo>
                      <a:pt x="657141" y="331384"/>
                      <a:pt x="626097" y="338439"/>
                      <a:pt x="638797" y="315156"/>
                    </a:cubicBezTo>
                    <a:cubicBezTo>
                      <a:pt x="651497" y="291873"/>
                      <a:pt x="621863" y="285523"/>
                      <a:pt x="643030" y="230490"/>
                    </a:cubicBezTo>
                    <a:cubicBezTo>
                      <a:pt x="664197" y="175457"/>
                      <a:pt x="794019" y="46340"/>
                      <a:pt x="803897" y="1459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400222EB-97FC-4C66-B034-80510ED38DF6}"/>
                  </a:ext>
                </a:extLst>
              </p:cNvPr>
              <p:cNvSpPr/>
              <p:nvPr/>
            </p:nvSpPr>
            <p:spPr>
              <a:xfrm>
                <a:off x="7117603" y="6836658"/>
                <a:ext cx="555108" cy="341855"/>
              </a:xfrm>
              <a:custGeom>
                <a:avLst/>
                <a:gdLst>
                  <a:gd name="connsiteX0" fmla="*/ 532030 w 555108"/>
                  <a:gd name="connsiteY0" fmla="*/ 97542 h 341855"/>
                  <a:gd name="connsiteX1" fmla="*/ 481230 w 555108"/>
                  <a:gd name="connsiteY1" fmla="*/ 127175 h 341855"/>
                  <a:gd name="connsiteX2" fmla="*/ 155264 w 555108"/>
                  <a:gd name="connsiteY2" fmla="*/ 279575 h 341855"/>
                  <a:gd name="connsiteX3" fmla="*/ 2864 w 555108"/>
                  <a:gd name="connsiteY3" fmla="*/ 338842 h 341855"/>
                  <a:gd name="connsiteX4" fmla="*/ 278030 w 555108"/>
                  <a:gd name="connsiteY4" fmla="*/ 194909 h 341855"/>
                  <a:gd name="connsiteX5" fmla="*/ 269564 w 555108"/>
                  <a:gd name="connsiteY5" fmla="*/ 101775 h 341855"/>
                  <a:gd name="connsiteX6" fmla="*/ 180664 w 555108"/>
                  <a:gd name="connsiteY6" fmla="*/ 175 h 341855"/>
                  <a:gd name="connsiteX7" fmla="*/ 532030 w 555108"/>
                  <a:gd name="connsiteY7" fmla="*/ 97542 h 34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5108" h="341855">
                    <a:moveTo>
                      <a:pt x="532030" y="97542"/>
                    </a:moveTo>
                    <a:cubicBezTo>
                      <a:pt x="582124" y="118709"/>
                      <a:pt x="544024" y="96836"/>
                      <a:pt x="481230" y="127175"/>
                    </a:cubicBezTo>
                    <a:cubicBezTo>
                      <a:pt x="418436" y="157514"/>
                      <a:pt x="234992" y="244297"/>
                      <a:pt x="155264" y="279575"/>
                    </a:cubicBezTo>
                    <a:cubicBezTo>
                      <a:pt x="75536" y="314853"/>
                      <a:pt x="-17597" y="352953"/>
                      <a:pt x="2864" y="338842"/>
                    </a:cubicBezTo>
                    <a:cubicBezTo>
                      <a:pt x="23325" y="324731"/>
                      <a:pt x="233580" y="234420"/>
                      <a:pt x="278030" y="194909"/>
                    </a:cubicBezTo>
                    <a:cubicBezTo>
                      <a:pt x="322480" y="155398"/>
                      <a:pt x="285792" y="134230"/>
                      <a:pt x="269564" y="101775"/>
                    </a:cubicBezTo>
                    <a:cubicBezTo>
                      <a:pt x="253336" y="69320"/>
                      <a:pt x="140447" y="-4058"/>
                      <a:pt x="180664" y="175"/>
                    </a:cubicBezTo>
                    <a:cubicBezTo>
                      <a:pt x="220881" y="4408"/>
                      <a:pt x="481936" y="76375"/>
                      <a:pt x="532030" y="9754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2" name="グループ化 311">
              <a:extLst>
                <a:ext uri="{FF2B5EF4-FFF2-40B4-BE49-F238E27FC236}">
                  <a16:creationId xmlns:a16="http://schemas.microsoft.com/office/drawing/2014/main" id="{68BF9AC3-B892-4F66-949D-B3C363636A13}"/>
                </a:ext>
              </a:extLst>
            </p:cNvPr>
            <p:cNvGrpSpPr/>
            <p:nvPr/>
          </p:nvGrpSpPr>
          <p:grpSpPr>
            <a:xfrm>
              <a:off x="4177587" y="4155960"/>
              <a:ext cx="4459125" cy="1225780"/>
              <a:chOff x="5553040" y="4579249"/>
              <a:chExt cx="2634229" cy="724130"/>
            </a:xfrm>
          </p:grpSpPr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C796282F-BB92-44C9-8958-5D5416207F22}"/>
                  </a:ext>
                </a:extLst>
              </p:cNvPr>
              <p:cNvSpPr/>
              <p:nvPr/>
            </p:nvSpPr>
            <p:spPr>
              <a:xfrm>
                <a:off x="5553040" y="4747207"/>
                <a:ext cx="513329" cy="556172"/>
              </a:xfrm>
              <a:custGeom>
                <a:avLst/>
                <a:gdLst>
                  <a:gd name="connsiteX0" fmla="*/ 255093 w 513329"/>
                  <a:gd name="connsiteY0" fmla="*/ 27993 h 556172"/>
                  <a:gd name="connsiteX1" fmla="*/ 5327 w 513329"/>
                  <a:gd name="connsiteY1" fmla="*/ 32226 h 556172"/>
                  <a:gd name="connsiteX2" fmla="*/ 89993 w 513329"/>
                  <a:gd name="connsiteY2" fmla="*/ 138060 h 556172"/>
                  <a:gd name="connsiteX3" fmla="*/ 157727 w 513329"/>
                  <a:gd name="connsiteY3" fmla="*/ 252360 h 556172"/>
                  <a:gd name="connsiteX4" fmla="*/ 123860 w 513329"/>
                  <a:gd name="connsiteY4" fmla="*/ 438626 h 556172"/>
                  <a:gd name="connsiteX5" fmla="*/ 89993 w 513329"/>
                  <a:gd name="connsiteY5" fmla="*/ 552926 h 556172"/>
                  <a:gd name="connsiteX6" fmla="*/ 314360 w 513329"/>
                  <a:gd name="connsiteY6" fmla="*/ 523293 h 556172"/>
                  <a:gd name="connsiteX7" fmla="*/ 513327 w 513329"/>
                  <a:gd name="connsiteY7" fmla="*/ 506360 h 556172"/>
                  <a:gd name="connsiteX8" fmla="*/ 318593 w 513329"/>
                  <a:gd name="connsiteY8" fmla="*/ 447093 h 556172"/>
                  <a:gd name="connsiteX9" fmla="*/ 297427 w 513329"/>
                  <a:gd name="connsiteY9" fmla="*/ 366660 h 556172"/>
                  <a:gd name="connsiteX10" fmla="*/ 255093 w 513329"/>
                  <a:gd name="connsiteY10" fmla="*/ 27993 h 55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3329" h="556172">
                    <a:moveTo>
                      <a:pt x="255093" y="27993"/>
                    </a:moveTo>
                    <a:cubicBezTo>
                      <a:pt x="206410" y="-27746"/>
                      <a:pt x="32844" y="13881"/>
                      <a:pt x="5327" y="32226"/>
                    </a:cubicBezTo>
                    <a:cubicBezTo>
                      <a:pt x="-22190" y="50571"/>
                      <a:pt x="64593" y="101371"/>
                      <a:pt x="89993" y="138060"/>
                    </a:cubicBezTo>
                    <a:cubicBezTo>
                      <a:pt x="115393" y="174749"/>
                      <a:pt x="152082" y="202266"/>
                      <a:pt x="157727" y="252360"/>
                    </a:cubicBezTo>
                    <a:cubicBezTo>
                      <a:pt x="163371" y="302454"/>
                      <a:pt x="135149" y="388532"/>
                      <a:pt x="123860" y="438626"/>
                    </a:cubicBezTo>
                    <a:cubicBezTo>
                      <a:pt x="112571" y="488720"/>
                      <a:pt x="58243" y="538815"/>
                      <a:pt x="89993" y="552926"/>
                    </a:cubicBezTo>
                    <a:cubicBezTo>
                      <a:pt x="121743" y="567037"/>
                      <a:pt x="243804" y="531054"/>
                      <a:pt x="314360" y="523293"/>
                    </a:cubicBezTo>
                    <a:cubicBezTo>
                      <a:pt x="384916" y="515532"/>
                      <a:pt x="512622" y="519060"/>
                      <a:pt x="513327" y="506360"/>
                    </a:cubicBezTo>
                    <a:cubicBezTo>
                      <a:pt x="514032" y="493660"/>
                      <a:pt x="354576" y="470376"/>
                      <a:pt x="318593" y="447093"/>
                    </a:cubicBezTo>
                    <a:cubicBezTo>
                      <a:pt x="282610" y="423810"/>
                      <a:pt x="307305" y="433688"/>
                      <a:pt x="297427" y="366660"/>
                    </a:cubicBezTo>
                    <a:cubicBezTo>
                      <a:pt x="287549" y="299632"/>
                      <a:pt x="303776" y="83732"/>
                      <a:pt x="255093" y="2799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rgbClr val="3919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152E6D65-4ED9-46C5-89A3-E1A718516EEB}"/>
                  </a:ext>
                </a:extLst>
              </p:cNvPr>
              <p:cNvSpPr/>
              <p:nvPr/>
            </p:nvSpPr>
            <p:spPr>
              <a:xfrm>
                <a:off x="5755567" y="4579249"/>
                <a:ext cx="2198955" cy="601346"/>
              </a:xfrm>
              <a:custGeom>
                <a:avLst/>
                <a:gdLst>
                  <a:gd name="connsiteX0" fmla="*/ 58916 w 2198955"/>
                  <a:gd name="connsiteY0" fmla="*/ 73184 h 601346"/>
                  <a:gd name="connsiteX1" fmla="*/ 988133 w 2198955"/>
                  <a:gd name="connsiteY1" fmla="*/ 1218 h 601346"/>
                  <a:gd name="connsiteX2" fmla="*/ 1631600 w 2198955"/>
                  <a:gd name="connsiteY2" fmla="*/ 30851 h 601346"/>
                  <a:gd name="connsiteX3" fmla="*/ 2160766 w 2198955"/>
                  <a:gd name="connsiteY3" fmla="*/ 68951 h 601346"/>
                  <a:gd name="connsiteX4" fmla="*/ 2154416 w 2198955"/>
                  <a:gd name="connsiteY4" fmla="*/ 102818 h 601346"/>
                  <a:gd name="connsiteX5" fmla="*/ 2131133 w 2198955"/>
                  <a:gd name="connsiteY5" fmla="*/ 234051 h 601346"/>
                  <a:gd name="connsiteX6" fmla="*/ 2109966 w 2198955"/>
                  <a:gd name="connsiteY6" fmla="*/ 576951 h 601346"/>
                  <a:gd name="connsiteX7" fmla="*/ 1989316 w 2198955"/>
                  <a:gd name="connsiteY7" fmla="*/ 568484 h 601346"/>
                  <a:gd name="connsiteX8" fmla="*/ 1673933 w 2198955"/>
                  <a:gd name="connsiteY8" fmla="*/ 528268 h 601346"/>
                  <a:gd name="connsiteX9" fmla="*/ 825150 w 2198955"/>
                  <a:gd name="connsiteY9" fmla="*/ 515568 h 601346"/>
                  <a:gd name="connsiteX10" fmla="*/ 118183 w 2198955"/>
                  <a:gd name="connsiteY10" fmla="*/ 566368 h 601346"/>
                  <a:gd name="connsiteX11" fmla="*/ 101250 w 2198955"/>
                  <a:gd name="connsiteY11" fmla="*/ 428784 h 601346"/>
                  <a:gd name="connsiteX12" fmla="*/ 94900 w 2198955"/>
                  <a:gd name="connsiteY12" fmla="*/ 320834 h 601346"/>
                  <a:gd name="connsiteX13" fmla="*/ 58916 w 2198955"/>
                  <a:gd name="connsiteY13" fmla="*/ 73184 h 60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8955" h="601346">
                    <a:moveTo>
                      <a:pt x="58916" y="73184"/>
                    </a:moveTo>
                    <a:cubicBezTo>
                      <a:pt x="207788" y="19915"/>
                      <a:pt x="726019" y="8273"/>
                      <a:pt x="988133" y="1218"/>
                    </a:cubicBezTo>
                    <a:cubicBezTo>
                      <a:pt x="1250247" y="-5838"/>
                      <a:pt x="1436161" y="19562"/>
                      <a:pt x="1631600" y="30851"/>
                    </a:cubicBezTo>
                    <a:cubicBezTo>
                      <a:pt x="1827039" y="42140"/>
                      <a:pt x="2073630" y="56957"/>
                      <a:pt x="2160766" y="68951"/>
                    </a:cubicBezTo>
                    <a:cubicBezTo>
                      <a:pt x="2247902" y="80945"/>
                      <a:pt x="2159355" y="75301"/>
                      <a:pt x="2154416" y="102818"/>
                    </a:cubicBezTo>
                    <a:cubicBezTo>
                      <a:pt x="2149477" y="130335"/>
                      <a:pt x="2138541" y="155029"/>
                      <a:pt x="2131133" y="234051"/>
                    </a:cubicBezTo>
                    <a:cubicBezTo>
                      <a:pt x="2123725" y="313073"/>
                      <a:pt x="2133602" y="521212"/>
                      <a:pt x="2109966" y="576951"/>
                    </a:cubicBezTo>
                    <a:cubicBezTo>
                      <a:pt x="2086330" y="632690"/>
                      <a:pt x="2061988" y="576598"/>
                      <a:pt x="1989316" y="568484"/>
                    </a:cubicBezTo>
                    <a:cubicBezTo>
                      <a:pt x="1916644" y="560370"/>
                      <a:pt x="1867961" y="537087"/>
                      <a:pt x="1673933" y="528268"/>
                    </a:cubicBezTo>
                    <a:cubicBezTo>
                      <a:pt x="1479905" y="519449"/>
                      <a:pt x="1084442" y="509218"/>
                      <a:pt x="825150" y="515568"/>
                    </a:cubicBezTo>
                    <a:cubicBezTo>
                      <a:pt x="565858" y="521918"/>
                      <a:pt x="238833" y="580832"/>
                      <a:pt x="118183" y="566368"/>
                    </a:cubicBezTo>
                    <a:cubicBezTo>
                      <a:pt x="-2467" y="551904"/>
                      <a:pt x="105130" y="469706"/>
                      <a:pt x="101250" y="428784"/>
                    </a:cubicBezTo>
                    <a:cubicBezTo>
                      <a:pt x="97370" y="387862"/>
                      <a:pt x="100192" y="378336"/>
                      <a:pt x="94900" y="320834"/>
                    </a:cubicBezTo>
                    <a:cubicBezTo>
                      <a:pt x="89608" y="263332"/>
                      <a:pt x="-89956" y="126453"/>
                      <a:pt x="58916" y="7318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rgbClr val="3919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A1370076-43AC-47E8-B952-7C8A804A0C5E}"/>
                  </a:ext>
                </a:extLst>
              </p:cNvPr>
              <p:cNvSpPr/>
              <p:nvPr/>
            </p:nvSpPr>
            <p:spPr>
              <a:xfrm flipH="1">
                <a:off x="7673940" y="4747207"/>
                <a:ext cx="513329" cy="556172"/>
              </a:xfrm>
              <a:custGeom>
                <a:avLst/>
                <a:gdLst>
                  <a:gd name="connsiteX0" fmla="*/ 255093 w 513329"/>
                  <a:gd name="connsiteY0" fmla="*/ 27993 h 556172"/>
                  <a:gd name="connsiteX1" fmla="*/ 5327 w 513329"/>
                  <a:gd name="connsiteY1" fmla="*/ 32226 h 556172"/>
                  <a:gd name="connsiteX2" fmla="*/ 89993 w 513329"/>
                  <a:gd name="connsiteY2" fmla="*/ 138060 h 556172"/>
                  <a:gd name="connsiteX3" fmla="*/ 157727 w 513329"/>
                  <a:gd name="connsiteY3" fmla="*/ 252360 h 556172"/>
                  <a:gd name="connsiteX4" fmla="*/ 123860 w 513329"/>
                  <a:gd name="connsiteY4" fmla="*/ 438626 h 556172"/>
                  <a:gd name="connsiteX5" fmla="*/ 89993 w 513329"/>
                  <a:gd name="connsiteY5" fmla="*/ 552926 h 556172"/>
                  <a:gd name="connsiteX6" fmla="*/ 314360 w 513329"/>
                  <a:gd name="connsiteY6" fmla="*/ 523293 h 556172"/>
                  <a:gd name="connsiteX7" fmla="*/ 513327 w 513329"/>
                  <a:gd name="connsiteY7" fmla="*/ 506360 h 556172"/>
                  <a:gd name="connsiteX8" fmla="*/ 318593 w 513329"/>
                  <a:gd name="connsiteY8" fmla="*/ 447093 h 556172"/>
                  <a:gd name="connsiteX9" fmla="*/ 297427 w 513329"/>
                  <a:gd name="connsiteY9" fmla="*/ 366660 h 556172"/>
                  <a:gd name="connsiteX10" fmla="*/ 255093 w 513329"/>
                  <a:gd name="connsiteY10" fmla="*/ 27993 h 55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3329" h="556172">
                    <a:moveTo>
                      <a:pt x="255093" y="27993"/>
                    </a:moveTo>
                    <a:cubicBezTo>
                      <a:pt x="206410" y="-27746"/>
                      <a:pt x="32844" y="13881"/>
                      <a:pt x="5327" y="32226"/>
                    </a:cubicBezTo>
                    <a:cubicBezTo>
                      <a:pt x="-22190" y="50571"/>
                      <a:pt x="64593" y="101371"/>
                      <a:pt x="89993" y="138060"/>
                    </a:cubicBezTo>
                    <a:cubicBezTo>
                      <a:pt x="115393" y="174749"/>
                      <a:pt x="152082" y="202266"/>
                      <a:pt x="157727" y="252360"/>
                    </a:cubicBezTo>
                    <a:cubicBezTo>
                      <a:pt x="163371" y="302454"/>
                      <a:pt x="135149" y="388532"/>
                      <a:pt x="123860" y="438626"/>
                    </a:cubicBezTo>
                    <a:cubicBezTo>
                      <a:pt x="112571" y="488720"/>
                      <a:pt x="58243" y="538815"/>
                      <a:pt x="89993" y="552926"/>
                    </a:cubicBezTo>
                    <a:cubicBezTo>
                      <a:pt x="121743" y="567037"/>
                      <a:pt x="243804" y="531054"/>
                      <a:pt x="314360" y="523293"/>
                    </a:cubicBezTo>
                    <a:cubicBezTo>
                      <a:pt x="384916" y="515532"/>
                      <a:pt x="512622" y="519060"/>
                      <a:pt x="513327" y="506360"/>
                    </a:cubicBezTo>
                    <a:cubicBezTo>
                      <a:pt x="514032" y="493660"/>
                      <a:pt x="354576" y="470376"/>
                      <a:pt x="318593" y="447093"/>
                    </a:cubicBezTo>
                    <a:cubicBezTo>
                      <a:pt x="282610" y="423810"/>
                      <a:pt x="307305" y="433688"/>
                      <a:pt x="297427" y="366660"/>
                    </a:cubicBezTo>
                    <a:cubicBezTo>
                      <a:pt x="287549" y="299632"/>
                      <a:pt x="303776" y="83732"/>
                      <a:pt x="255093" y="2799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rgbClr val="3919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C54EDB06-4C21-4FA3-BE98-5D5CCEDFDAFD}"/>
                  </a:ext>
                </a:extLst>
              </p:cNvPr>
              <p:cNvSpPr/>
              <p:nvPr/>
            </p:nvSpPr>
            <p:spPr>
              <a:xfrm>
                <a:off x="5855211" y="5151293"/>
                <a:ext cx="256324" cy="88523"/>
              </a:xfrm>
              <a:custGeom>
                <a:avLst/>
                <a:gdLst>
                  <a:gd name="connsiteX0" fmla="*/ 3722 w 256324"/>
                  <a:gd name="connsiteY0" fmla="*/ 674 h 88523"/>
                  <a:gd name="connsiteX1" fmla="*/ 143422 w 256324"/>
                  <a:gd name="connsiteY1" fmla="*/ 23957 h 88523"/>
                  <a:gd name="connsiteX2" fmla="*/ 249256 w 256324"/>
                  <a:gd name="connsiteY2" fmla="*/ 28190 h 88523"/>
                  <a:gd name="connsiteX3" fmla="*/ 238672 w 256324"/>
                  <a:gd name="connsiteY3" fmla="*/ 81107 h 88523"/>
                  <a:gd name="connsiteX4" fmla="*/ 175172 w 256324"/>
                  <a:gd name="connsiteY4" fmla="*/ 87457 h 88523"/>
                  <a:gd name="connsiteX5" fmla="*/ 98972 w 256324"/>
                  <a:gd name="connsiteY5" fmla="*/ 74757 h 88523"/>
                  <a:gd name="connsiteX6" fmla="*/ 43939 w 256324"/>
                  <a:gd name="connsiteY6" fmla="*/ 53590 h 88523"/>
                  <a:gd name="connsiteX7" fmla="*/ 3722 w 256324"/>
                  <a:gd name="connsiteY7" fmla="*/ 674 h 8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324" h="88523">
                    <a:moveTo>
                      <a:pt x="3722" y="674"/>
                    </a:moveTo>
                    <a:cubicBezTo>
                      <a:pt x="20302" y="-4265"/>
                      <a:pt x="102500" y="19371"/>
                      <a:pt x="143422" y="23957"/>
                    </a:cubicBezTo>
                    <a:cubicBezTo>
                      <a:pt x="184344" y="28543"/>
                      <a:pt x="233381" y="18665"/>
                      <a:pt x="249256" y="28190"/>
                    </a:cubicBezTo>
                    <a:cubicBezTo>
                      <a:pt x="265131" y="37715"/>
                      <a:pt x="251019" y="71229"/>
                      <a:pt x="238672" y="81107"/>
                    </a:cubicBezTo>
                    <a:cubicBezTo>
                      <a:pt x="226325" y="90985"/>
                      <a:pt x="198455" y="88515"/>
                      <a:pt x="175172" y="87457"/>
                    </a:cubicBezTo>
                    <a:cubicBezTo>
                      <a:pt x="151889" y="86399"/>
                      <a:pt x="120844" y="80401"/>
                      <a:pt x="98972" y="74757"/>
                    </a:cubicBezTo>
                    <a:cubicBezTo>
                      <a:pt x="77100" y="69113"/>
                      <a:pt x="57344" y="63468"/>
                      <a:pt x="43939" y="53590"/>
                    </a:cubicBezTo>
                    <a:cubicBezTo>
                      <a:pt x="30534" y="43712"/>
                      <a:pt x="-12858" y="5613"/>
                      <a:pt x="3722" y="6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rgbClr val="3919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C48366F9-BE16-4A2D-982A-6B00078CD706}"/>
                  </a:ext>
                </a:extLst>
              </p:cNvPr>
              <p:cNvSpPr/>
              <p:nvPr/>
            </p:nvSpPr>
            <p:spPr>
              <a:xfrm flipH="1">
                <a:off x="7631094" y="5138593"/>
                <a:ext cx="256324" cy="88523"/>
              </a:xfrm>
              <a:custGeom>
                <a:avLst/>
                <a:gdLst>
                  <a:gd name="connsiteX0" fmla="*/ 3722 w 256324"/>
                  <a:gd name="connsiteY0" fmla="*/ 674 h 88523"/>
                  <a:gd name="connsiteX1" fmla="*/ 143422 w 256324"/>
                  <a:gd name="connsiteY1" fmla="*/ 23957 h 88523"/>
                  <a:gd name="connsiteX2" fmla="*/ 249256 w 256324"/>
                  <a:gd name="connsiteY2" fmla="*/ 28190 h 88523"/>
                  <a:gd name="connsiteX3" fmla="*/ 238672 w 256324"/>
                  <a:gd name="connsiteY3" fmla="*/ 81107 h 88523"/>
                  <a:gd name="connsiteX4" fmla="*/ 175172 w 256324"/>
                  <a:gd name="connsiteY4" fmla="*/ 87457 h 88523"/>
                  <a:gd name="connsiteX5" fmla="*/ 98972 w 256324"/>
                  <a:gd name="connsiteY5" fmla="*/ 74757 h 88523"/>
                  <a:gd name="connsiteX6" fmla="*/ 43939 w 256324"/>
                  <a:gd name="connsiteY6" fmla="*/ 53590 h 88523"/>
                  <a:gd name="connsiteX7" fmla="*/ 3722 w 256324"/>
                  <a:gd name="connsiteY7" fmla="*/ 674 h 8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324" h="88523">
                    <a:moveTo>
                      <a:pt x="3722" y="674"/>
                    </a:moveTo>
                    <a:cubicBezTo>
                      <a:pt x="20302" y="-4265"/>
                      <a:pt x="102500" y="19371"/>
                      <a:pt x="143422" y="23957"/>
                    </a:cubicBezTo>
                    <a:cubicBezTo>
                      <a:pt x="184344" y="28543"/>
                      <a:pt x="233381" y="18665"/>
                      <a:pt x="249256" y="28190"/>
                    </a:cubicBezTo>
                    <a:cubicBezTo>
                      <a:pt x="265131" y="37715"/>
                      <a:pt x="251019" y="71229"/>
                      <a:pt x="238672" y="81107"/>
                    </a:cubicBezTo>
                    <a:cubicBezTo>
                      <a:pt x="226325" y="90985"/>
                      <a:pt x="198455" y="88515"/>
                      <a:pt x="175172" y="87457"/>
                    </a:cubicBezTo>
                    <a:cubicBezTo>
                      <a:pt x="151889" y="86399"/>
                      <a:pt x="120844" y="80401"/>
                      <a:pt x="98972" y="74757"/>
                    </a:cubicBezTo>
                    <a:cubicBezTo>
                      <a:pt x="77100" y="69113"/>
                      <a:pt x="57344" y="63468"/>
                      <a:pt x="43939" y="53590"/>
                    </a:cubicBezTo>
                    <a:cubicBezTo>
                      <a:pt x="30534" y="43712"/>
                      <a:pt x="-12858" y="5613"/>
                      <a:pt x="3722" y="6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>
                <a:solidFill>
                  <a:srgbClr val="3919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0" name="グループ化 319">
              <a:extLst>
                <a:ext uri="{FF2B5EF4-FFF2-40B4-BE49-F238E27FC236}">
                  <a16:creationId xmlns:a16="http://schemas.microsoft.com/office/drawing/2014/main" id="{BAE96320-FAD3-440C-AD60-B4D92B8B3D30}"/>
                </a:ext>
              </a:extLst>
            </p:cNvPr>
            <p:cNvGrpSpPr/>
            <p:nvPr/>
          </p:nvGrpSpPr>
          <p:grpSpPr>
            <a:xfrm>
              <a:off x="5490277" y="4146885"/>
              <a:ext cx="1822817" cy="832602"/>
              <a:chOff x="5553777" y="4146885"/>
              <a:chExt cx="1822817" cy="832602"/>
            </a:xfrm>
          </p:grpSpPr>
          <p:sp>
            <p:nvSpPr>
              <p:cNvPr id="318" name="テキスト ボックス 317">
                <a:extLst>
                  <a:ext uri="{FF2B5EF4-FFF2-40B4-BE49-F238E27FC236}">
                    <a16:creationId xmlns:a16="http://schemas.microsoft.com/office/drawing/2014/main" id="{5C5ABC92-0244-4BB1-9D20-3BBBCC1D3912}"/>
                  </a:ext>
                </a:extLst>
              </p:cNvPr>
              <p:cNvSpPr txBox="1"/>
              <p:nvPr/>
            </p:nvSpPr>
            <p:spPr>
              <a:xfrm rot="21042593">
                <a:off x="5553777" y="4148490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800" b="1" dirty="0">
                    <a:solidFill>
                      <a:srgbClr val="391906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配</a:t>
                </a:r>
              </a:p>
            </p:txBody>
          </p:sp>
          <p:sp>
            <p:nvSpPr>
              <p:cNvPr id="319" name="テキスト ボックス 318">
                <a:extLst>
                  <a:ext uri="{FF2B5EF4-FFF2-40B4-BE49-F238E27FC236}">
                    <a16:creationId xmlns:a16="http://schemas.microsoft.com/office/drawing/2014/main" id="{781BC17B-CEC3-483E-8DAC-455711085210}"/>
                  </a:ext>
                </a:extLst>
              </p:cNvPr>
              <p:cNvSpPr txBox="1"/>
              <p:nvPr/>
            </p:nvSpPr>
            <p:spPr>
              <a:xfrm rot="540000">
                <a:off x="6576375" y="4146885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800" b="1" dirty="0">
                    <a:solidFill>
                      <a:srgbClr val="391906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達</a:t>
                </a:r>
              </a:p>
            </p:txBody>
          </p:sp>
        </p:grpSp>
      </p:grpSp>
      <p:pic>
        <p:nvPicPr>
          <p:cNvPr id="323" name="図 322" descr="ロゴ&#10;&#10;自動的に生成された説明">
            <a:extLst>
              <a:ext uri="{FF2B5EF4-FFF2-40B4-BE49-F238E27FC236}">
                <a16:creationId xmlns:a16="http://schemas.microsoft.com/office/drawing/2014/main" id="{3A76D9A2-DD2A-48C9-B3E6-1C4498BA3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508" y="1365207"/>
            <a:ext cx="3641711" cy="35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バイクのハンドル部分&#10;&#10;自動的に生成された説明" hidden="1">
            <a:extLst>
              <a:ext uri="{FF2B5EF4-FFF2-40B4-BE49-F238E27FC236}">
                <a16:creationId xmlns:a16="http://schemas.microsoft.com/office/drawing/2014/main" id="{D8360223-7BDF-488A-9700-98CC1452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0062" r="17556" b="6290"/>
          <a:stretch/>
        </p:blipFill>
        <p:spPr>
          <a:xfrm>
            <a:off x="1981200" y="739463"/>
            <a:ext cx="9131300" cy="8832458"/>
          </a:xfrm>
          <a:prstGeom prst="rect">
            <a:avLst/>
          </a:prstGeom>
        </p:spPr>
      </p:pic>
      <p:grpSp>
        <p:nvGrpSpPr>
          <p:cNvPr id="506" name="グループ化 505">
            <a:extLst>
              <a:ext uri="{FF2B5EF4-FFF2-40B4-BE49-F238E27FC236}">
                <a16:creationId xmlns:a16="http://schemas.microsoft.com/office/drawing/2014/main" id="{40ED8C09-C70F-4B70-8338-8E938C7661FF}"/>
              </a:ext>
            </a:extLst>
          </p:cNvPr>
          <p:cNvGrpSpPr/>
          <p:nvPr/>
        </p:nvGrpSpPr>
        <p:grpSpPr>
          <a:xfrm>
            <a:off x="361225" y="870125"/>
            <a:ext cx="8788354" cy="8508650"/>
            <a:chOff x="361225" y="870125"/>
            <a:chExt cx="8788354" cy="8508650"/>
          </a:xfrm>
        </p:grpSpPr>
        <p:grpSp>
          <p:nvGrpSpPr>
            <p:cNvPr id="282" name="グループ化 281">
              <a:extLst>
                <a:ext uri="{FF2B5EF4-FFF2-40B4-BE49-F238E27FC236}">
                  <a16:creationId xmlns:a16="http://schemas.microsoft.com/office/drawing/2014/main" id="{3170F788-98BB-4252-B9F8-CB3BDF945BE4}"/>
                </a:ext>
              </a:extLst>
            </p:cNvPr>
            <p:cNvGrpSpPr/>
            <p:nvPr/>
          </p:nvGrpSpPr>
          <p:grpSpPr>
            <a:xfrm>
              <a:off x="361225" y="870125"/>
              <a:ext cx="8529499" cy="7553490"/>
              <a:chOff x="2165042" y="961032"/>
              <a:chExt cx="8529499" cy="7553490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E15D3BCF-261A-480D-9DAD-EA1D06ED9DFE}"/>
                  </a:ext>
                </a:extLst>
              </p:cNvPr>
              <p:cNvSpPr/>
              <p:nvPr/>
            </p:nvSpPr>
            <p:spPr>
              <a:xfrm>
                <a:off x="3709898" y="1098495"/>
                <a:ext cx="1494375" cy="90589"/>
              </a:xfrm>
              <a:custGeom>
                <a:avLst/>
                <a:gdLst>
                  <a:gd name="connsiteX0" fmla="*/ 90 w 1494375"/>
                  <a:gd name="connsiteY0" fmla="*/ 55 h 90589"/>
                  <a:gd name="connsiteX1" fmla="*/ 68352 w 1494375"/>
                  <a:gd name="connsiteY1" fmla="*/ 82605 h 90589"/>
                  <a:gd name="connsiteX2" fmla="*/ 90577 w 1494375"/>
                  <a:gd name="connsiteY2" fmla="*/ 87368 h 90589"/>
                  <a:gd name="connsiteX3" fmla="*/ 112802 w 1494375"/>
                  <a:gd name="connsiteY3" fmla="*/ 82605 h 90589"/>
                  <a:gd name="connsiteX4" fmla="*/ 352515 w 1494375"/>
                  <a:gd name="connsiteY4" fmla="*/ 82605 h 90589"/>
                  <a:gd name="connsiteX5" fmla="*/ 1493927 w 1494375"/>
                  <a:gd name="connsiteY5" fmla="*/ 69905 h 90589"/>
                  <a:gd name="connsiteX6" fmla="*/ 501740 w 1494375"/>
                  <a:gd name="connsiteY6" fmla="*/ 73080 h 90589"/>
                  <a:gd name="connsiteX7" fmla="*/ 84227 w 1494375"/>
                  <a:gd name="connsiteY7" fmla="*/ 69905 h 90589"/>
                  <a:gd name="connsiteX8" fmla="*/ 90 w 1494375"/>
                  <a:gd name="connsiteY8" fmla="*/ 55 h 9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4375" h="90589">
                    <a:moveTo>
                      <a:pt x="90" y="55"/>
                    </a:moveTo>
                    <a:cubicBezTo>
                      <a:pt x="-2556" y="2172"/>
                      <a:pt x="53271" y="68053"/>
                      <a:pt x="68352" y="82605"/>
                    </a:cubicBezTo>
                    <a:cubicBezTo>
                      <a:pt x="83433" y="97157"/>
                      <a:pt x="83169" y="87368"/>
                      <a:pt x="90577" y="87368"/>
                    </a:cubicBezTo>
                    <a:cubicBezTo>
                      <a:pt x="97985" y="87368"/>
                      <a:pt x="69146" y="83399"/>
                      <a:pt x="112802" y="82605"/>
                    </a:cubicBezTo>
                    <a:cubicBezTo>
                      <a:pt x="156458" y="81811"/>
                      <a:pt x="352515" y="82605"/>
                      <a:pt x="352515" y="82605"/>
                    </a:cubicBezTo>
                    <a:lnTo>
                      <a:pt x="1493927" y="69905"/>
                    </a:lnTo>
                    <a:cubicBezTo>
                      <a:pt x="1518798" y="68318"/>
                      <a:pt x="501740" y="73080"/>
                      <a:pt x="501740" y="73080"/>
                    </a:cubicBezTo>
                    <a:cubicBezTo>
                      <a:pt x="266790" y="73080"/>
                      <a:pt x="166513" y="82605"/>
                      <a:pt x="84227" y="69905"/>
                    </a:cubicBezTo>
                    <a:cubicBezTo>
                      <a:pt x="1942" y="57205"/>
                      <a:pt x="2736" y="-2062"/>
                      <a:pt x="90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F4BBDEE4-8F6E-4145-9565-D64E888487B7}"/>
                  </a:ext>
                </a:extLst>
              </p:cNvPr>
              <p:cNvSpPr/>
              <p:nvPr/>
            </p:nvSpPr>
            <p:spPr>
              <a:xfrm>
                <a:off x="4940610" y="1176397"/>
                <a:ext cx="1800170" cy="398508"/>
              </a:xfrm>
              <a:custGeom>
                <a:avLst/>
                <a:gdLst>
                  <a:gd name="connsiteX0" fmla="*/ 72715 w 1800170"/>
                  <a:gd name="connsiteY0" fmla="*/ 4703 h 398508"/>
                  <a:gd name="connsiteX1" fmla="*/ 129865 w 1800170"/>
                  <a:gd name="connsiteY1" fmla="*/ 4703 h 398508"/>
                  <a:gd name="connsiteX2" fmla="*/ 606115 w 1800170"/>
                  <a:gd name="connsiteY2" fmla="*/ 4703 h 398508"/>
                  <a:gd name="connsiteX3" fmla="*/ 1234765 w 1800170"/>
                  <a:gd name="connsiteY3" fmla="*/ 68203 h 398508"/>
                  <a:gd name="connsiteX4" fmla="*/ 1723715 w 1800170"/>
                  <a:gd name="connsiteY4" fmla="*/ 280928 h 398508"/>
                  <a:gd name="connsiteX5" fmla="*/ 1733240 w 1800170"/>
                  <a:gd name="connsiteY5" fmla="*/ 319028 h 398508"/>
                  <a:gd name="connsiteX6" fmla="*/ 1730065 w 1800170"/>
                  <a:gd name="connsiteY6" fmla="*/ 357128 h 398508"/>
                  <a:gd name="connsiteX7" fmla="*/ 1799915 w 1800170"/>
                  <a:gd name="connsiteY7" fmla="*/ 398403 h 398508"/>
                  <a:gd name="connsiteX8" fmla="*/ 1749115 w 1800170"/>
                  <a:gd name="connsiteY8" fmla="*/ 344428 h 398508"/>
                  <a:gd name="connsiteX9" fmla="*/ 1637990 w 1800170"/>
                  <a:gd name="connsiteY9" fmla="*/ 236478 h 398508"/>
                  <a:gd name="connsiteX10" fmla="*/ 1282390 w 1800170"/>
                  <a:gd name="connsiteY10" fmla="*/ 42803 h 398508"/>
                  <a:gd name="connsiteX11" fmla="*/ 72715 w 1800170"/>
                  <a:gd name="connsiteY11" fmla="*/ 4703 h 39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0170" h="398508">
                    <a:moveTo>
                      <a:pt x="72715" y="4703"/>
                    </a:moveTo>
                    <a:cubicBezTo>
                      <a:pt x="-119372" y="-1647"/>
                      <a:pt x="129865" y="4703"/>
                      <a:pt x="129865" y="4703"/>
                    </a:cubicBezTo>
                    <a:cubicBezTo>
                      <a:pt x="218765" y="4703"/>
                      <a:pt x="421965" y="-5880"/>
                      <a:pt x="606115" y="4703"/>
                    </a:cubicBezTo>
                    <a:cubicBezTo>
                      <a:pt x="790265" y="15286"/>
                      <a:pt x="1048498" y="22165"/>
                      <a:pt x="1234765" y="68203"/>
                    </a:cubicBezTo>
                    <a:cubicBezTo>
                      <a:pt x="1421032" y="114241"/>
                      <a:pt x="1640636" y="239124"/>
                      <a:pt x="1723715" y="280928"/>
                    </a:cubicBezTo>
                    <a:cubicBezTo>
                      <a:pt x="1806794" y="322732"/>
                      <a:pt x="1732182" y="306328"/>
                      <a:pt x="1733240" y="319028"/>
                    </a:cubicBezTo>
                    <a:cubicBezTo>
                      <a:pt x="1734298" y="331728"/>
                      <a:pt x="1718953" y="343899"/>
                      <a:pt x="1730065" y="357128"/>
                    </a:cubicBezTo>
                    <a:cubicBezTo>
                      <a:pt x="1741177" y="370357"/>
                      <a:pt x="1796740" y="400520"/>
                      <a:pt x="1799915" y="398403"/>
                    </a:cubicBezTo>
                    <a:cubicBezTo>
                      <a:pt x="1803090" y="396286"/>
                      <a:pt x="1776102" y="371415"/>
                      <a:pt x="1749115" y="344428"/>
                    </a:cubicBezTo>
                    <a:cubicBezTo>
                      <a:pt x="1722128" y="317441"/>
                      <a:pt x="1715778" y="286749"/>
                      <a:pt x="1637990" y="236478"/>
                    </a:cubicBezTo>
                    <a:cubicBezTo>
                      <a:pt x="1560203" y="186207"/>
                      <a:pt x="1540094" y="83549"/>
                      <a:pt x="1282390" y="42803"/>
                    </a:cubicBezTo>
                    <a:cubicBezTo>
                      <a:pt x="1024686" y="2057"/>
                      <a:pt x="264802" y="11053"/>
                      <a:pt x="72715" y="47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B2A9C2B0-5A03-45BC-9A07-1F8FB488FE39}"/>
                  </a:ext>
                </a:extLst>
              </p:cNvPr>
              <p:cNvSpPr/>
              <p:nvPr/>
            </p:nvSpPr>
            <p:spPr>
              <a:xfrm>
                <a:off x="3718658" y="1101549"/>
                <a:ext cx="2315008" cy="38358"/>
              </a:xfrm>
              <a:custGeom>
                <a:avLst/>
                <a:gdLst>
                  <a:gd name="connsiteX0" fmla="*/ 5617 w 2315008"/>
                  <a:gd name="connsiteY0" fmla="*/ 6526 h 38358"/>
                  <a:gd name="connsiteX1" fmla="*/ 1428017 w 2315008"/>
                  <a:gd name="connsiteY1" fmla="*/ 12876 h 38358"/>
                  <a:gd name="connsiteX2" fmla="*/ 2256692 w 2315008"/>
                  <a:gd name="connsiteY2" fmla="*/ 38276 h 38358"/>
                  <a:gd name="connsiteX3" fmla="*/ 1999517 w 2315008"/>
                  <a:gd name="connsiteY3" fmla="*/ 3351 h 38358"/>
                  <a:gd name="connsiteX4" fmla="*/ 5617 w 2315008"/>
                  <a:gd name="connsiteY4" fmla="*/ 6526 h 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008" h="38358">
                    <a:moveTo>
                      <a:pt x="5617" y="6526"/>
                    </a:moveTo>
                    <a:cubicBezTo>
                      <a:pt x="-89633" y="8113"/>
                      <a:pt x="1052838" y="7584"/>
                      <a:pt x="1428017" y="12876"/>
                    </a:cubicBezTo>
                    <a:cubicBezTo>
                      <a:pt x="1803196" y="18168"/>
                      <a:pt x="2161442" y="39863"/>
                      <a:pt x="2256692" y="38276"/>
                    </a:cubicBezTo>
                    <a:cubicBezTo>
                      <a:pt x="2351942" y="36689"/>
                      <a:pt x="2369934" y="11818"/>
                      <a:pt x="1999517" y="3351"/>
                    </a:cubicBezTo>
                    <a:cubicBezTo>
                      <a:pt x="1629100" y="-5116"/>
                      <a:pt x="100867" y="4939"/>
                      <a:pt x="5617" y="65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F0AAD7AA-D674-4FF9-B96A-62780DD003CF}"/>
                  </a:ext>
                </a:extLst>
              </p:cNvPr>
              <p:cNvSpPr/>
              <p:nvPr/>
            </p:nvSpPr>
            <p:spPr>
              <a:xfrm>
                <a:off x="6022040" y="1138439"/>
                <a:ext cx="735304" cy="322843"/>
              </a:xfrm>
              <a:custGeom>
                <a:avLst/>
                <a:gdLst>
                  <a:gd name="connsiteX0" fmla="*/ 4110 w 735304"/>
                  <a:gd name="connsiteY0" fmla="*/ 1386 h 322843"/>
                  <a:gd name="connsiteX1" fmla="*/ 534335 w 735304"/>
                  <a:gd name="connsiteY1" fmla="*/ 169661 h 322843"/>
                  <a:gd name="connsiteX2" fmla="*/ 728010 w 735304"/>
                  <a:gd name="connsiteY2" fmla="*/ 322061 h 322843"/>
                  <a:gd name="connsiteX3" fmla="*/ 312085 w 735304"/>
                  <a:gd name="connsiteY3" fmla="*/ 102986 h 322843"/>
                  <a:gd name="connsiteX4" fmla="*/ 4110 w 735304"/>
                  <a:gd name="connsiteY4" fmla="*/ 1386 h 32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04" h="322843">
                    <a:moveTo>
                      <a:pt x="4110" y="1386"/>
                    </a:moveTo>
                    <a:cubicBezTo>
                      <a:pt x="41152" y="12498"/>
                      <a:pt x="413685" y="116215"/>
                      <a:pt x="534335" y="169661"/>
                    </a:cubicBezTo>
                    <a:cubicBezTo>
                      <a:pt x="654985" y="223107"/>
                      <a:pt x="765052" y="333173"/>
                      <a:pt x="728010" y="322061"/>
                    </a:cubicBezTo>
                    <a:cubicBezTo>
                      <a:pt x="690968" y="310949"/>
                      <a:pt x="434852" y="158019"/>
                      <a:pt x="312085" y="102986"/>
                    </a:cubicBezTo>
                    <a:cubicBezTo>
                      <a:pt x="189318" y="47953"/>
                      <a:pt x="-32932" y="-9726"/>
                      <a:pt x="4110" y="13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28A6F760-21D9-4C57-9563-57A38D9941E5}"/>
                  </a:ext>
                </a:extLst>
              </p:cNvPr>
              <p:cNvSpPr/>
              <p:nvPr/>
            </p:nvSpPr>
            <p:spPr>
              <a:xfrm>
                <a:off x="6015979" y="1122236"/>
                <a:ext cx="790115" cy="329060"/>
              </a:xfrm>
              <a:custGeom>
                <a:avLst/>
                <a:gdLst>
                  <a:gd name="connsiteX0" fmla="*/ 10171 w 790115"/>
                  <a:gd name="connsiteY0" fmla="*/ 8064 h 329060"/>
                  <a:gd name="connsiteX1" fmla="*/ 218134 w 790115"/>
                  <a:gd name="connsiteY1" fmla="*/ 44577 h 329060"/>
                  <a:gd name="connsiteX2" fmla="*/ 699146 w 790115"/>
                  <a:gd name="connsiteY2" fmla="*/ 235077 h 329060"/>
                  <a:gd name="connsiteX3" fmla="*/ 789634 w 790115"/>
                  <a:gd name="connsiteY3" fmla="*/ 328739 h 329060"/>
                  <a:gd name="connsiteX4" fmla="*/ 724546 w 790115"/>
                  <a:gd name="connsiteY4" fmla="*/ 262064 h 329060"/>
                  <a:gd name="connsiteX5" fmla="*/ 516584 w 790115"/>
                  <a:gd name="connsiteY5" fmla="*/ 163639 h 329060"/>
                  <a:gd name="connsiteX6" fmla="*/ 10171 w 790115"/>
                  <a:gd name="connsiteY6" fmla="*/ 8064 h 32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115" h="329060">
                    <a:moveTo>
                      <a:pt x="10171" y="8064"/>
                    </a:moveTo>
                    <a:cubicBezTo>
                      <a:pt x="-39571" y="-11780"/>
                      <a:pt x="103305" y="6742"/>
                      <a:pt x="218134" y="44577"/>
                    </a:cubicBezTo>
                    <a:cubicBezTo>
                      <a:pt x="332963" y="82412"/>
                      <a:pt x="603896" y="187717"/>
                      <a:pt x="699146" y="235077"/>
                    </a:cubicBezTo>
                    <a:cubicBezTo>
                      <a:pt x="794396" y="282437"/>
                      <a:pt x="785401" y="324241"/>
                      <a:pt x="789634" y="328739"/>
                    </a:cubicBezTo>
                    <a:cubicBezTo>
                      <a:pt x="793867" y="333237"/>
                      <a:pt x="770054" y="289581"/>
                      <a:pt x="724546" y="262064"/>
                    </a:cubicBezTo>
                    <a:cubicBezTo>
                      <a:pt x="679038" y="234547"/>
                      <a:pt x="630090" y="206237"/>
                      <a:pt x="516584" y="163639"/>
                    </a:cubicBezTo>
                    <a:cubicBezTo>
                      <a:pt x="403078" y="121041"/>
                      <a:pt x="59913" y="27908"/>
                      <a:pt x="10171" y="80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E92D0223-E69F-4BCC-8335-20FC206401ED}"/>
                  </a:ext>
                </a:extLst>
              </p:cNvPr>
              <p:cNvSpPr/>
              <p:nvPr/>
            </p:nvSpPr>
            <p:spPr>
              <a:xfrm>
                <a:off x="6753146" y="1454482"/>
                <a:ext cx="74703" cy="118731"/>
              </a:xfrm>
              <a:custGeom>
                <a:avLst/>
                <a:gdLst>
                  <a:gd name="connsiteX0" fmla="*/ 74692 w 74703"/>
                  <a:gd name="connsiteY0" fmla="*/ 2843 h 118731"/>
                  <a:gd name="connsiteX1" fmla="*/ 23892 w 74703"/>
                  <a:gd name="connsiteY1" fmla="*/ 13956 h 118731"/>
                  <a:gd name="connsiteX2" fmla="*/ 12779 w 74703"/>
                  <a:gd name="connsiteY2" fmla="*/ 59993 h 118731"/>
                  <a:gd name="connsiteX3" fmla="*/ 79 w 74703"/>
                  <a:gd name="connsiteY3" fmla="*/ 118731 h 118731"/>
                  <a:gd name="connsiteX4" fmla="*/ 19129 w 74703"/>
                  <a:gd name="connsiteY4" fmla="*/ 59993 h 118731"/>
                  <a:gd name="connsiteX5" fmla="*/ 74692 w 74703"/>
                  <a:gd name="connsiteY5" fmla="*/ 2843 h 1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03" h="118731">
                    <a:moveTo>
                      <a:pt x="74692" y="2843"/>
                    </a:moveTo>
                    <a:cubicBezTo>
                      <a:pt x="75486" y="-4830"/>
                      <a:pt x="34211" y="4431"/>
                      <a:pt x="23892" y="13956"/>
                    </a:cubicBezTo>
                    <a:cubicBezTo>
                      <a:pt x="13573" y="23481"/>
                      <a:pt x="16748" y="42531"/>
                      <a:pt x="12779" y="59993"/>
                    </a:cubicBezTo>
                    <a:cubicBezTo>
                      <a:pt x="8810" y="77456"/>
                      <a:pt x="-979" y="118731"/>
                      <a:pt x="79" y="118731"/>
                    </a:cubicBezTo>
                    <a:cubicBezTo>
                      <a:pt x="1137" y="118731"/>
                      <a:pt x="13573" y="75868"/>
                      <a:pt x="19129" y="59993"/>
                    </a:cubicBezTo>
                    <a:cubicBezTo>
                      <a:pt x="24685" y="44118"/>
                      <a:pt x="73898" y="10516"/>
                      <a:pt x="74692" y="28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B74D2B89-4F9B-49F2-815D-0687033573A3}"/>
                  </a:ext>
                </a:extLst>
              </p:cNvPr>
              <p:cNvSpPr/>
              <p:nvPr/>
            </p:nvSpPr>
            <p:spPr>
              <a:xfrm>
                <a:off x="6832348" y="1277845"/>
                <a:ext cx="1250019" cy="236647"/>
              </a:xfrm>
              <a:custGeom>
                <a:avLst/>
                <a:gdLst>
                  <a:gd name="connsiteX0" fmla="*/ 252 w 1250019"/>
                  <a:gd name="connsiteY0" fmla="*/ 236630 h 236647"/>
                  <a:gd name="connsiteX1" fmla="*/ 187577 w 1250019"/>
                  <a:gd name="connsiteY1" fmla="*/ 96930 h 236647"/>
                  <a:gd name="connsiteX2" fmla="*/ 473327 w 1250019"/>
                  <a:gd name="connsiteY2" fmla="*/ 20730 h 236647"/>
                  <a:gd name="connsiteX3" fmla="*/ 749552 w 1250019"/>
                  <a:gd name="connsiteY3" fmla="*/ 1680 h 236647"/>
                  <a:gd name="connsiteX4" fmla="*/ 940052 w 1250019"/>
                  <a:gd name="connsiteY4" fmla="*/ 11205 h 236647"/>
                  <a:gd name="connsiteX5" fmla="*/ 1114677 w 1250019"/>
                  <a:gd name="connsiteY5" fmla="*/ 62005 h 236647"/>
                  <a:gd name="connsiteX6" fmla="*/ 1244852 w 1250019"/>
                  <a:gd name="connsiteY6" fmla="*/ 141380 h 236647"/>
                  <a:gd name="connsiteX7" fmla="*/ 933702 w 1250019"/>
                  <a:gd name="connsiteY7" fmla="*/ 23905 h 236647"/>
                  <a:gd name="connsiteX8" fmla="*/ 578102 w 1250019"/>
                  <a:gd name="connsiteY8" fmla="*/ 4855 h 236647"/>
                  <a:gd name="connsiteX9" fmla="*/ 225677 w 1250019"/>
                  <a:gd name="connsiteY9" fmla="*/ 87405 h 236647"/>
                  <a:gd name="connsiteX10" fmla="*/ 252 w 1250019"/>
                  <a:gd name="connsiteY10" fmla="*/ 236630 h 23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0019" h="236647">
                    <a:moveTo>
                      <a:pt x="252" y="236630"/>
                    </a:moveTo>
                    <a:cubicBezTo>
                      <a:pt x="-6098" y="238218"/>
                      <a:pt x="108731" y="132913"/>
                      <a:pt x="187577" y="96930"/>
                    </a:cubicBezTo>
                    <a:cubicBezTo>
                      <a:pt x="266423" y="60947"/>
                      <a:pt x="379665" y="36605"/>
                      <a:pt x="473327" y="20730"/>
                    </a:cubicBezTo>
                    <a:cubicBezTo>
                      <a:pt x="566989" y="4855"/>
                      <a:pt x="671765" y="3267"/>
                      <a:pt x="749552" y="1680"/>
                    </a:cubicBezTo>
                    <a:cubicBezTo>
                      <a:pt x="827339" y="93"/>
                      <a:pt x="879198" y="1151"/>
                      <a:pt x="940052" y="11205"/>
                    </a:cubicBezTo>
                    <a:cubicBezTo>
                      <a:pt x="1000906" y="21259"/>
                      <a:pt x="1063877" y="40309"/>
                      <a:pt x="1114677" y="62005"/>
                    </a:cubicBezTo>
                    <a:cubicBezTo>
                      <a:pt x="1165477" y="83701"/>
                      <a:pt x="1275014" y="147730"/>
                      <a:pt x="1244852" y="141380"/>
                    </a:cubicBezTo>
                    <a:cubicBezTo>
                      <a:pt x="1214690" y="135030"/>
                      <a:pt x="1044827" y="46659"/>
                      <a:pt x="933702" y="23905"/>
                    </a:cubicBezTo>
                    <a:cubicBezTo>
                      <a:pt x="822577" y="1151"/>
                      <a:pt x="696106" y="-5728"/>
                      <a:pt x="578102" y="4855"/>
                    </a:cubicBezTo>
                    <a:cubicBezTo>
                      <a:pt x="460098" y="15438"/>
                      <a:pt x="317223" y="47188"/>
                      <a:pt x="225677" y="87405"/>
                    </a:cubicBezTo>
                    <a:cubicBezTo>
                      <a:pt x="134131" y="127622"/>
                      <a:pt x="6602" y="235042"/>
                      <a:pt x="252" y="2366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AA6539D1-5BC6-4A2F-A16D-B5723B3A8CAC}"/>
                  </a:ext>
                </a:extLst>
              </p:cNvPr>
              <p:cNvSpPr/>
              <p:nvPr/>
            </p:nvSpPr>
            <p:spPr>
              <a:xfrm>
                <a:off x="3727432" y="968375"/>
                <a:ext cx="2476518" cy="117475"/>
              </a:xfrm>
              <a:custGeom>
                <a:avLst/>
                <a:gdLst>
                  <a:gd name="connsiteX0" fmla="*/ 18 w 2476518"/>
                  <a:gd name="connsiteY0" fmla="*/ 117475 h 117475"/>
                  <a:gd name="connsiteX1" fmla="*/ 406418 w 2476518"/>
                  <a:gd name="connsiteY1" fmla="*/ 82550 h 117475"/>
                  <a:gd name="connsiteX2" fmla="*/ 2476518 w 2476518"/>
                  <a:gd name="connsiteY2" fmla="*/ 0 h 117475"/>
                  <a:gd name="connsiteX3" fmla="*/ 1016018 w 2476518"/>
                  <a:gd name="connsiteY3" fmla="*/ 53975 h 117475"/>
                  <a:gd name="connsiteX4" fmla="*/ 18 w 2476518"/>
                  <a:gd name="connsiteY4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18" h="117475">
                    <a:moveTo>
                      <a:pt x="18" y="117475"/>
                    </a:moveTo>
                    <a:cubicBezTo>
                      <a:pt x="-3157" y="109802"/>
                      <a:pt x="406418" y="82550"/>
                      <a:pt x="406418" y="82550"/>
                    </a:cubicBezTo>
                    <a:lnTo>
                      <a:pt x="2476518" y="0"/>
                    </a:lnTo>
                    <a:lnTo>
                      <a:pt x="1016018" y="53975"/>
                    </a:lnTo>
                    <a:cubicBezTo>
                      <a:pt x="606443" y="72496"/>
                      <a:pt x="312755" y="91810"/>
                      <a:pt x="18" y="117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08810B0-CDC8-4FB6-AFAB-5F56F7B82537}"/>
                  </a:ext>
                </a:extLst>
              </p:cNvPr>
              <p:cNvSpPr/>
              <p:nvPr/>
            </p:nvSpPr>
            <p:spPr>
              <a:xfrm>
                <a:off x="6167007" y="961032"/>
                <a:ext cx="1900600" cy="438442"/>
              </a:xfrm>
              <a:custGeom>
                <a:avLst/>
                <a:gdLst>
                  <a:gd name="connsiteX0" fmla="*/ 40118 w 1900600"/>
                  <a:gd name="connsiteY0" fmla="*/ 993 h 438442"/>
                  <a:gd name="connsiteX1" fmla="*/ 1049768 w 1900600"/>
                  <a:gd name="connsiteY1" fmla="*/ 77193 h 438442"/>
                  <a:gd name="connsiteX2" fmla="*/ 1624443 w 1900600"/>
                  <a:gd name="connsiteY2" fmla="*/ 229593 h 438442"/>
                  <a:gd name="connsiteX3" fmla="*/ 1891143 w 1900600"/>
                  <a:gd name="connsiteY3" fmla="*/ 432793 h 438442"/>
                  <a:gd name="connsiteX4" fmla="*/ 1814943 w 1900600"/>
                  <a:gd name="connsiteY4" fmla="*/ 366118 h 438442"/>
                  <a:gd name="connsiteX5" fmla="*/ 1567293 w 1900600"/>
                  <a:gd name="connsiteY5" fmla="*/ 201018 h 438442"/>
                  <a:gd name="connsiteX6" fmla="*/ 967218 w 1900600"/>
                  <a:gd name="connsiteY6" fmla="*/ 74018 h 438442"/>
                  <a:gd name="connsiteX7" fmla="*/ 275068 w 1900600"/>
                  <a:gd name="connsiteY7" fmla="*/ 35918 h 438442"/>
                  <a:gd name="connsiteX8" fmla="*/ 40118 w 1900600"/>
                  <a:gd name="connsiteY8" fmla="*/ 993 h 4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0600" h="438442">
                    <a:moveTo>
                      <a:pt x="40118" y="993"/>
                    </a:moveTo>
                    <a:cubicBezTo>
                      <a:pt x="169235" y="7872"/>
                      <a:pt x="785714" y="39093"/>
                      <a:pt x="1049768" y="77193"/>
                    </a:cubicBezTo>
                    <a:cubicBezTo>
                      <a:pt x="1313822" y="115293"/>
                      <a:pt x="1484214" y="170326"/>
                      <a:pt x="1624443" y="229593"/>
                    </a:cubicBezTo>
                    <a:cubicBezTo>
                      <a:pt x="1764672" y="288860"/>
                      <a:pt x="1859393" y="410039"/>
                      <a:pt x="1891143" y="432793"/>
                    </a:cubicBezTo>
                    <a:cubicBezTo>
                      <a:pt x="1922893" y="455547"/>
                      <a:pt x="1868918" y="404747"/>
                      <a:pt x="1814943" y="366118"/>
                    </a:cubicBezTo>
                    <a:cubicBezTo>
                      <a:pt x="1760968" y="327489"/>
                      <a:pt x="1708581" y="249701"/>
                      <a:pt x="1567293" y="201018"/>
                    </a:cubicBezTo>
                    <a:cubicBezTo>
                      <a:pt x="1426006" y="152335"/>
                      <a:pt x="1182589" y="101535"/>
                      <a:pt x="967218" y="74018"/>
                    </a:cubicBezTo>
                    <a:cubicBezTo>
                      <a:pt x="751847" y="46501"/>
                      <a:pt x="428526" y="47031"/>
                      <a:pt x="275068" y="35918"/>
                    </a:cubicBezTo>
                    <a:cubicBezTo>
                      <a:pt x="121610" y="24805"/>
                      <a:pt x="-88999" y="-5886"/>
                      <a:pt x="40118" y="9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FE0C8878-49DF-4881-9E7C-14C1346979F0}"/>
                  </a:ext>
                </a:extLst>
              </p:cNvPr>
              <p:cNvSpPr/>
              <p:nvPr/>
            </p:nvSpPr>
            <p:spPr>
              <a:xfrm>
                <a:off x="6751370" y="1577651"/>
                <a:ext cx="874787" cy="1433404"/>
              </a:xfrm>
              <a:custGeom>
                <a:avLst/>
                <a:gdLst>
                  <a:gd name="connsiteX0" fmla="*/ 5030 w 874787"/>
                  <a:gd name="connsiteY0" fmla="*/ 9849 h 1433404"/>
                  <a:gd name="connsiteX1" fmla="*/ 233630 w 874787"/>
                  <a:gd name="connsiteY1" fmla="*/ 222574 h 1433404"/>
                  <a:gd name="connsiteX2" fmla="*/ 659080 w 874787"/>
                  <a:gd name="connsiteY2" fmla="*/ 949649 h 1433404"/>
                  <a:gd name="connsiteX3" fmla="*/ 865455 w 874787"/>
                  <a:gd name="connsiteY3" fmla="*/ 1422724 h 1433404"/>
                  <a:gd name="connsiteX4" fmla="*/ 798780 w 874787"/>
                  <a:gd name="connsiteY4" fmla="*/ 1213174 h 1433404"/>
                  <a:gd name="connsiteX5" fmla="*/ 443180 w 874787"/>
                  <a:gd name="connsiteY5" fmla="*/ 476574 h 1433404"/>
                  <a:gd name="connsiteX6" fmla="*/ 5030 w 874787"/>
                  <a:gd name="connsiteY6" fmla="*/ 9849 h 143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787" h="1433404">
                    <a:moveTo>
                      <a:pt x="5030" y="9849"/>
                    </a:moveTo>
                    <a:cubicBezTo>
                      <a:pt x="-29895" y="-32484"/>
                      <a:pt x="124622" y="65941"/>
                      <a:pt x="233630" y="222574"/>
                    </a:cubicBezTo>
                    <a:cubicBezTo>
                      <a:pt x="342638" y="379207"/>
                      <a:pt x="553776" y="749624"/>
                      <a:pt x="659080" y="949649"/>
                    </a:cubicBezTo>
                    <a:cubicBezTo>
                      <a:pt x="764384" y="1149674"/>
                      <a:pt x="842172" y="1378803"/>
                      <a:pt x="865455" y="1422724"/>
                    </a:cubicBezTo>
                    <a:cubicBezTo>
                      <a:pt x="888738" y="1466645"/>
                      <a:pt x="869159" y="1370866"/>
                      <a:pt x="798780" y="1213174"/>
                    </a:cubicBezTo>
                    <a:cubicBezTo>
                      <a:pt x="728401" y="1055482"/>
                      <a:pt x="570180" y="678186"/>
                      <a:pt x="443180" y="476574"/>
                    </a:cubicBezTo>
                    <a:cubicBezTo>
                      <a:pt x="316180" y="274962"/>
                      <a:pt x="39955" y="52182"/>
                      <a:pt x="5030" y="98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403B0D08-AC4A-4338-A2CA-4D4C617994CA}"/>
                  </a:ext>
                </a:extLst>
              </p:cNvPr>
              <p:cNvSpPr/>
              <p:nvPr/>
            </p:nvSpPr>
            <p:spPr>
              <a:xfrm>
                <a:off x="7615800" y="2992766"/>
                <a:ext cx="411689" cy="945975"/>
              </a:xfrm>
              <a:custGeom>
                <a:avLst/>
                <a:gdLst>
                  <a:gd name="connsiteX0" fmla="*/ 1025 w 411689"/>
                  <a:gd name="connsiteY0" fmla="*/ 1259 h 945975"/>
                  <a:gd name="connsiteX1" fmla="*/ 270900 w 411689"/>
                  <a:gd name="connsiteY1" fmla="*/ 661659 h 945975"/>
                  <a:gd name="connsiteX2" fmla="*/ 385200 w 411689"/>
                  <a:gd name="connsiteY2" fmla="*/ 912484 h 945975"/>
                  <a:gd name="connsiteX3" fmla="*/ 378850 w 411689"/>
                  <a:gd name="connsiteY3" fmla="*/ 845809 h 945975"/>
                  <a:gd name="connsiteX4" fmla="*/ 1025 w 411689"/>
                  <a:gd name="connsiteY4" fmla="*/ 1259 h 94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689" h="945975">
                    <a:moveTo>
                      <a:pt x="1025" y="1259"/>
                    </a:moveTo>
                    <a:cubicBezTo>
                      <a:pt x="-16967" y="-29433"/>
                      <a:pt x="206871" y="509788"/>
                      <a:pt x="270900" y="661659"/>
                    </a:cubicBezTo>
                    <a:cubicBezTo>
                      <a:pt x="334929" y="813530"/>
                      <a:pt x="367208" y="881792"/>
                      <a:pt x="385200" y="912484"/>
                    </a:cubicBezTo>
                    <a:cubicBezTo>
                      <a:pt x="403192" y="943176"/>
                      <a:pt x="437588" y="992917"/>
                      <a:pt x="378850" y="845809"/>
                    </a:cubicBezTo>
                    <a:cubicBezTo>
                      <a:pt x="320112" y="698701"/>
                      <a:pt x="19017" y="31951"/>
                      <a:pt x="1025" y="12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3E7C8FAA-BB4A-4B16-8747-372CADE58421}"/>
                  </a:ext>
                </a:extLst>
              </p:cNvPr>
              <p:cNvSpPr/>
              <p:nvPr/>
            </p:nvSpPr>
            <p:spPr>
              <a:xfrm>
                <a:off x="6777041" y="1500674"/>
                <a:ext cx="671477" cy="1005074"/>
              </a:xfrm>
              <a:custGeom>
                <a:avLst/>
                <a:gdLst>
                  <a:gd name="connsiteX0" fmla="*/ 2642 w 671477"/>
                  <a:gd name="connsiteY0" fmla="*/ 2159 h 1005074"/>
                  <a:gd name="connsiteX1" fmla="*/ 262992 w 671477"/>
                  <a:gd name="connsiteY1" fmla="*/ 285793 h 1005074"/>
                  <a:gd name="connsiteX2" fmla="*/ 489476 w 671477"/>
                  <a:gd name="connsiteY2" fmla="*/ 620226 h 1005074"/>
                  <a:gd name="connsiteX3" fmla="*/ 665159 w 671477"/>
                  <a:gd name="connsiteY3" fmla="*/ 994876 h 1005074"/>
                  <a:gd name="connsiteX4" fmla="*/ 603776 w 671477"/>
                  <a:gd name="connsiteY4" fmla="*/ 855176 h 1005074"/>
                  <a:gd name="connsiteX5" fmla="*/ 332842 w 671477"/>
                  <a:gd name="connsiteY5" fmla="*/ 397976 h 1005074"/>
                  <a:gd name="connsiteX6" fmla="*/ 140226 w 671477"/>
                  <a:gd name="connsiteY6" fmla="*/ 167259 h 1005074"/>
                  <a:gd name="connsiteX7" fmla="*/ 2642 w 671477"/>
                  <a:gd name="connsiteY7" fmla="*/ 2159 h 10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1477" h="1005074">
                    <a:moveTo>
                      <a:pt x="2642" y="2159"/>
                    </a:moveTo>
                    <a:cubicBezTo>
                      <a:pt x="23103" y="21915"/>
                      <a:pt x="181853" y="182782"/>
                      <a:pt x="262992" y="285793"/>
                    </a:cubicBezTo>
                    <a:cubicBezTo>
                      <a:pt x="344131" y="388804"/>
                      <a:pt x="422448" y="502046"/>
                      <a:pt x="489476" y="620226"/>
                    </a:cubicBezTo>
                    <a:cubicBezTo>
                      <a:pt x="556504" y="738407"/>
                      <a:pt x="646109" y="955718"/>
                      <a:pt x="665159" y="994876"/>
                    </a:cubicBezTo>
                    <a:cubicBezTo>
                      <a:pt x="684209" y="1034034"/>
                      <a:pt x="659162" y="954659"/>
                      <a:pt x="603776" y="855176"/>
                    </a:cubicBezTo>
                    <a:cubicBezTo>
                      <a:pt x="548390" y="755693"/>
                      <a:pt x="410100" y="512629"/>
                      <a:pt x="332842" y="397976"/>
                    </a:cubicBezTo>
                    <a:cubicBezTo>
                      <a:pt x="255584" y="283323"/>
                      <a:pt x="194906" y="231464"/>
                      <a:pt x="140226" y="167259"/>
                    </a:cubicBezTo>
                    <a:cubicBezTo>
                      <a:pt x="85546" y="103054"/>
                      <a:pt x="-17819" y="-17597"/>
                      <a:pt x="2642" y="21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F556B01A-4263-4288-ABDC-6568DB6BD4BE}"/>
                  </a:ext>
                </a:extLst>
              </p:cNvPr>
              <p:cNvSpPr/>
              <p:nvPr/>
            </p:nvSpPr>
            <p:spPr>
              <a:xfrm>
                <a:off x="7441400" y="2494002"/>
                <a:ext cx="422029" cy="968876"/>
              </a:xfrm>
              <a:custGeom>
                <a:avLst/>
                <a:gdLst>
                  <a:gd name="connsiteX0" fmla="*/ 2917 w 422029"/>
                  <a:gd name="connsiteY0" fmla="*/ 5781 h 968876"/>
                  <a:gd name="connsiteX1" fmla="*/ 290783 w 422029"/>
                  <a:gd name="connsiteY1" fmla="*/ 666181 h 968876"/>
                  <a:gd name="connsiteX2" fmla="*/ 415667 w 422029"/>
                  <a:gd name="connsiteY2" fmla="*/ 949815 h 968876"/>
                  <a:gd name="connsiteX3" fmla="*/ 377567 w 422029"/>
                  <a:gd name="connsiteY3" fmla="*/ 879965 h 968876"/>
                  <a:gd name="connsiteX4" fmla="*/ 155317 w 422029"/>
                  <a:gd name="connsiteY4" fmla="*/ 374081 h 968876"/>
                  <a:gd name="connsiteX5" fmla="*/ 2917 w 422029"/>
                  <a:gd name="connsiteY5" fmla="*/ 5781 h 96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029" h="968876">
                    <a:moveTo>
                      <a:pt x="2917" y="5781"/>
                    </a:moveTo>
                    <a:cubicBezTo>
                      <a:pt x="25495" y="54464"/>
                      <a:pt x="221991" y="508842"/>
                      <a:pt x="290783" y="666181"/>
                    </a:cubicBezTo>
                    <a:cubicBezTo>
                      <a:pt x="359575" y="823520"/>
                      <a:pt x="401203" y="914184"/>
                      <a:pt x="415667" y="949815"/>
                    </a:cubicBezTo>
                    <a:cubicBezTo>
                      <a:pt x="430131" y="985446"/>
                      <a:pt x="420959" y="975921"/>
                      <a:pt x="377567" y="879965"/>
                    </a:cubicBezTo>
                    <a:cubicBezTo>
                      <a:pt x="334175" y="784009"/>
                      <a:pt x="216348" y="520484"/>
                      <a:pt x="155317" y="374081"/>
                    </a:cubicBezTo>
                    <a:cubicBezTo>
                      <a:pt x="94286" y="227678"/>
                      <a:pt x="-19661" y="-42902"/>
                      <a:pt x="2917" y="57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9EFC9C09-9EE9-4C58-939A-03E113F269ED}"/>
                  </a:ext>
                </a:extLst>
              </p:cNvPr>
              <p:cNvSpPr/>
              <p:nvPr/>
            </p:nvSpPr>
            <p:spPr>
              <a:xfrm>
                <a:off x="7855282" y="3428798"/>
                <a:ext cx="200225" cy="510871"/>
              </a:xfrm>
              <a:custGeom>
                <a:avLst/>
                <a:gdLst>
                  <a:gd name="connsiteX0" fmla="*/ 1785 w 200225"/>
                  <a:gd name="connsiteY0" fmla="*/ 2319 h 510871"/>
                  <a:gd name="connsiteX1" fmla="*/ 190168 w 200225"/>
                  <a:gd name="connsiteY1" fmla="*/ 482802 h 510871"/>
                  <a:gd name="connsiteX2" fmla="*/ 173235 w 200225"/>
                  <a:gd name="connsiteY2" fmla="*/ 446819 h 510871"/>
                  <a:gd name="connsiteX3" fmla="*/ 162651 w 200225"/>
                  <a:gd name="connsiteY3" fmla="*/ 387552 h 510871"/>
                  <a:gd name="connsiteX4" fmla="*/ 99151 w 200225"/>
                  <a:gd name="connsiteY4" fmla="*/ 302885 h 510871"/>
                  <a:gd name="connsiteX5" fmla="*/ 1785 w 200225"/>
                  <a:gd name="connsiteY5" fmla="*/ 2319 h 5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225" h="510871">
                    <a:moveTo>
                      <a:pt x="1785" y="2319"/>
                    </a:moveTo>
                    <a:cubicBezTo>
                      <a:pt x="16954" y="32305"/>
                      <a:pt x="161593" y="408719"/>
                      <a:pt x="190168" y="482802"/>
                    </a:cubicBezTo>
                    <a:cubicBezTo>
                      <a:pt x="218743" y="556885"/>
                      <a:pt x="177821" y="462694"/>
                      <a:pt x="173235" y="446819"/>
                    </a:cubicBezTo>
                    <a:cubicBezTo>
                      <a:pt x="168649" y="430944"/>
                      <a:pt x="174998" y="411541"/>
                      <a:pt x="162651" y="387552"/>
                    </a:cubicBezTo>
                    <a:cubicBezTo>
                      <a:pt x="150304" y="363563"/>
                      <a:pt x="125962" y="363915"/>
                      <a:pt x="99151" y="302885"/>
                    </a:cubicBezTo>
                    <a:cubicBezTo>
                      <a:pt x="72340" y="241855"/>
                      <a:pt x="-13384" y="-27667"/>
                      <a:pt x="1785" y="23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8298A5A8-39AF-4FC2-B96E-50466EB651F2}"/>
                  </a:ext>
                </a:extLst>
              </p:cNvPr>
              <p:cNvSpPr/>
              <p:nvPr/>
            </p:nvSpPr>
            <p:spPr>
              <a:xfrm>
                <a:off x="6807200" y="1485763"/>
                <a:ext cx="651491" cy="920222"/>
              </a:xfrm>
              <a:custGeom>
                <a:avLst/>
                <a:gdLst>
                  <a:gd name="connsiteX0" fmla="*/ 0 w 651491"/>
                  <a:gd name="connsiteY0" fmla="*/ 137 h 920222"/>
                  <a:gd name="connsiteX1" fmla="*/ 249767 w 651491"/>
                  <a:gd name="connsiteY1" fmla="*/ 254137 h 920222"/>
                  <a:gd name="connsiteX2" fmla="*/ 626533 w 651491"/>
                  <a:gd name="connsiteY2" fmla="*/ 889137 h 920222"/>
                  <a:gd name="connsiteX3" fmla="*/ 575733 w 651491"/>
                  <a:gd name="connsiteY3" fmla="*/ 766370 h 920222"/>
                  <a:gd name="connsiteX4" fmla="*/ 249767 w 651491"/>
                  <a:gd name="connsiteY4" fmla="*/ 281654 h 920222"/>
                  <a:gd name="connsiteX5" fmla="*/ 0 w 651491"/>
                  <a:gd name="connsiteY5" fmla="*/ 137 h 9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491" h="920222">
                    <a:moveTo>
                      <a:pt x="0" y="137"/>
                    </a:moveTo>
                    <a:cubicBezTo>
                      <a:pt x="0" y="-4449"/>
                      <a:pt x="145345" y="105970"/>
                      <a:pt x="249767" y="254137"/>
                    </a:cubicBezTo>
                    <a:cubicBezTo>
                      <a:pt x="354189" y="402304"/>
                      <a:pt x="572205" y="803765"/>
                      <a:pt x="626533" y="889137"/>
                    </a:cubicBezTo>
                    <a:cubicBezTo>
                      <a:pt x="680861" y="974509"/>
                      <a:pt x="638527" y="867617"/>
                      <a:pt x="575733" y="766370"/>
                    </a:cubicBezTo>
                    <a:cubicBezTo>
                      <a:pt x="512939" y="665123"/>
                      <a:pt x="343253" y="406185"/>
                      <a:pt x="249767" y="281654"/>
                    </a:cubicBezTo>
                    <a:cubicBezTo>
                      <a:pt x="156281" y="157124"/>
                      <a:pt x="0" y="4723"/>
                      <a:pt x="0" y="1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760772AC-D0A3-4F1F-B0DF-1D6B6F9FFC0D}"/>
                  </a:ext>
                </a:extLst>
              </p:cNvPr>
              <p:cNvSpPr/>
              <p:nvPr/>
            </p:nvSpPr>
            <p:spPr>
              <a:xfrm>
                <a:off x="7441682" y="2382803"/>
                <a:ext cx="409717" cy="930845"/>
              </a:xfrm>
              <a:custGeom>
                <a:avLst/>
                <a:gdLst>
                  <a:gd name="connsiteX0" fmla="*/ 518 w 409717"/>
                  <a:gd name="connsiteY0" fmla="*/ 2680 h 930845"/>
                  <a:gd name="connsiteX1" fmla="*/ 389985 w 409717"/>
                  <a:gd name="connsiteY1" fmla="*/ 891680 h 930845"/>
                  <a:gd name="connsiteX2" fmla="*/ 347651 w 409717"/>
                  <a:gd name="connsiteY2" fmla="*/ 758330 h 930845"/>
                  <a:gd name="connsiteX3" fmla="*/ 307435 w 409717"/>
                  <a:gd name="connsiteY3" fmla="*/ 620747 h 930845"/>
                  <a:gd name="connsiteX4" fmla="*/ 518 w 409717"/>
                  <a:gd name="connsiteY4" fmla="*/ 2680 h 93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717" h="930845">
                    <a:moveTo>
                      <a:pt x="518" y="2680"/>
                    </a:moveTo>
                    <a:cubicBezTo>
                      <a:pt x="14276" y="47836"/>
                      <a:pt x="332130" y="765738"/>
                      <a:pt x="389985" y="891680"/>
                    </a:cubicBezTo>
                    <a:cubicBezTo>
                      <a:pt x="447840" y="1017622"/>
                      <a:pt x="361409" y="803486"/>
                      <a:pt x="347651" y="758330"/>
                    </a:cubicBezTo>
                    <a:cubicBezTo>
                      <a:pt x="333893" y="713175"/>
                      <a:pt x="364232" y="745277"/>
                      <a:pt x="307435" y="620747"/>
                    </a:cubicBezTo>
                    <a:cubicBezTo>
                      <a:pt x="250638" y="496217"/>
                      <a:pt x="-13240" y="-42476"/>
                      <a:pt x="518" y="26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6708D438-4F84-4F38-A740-82B1AEAB17F7}"/>
                  </a:ext>
                </a:extLst>
              </p:cNvPr>
              <p:cNvSpPr/>
              <p:nvPr/>
            </p:nvSpPr>
            <p:spPr>
              <a:xfrm>
                <a:off x="7846347" y="3295255"/>
                <a:ext cx="244433" cy="626976"/>
              </a:xfrm>
              <a:custGeom>
                <a:avLst/>
                <a:gdLst>
                  <a:gd name="connsiteX0" fmla="*/ 136 w 244433"/>
                  <a:gd name="connsiteY0" fmla="*/ 395 h 626976"/>
                  <a:gd name="connsiteX1" fmla="*/ 235086 w 244433"/>
                  <a:gd name="connsiteY1" fmla="*/ 603645 h 626976"/>
                  <a:gd name="connsiteX2" fmla="*/ 201220 w 244433"/>
                  <a:gd name="connsiteY2" fmla="*/ 512628 h 626976"/>
                  <a:gd name="connsiteX3" fmla="*/ 136 w 244433"/>
                  <a:gd name="connsiteY3" fmla="*/ 395 h 62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433" h="626976">
                    <a:moveTo>
                      <a:pt x="136" y="395"/>
                    </a:moveTo>
                    <a:cubicBezTo>
                      <a:pt x="5780" y="15565"/>
                      <a:pt x="201572" y="518273"/>
                      <a:pt x="235086" y="603645"/>
                    </a:cubicBezTo>
                    <a:cubicBezTo>
                      <a:pt x="268600" y="689017"/>
                      <a:pt x="201220" y="512628"/>
                      <a:pt x="201220" y="512628"/>
                    </a:cubicBezTo>
                    <a:cubicBezTo>
                      <a:pt x="165237" y="410675"/>
                      <a:pt x="-5508" y="-14775"/>
                      <a:pt x="136" y="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788D505C-1594-42CB-8B04-FA714EF05A29}"/>
                  </a:ext>
                </a:extLst>
              </p:cNvPr>
              <p:cNvSpPr/>
              <p:nvPr/>
            </p:nvSpPr>
            <p:spPr>
              <a:xfrm>
                <a:off x="8041095" y="1394255"/>
                <a:ext cx="464524" cy="509158"/>
              </a:xfrm>
              <a:custGeom>
                <a:avLst/>
                <a:gdLst>
                  <a:gd name="connsiteX0" fmla="*/ 17055 w 464524"/>
                  <a:gd name="connsiteY0" fmla="*/ 23912 h 509158"/>
                  <a:gd name="connsiteX1" fmla="*/ 463672 w 464524"/>
                  <a:gd name="connsiteY1" fmla="*/ 508628 h 509158"/>
                  <a:gd name="connsiteX2" fmla="*/ 127122 w 464524"/>
                  <a:gd name="connsiteY2" fmla="*/ 117045 h 509158"/>
                  <a:gd name="connsiteX3" fmla="*/ 17055 w 464524"/>
                  <a:gd name="connsiteY3" fmla="*/ 23912 h 50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524" h="509158">
                    <a:moveTo>
                      <a:pt x="17055" y="23912"/>
                    </a:moveTo>
                    <a:cubicBezTo>
                      <a:pt x="73147" y="89176"/>
                      <a:pt x="445328" y="493106"/>
                      <a:pt x="463672" y="508628"/>
                    </a:cubicBezTo>
                    <a:cubicBezTo>
                      <a:pt x="482016" y="524150"/>
                      <a:pt x="199089" y="194656"/>
                      <a:pt x="127122" y="117045"/>
                    </a:cubicBezTo>
                    <a:cubicBezTo>
                      <a:pt x="55155" y="39434"/>
                      <a:pt x="-39037" y="-41352"/>
                      <a:pt x="17055" y="239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894A8DAC-B0EF-4F14-89C5-1514A3ADE173}"/>
                  </a:ext>
                </a:extLst>
              </p:cNvPr>
              <p:cNvSpPr/>
              <p:nvPr/>
            </p:nvSpPr>
            <p:spPr>
              <a:xfrm>
                <a:off x="7810589" y="1315143"/>
                <a:ext cx="771346" cy="1024874"/>
              </a:xfrm>
              <a:custGeom>
                <a:avLst/>
                <a:gdLst>
                  <a:gd name="connsiteX0" fmla="*/ 6261 w 771346"/>
                  <a:gd name="connsiteY0" fmla="*/ 12007 h 1024874"/>
                  <a:gd name="connsiteX1" fmla="*/ 241211 w 771346"/>
                  <a:gd name="connsiteY1" fmla="*/ 196157 h 1024874"/>
                  <a:gd name="connsiteX2" fmla="*/ 573528 w 771346"/>
                  <a:gd name="connsiteY2" fmla="*/ 636424 h 1024874"/>
                  <a:gd name="connsiteX3" fmla="*/ 770378 w 771346"/>
                  <a:gd name="connsiteY3" fmla="*/ 1023774 h 1024874"/>
                  <a:gd name="connsiteX4" fmla="*/ 495211 w 771346"/>
                  <a:gd name="connsiteY4" fmla="*/ 513657 h 1024874"/>
                  <a:gd name="connsiteX5" fmla="*/ 6261 w 771346"/>
                  <a:gd name="connsiteY5" fmla="*/ 12007 h 10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346" h="1024874">
                    <a:moveTo>
                      <a:pt x="6261" y="12007"/>
                    </a:moveTo>
                    <a:cubicBezTo>
                      <a:pt x="-36072" y="-40910"/>
                      <a:pt x="146667" y="92088"/>
                      <a:pt x="241211" y="196157"/>
                    </a:cubicBezTo>
                    <a:cubicBezTo>
                      <a:pt x="335756" y="300227"/>
                      <a:pt x="485334" y="498488"/>
                      <a:pt x="573528" y="636424"/>
                    </a:cubicBezTo>
                    <a:cubicBezTo>
                      <a:pt x="661722" y="774360"/>
                      <a:pt x="783431" y="1044235"/>
                      <a:pt x="770378" y="1023774"/>
                    </a:cubicBezTo>
                    <a:cubicBezTo>
                      <a:pt x="757325" y="1003313"/>
                      <a:pt x="620094" y="681227"/>
                      <a:pt x="495211" y="513657"/>
                    </a:cubicBezTo>
                    <a:cubicBezTo>
                      <a:pt x="370328" y="346088"/>
                      <a:pt x="48594" y="64924"/>
                      <a:pt x="6261" y="120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30CE304-F06E-4DCD-B4BC-48B4B17B6B5C}"/>
                  </a:ext>
                </a:extLst>
              </p:cNvPr>
              <p:cNvSpPr/>
              <p:nvPr/>
            </p:nvSpPr>
            <p:spPr>
              <a:xfrm>
                <a:off x="8434339" y="1895462"/>
                <a:ext cx="215949" cy="466801"/>
              </a:xfrm>
              <a:custGeom>
                <a:avLst/>
                <a:gdLst>
                  <a:gd name="connsiteX0" fmla="*/ 79424 w 215949"/>
                  <a:gd name="connsiteY0" fmla="*/ 13 h 466801"/>
                  <a:gd name="connsiteX1" fmla="*/ 9574 w 215949"/>
                  <a:gd name="connsiteY1" fmla="*/ 53988 h 466801"/>
                  <a:gd name="connsiteX2" fmla="*/ 52436 w 215949"/>
                  <a:gd name="connsiteY2" fmla="*/ 114313 h 466801"/>
                  <a:gd name="connsiteX3" fmla="*/ 63549 w 215949"/>
                  <a:gd name="connsiteY3" fmla="*/ 147651 h 466801"/>
                  <a:gd name="connsiteX4" fmla="*/ 58786 w 215949"/>
                  <a:gd name="connsiteY4" fmla="*/ 179401 h 466801"/>
                  <a:gd name="connsiteX5" fmla="*/ 215949 w 215949"/>
                  <a:gd name="connsiteY5" fmla="*/ 466738 h 466801"/>
                  <a:gd name="connsiteX6" fmla="*/ 58786 w 215949"/>
                  <a:gd name="connsiteY6" fmla="*/ 204801 h 466801"/>
                  <a:gd name="connsiteX7" fmla="*/ 58786 w 215949"/>
                  <a:gd name="connsiteY7" fmla="*/ 125426 h 466801"/>
                  <a:gd name="connsiteX8" fmla="*/ 49 w 215949"/>
                  <a:gd name="connsiteY8" fmla="*/ 58751 h 466801"/>
                  <a:gd name="connsiteX9" fmla="*/ 79424 w 215949"/>
                  <a:gd name="connsiteY9" fmla="*/ 13 h 466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949" h="466801">
                    <a:moveTo>
                      <a:pt x="79424" y="13"/>
                    </a:moveTo>
                    <a:cubicBezTo>
                      <a:pt x="81011" y="-781"/>
                      <a:pt x="14072" y="34938"/>
                      <a:pt x="9574" y="53988"/>
                    </a:cubicBezTo>
                    <a:cubicBezTo>
                      <a:pt x="5076" y="73038"/>
                      <a:pt x="43440" y="98703"/>
                      <a:pt x="52436" y="114313"/>
                    </a:cubicBezTo>
                    <a:cubicBezTo>
                      <a:pt x="61432" y="129923"/>
                      <a:pt x="62491" y="136803"/>
                      <a:pt x="63549" y="147651"/>
                    </a:cubicBezTo>
                    <a:cubicBezTo>
                      <a:pt x="64607" y="158499"/>
                      <a:pt x="33386" y="126220"/>
                      <a:pt x="58786" y="179401"/>
                    </a:cubicBezTo>
                    <a:cubicBezTo>
                      <a:pt x="84186" y="232582"/>
                      <a:pt x="215949" y="462505"/>
                      <a:pt x="215949" y="466738"/>
                    </a:cubicBezTo>
                    <a:cubicBezTo>
                      <a:pt x="215949" y="470971"/>
                      <a:pt x="84980" y="261686"/>
                      <a:pt x="58786" y="204801"/>
                    </a:cubicBezTo>
                    <a:cubicBezTo>
                      <a:pt x="32592" y="147916"/>
                      <a:pt x="68575" y="149768"/>
                      <a:pt x="58786" y="125426"/>
                    </a:cubicBezTo>
                    <a:cubicBezTo>
                      <a:pt x="48997" y="101084"/>
                      <a:pt x="-1803" y="80182"/>
                      <a:pt x="49" y="58751"/>
                    </a:cubicBezTo>
                    <a:cubicBezTo>
                      <a:pt x="1901" y="37320"/>
                      <a:pt x="77837" y="807"/>
                      <a:pt x="79424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3B34350-C737-4790-8423-51FC0957F33C}"/>
                  </a:ext>
                </a:extLst>
              </p:cNvPr>
              <p:cNvSpPr/>
              <p:nvPr/>
            </p:nvSpPr>
            <p:spPr>
              <a:xfrm>
                <a:off x="8453063" y="1901329"/>
                <a:ext cx="72005" cy="38912"/>
              </a:xfrm>
              <a:custGeom>
                <a:avLst/>
                <a:gdLst>
                  <a:gd name="connsiteX0" fmla="*/ 71812 w 72005"/>
                  <a:gd name="connsiteY0" fmla="*/ 496 h 38912"/>
                  <a:gd name="connsiteX1" fmla="*/ 1962 w 72005"/>
                  <a:gd name="connsiteY1" fmla="*/ 38596 h 38912"/>
                  <a:gd name="connsiteX2" fmla="*/ 22600 w 72005"/>
                  <a:gd name="connsiteY2" fmla="*/ 17959 h 38912"/>
                  <a:gd name="connsiteX3" fmla="*/ 71812 w 72005"/>
                  <a:gd name="connsiteY3" fmla="*/ 496 h 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05" h="38912">
                    <a:moveTo>
                      <a:pt x="71812" y="496"/>
                    </a:moveTo>
                    <a:cubicBezTo>
                      <a:pt x="68372" y="3935"/>
                      <a:pt x="10164" y="35686"/>
                      <a:pt x="1962" y="38596"/>
                    </a:cubicBezTo>
                    <a:cubicBezTo>
                      <a:pt x="-6240" y="41507"/>
                      <a:pt x="13340" y="23515"/>
                      <a:pt x="22600" y="17959"/>
                    </a:cubicBezTo>
                    <a:cubicBezTo>
                      <a:pt x="31860" y="12403"/>
                      <a:pt x="75252" y="-2943"/>
                      <a:pt x="71812" y="4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D255FD77-152C-4492-8883-CED19D945BFE}"/>
                  </a:ext>
                </a:extLst>
              </p:cNvPr>
              <p:cNvSpPr/>
              <p:nvPr/>
            </p:nvSpPr>
            <p:spPr>
              <a:xfrm>
                <a:off x="8481049" y="1949216"/>
                <a:ext cx="185791" cy="326002"/>
              </a:xfrm>
              <a:custGeom>
                <a:avLst/>
                <a:gdLst>
                  <a:gd name="connsiteX0" fmla="*/ 2551 w 185791"/>
                  <a:gd name="connsiteY0" fmla="*/ 6584 h 326002"/>
                  <a:gd name="connsiteX1" fmla="*/ 178764 w 185791"/>
                  <a:gd name="connsiteY1" fmla="*/ 314559 h 326002"/>
                  <a:gd name="connsiteX2" fmla="*/ 143839 w 185791"/>
                  <a:gd name="connsiteY2" fmla="*/ 246297 h 326002"/>
                  <a:gd name="connsiteX3" fmla="*/ 78751 w 185791"/>
                  <a:gd name="connsiteY3" fmla="*/ 114534 h 326002"/>
                  <a:gd name="connsiteX4" fmla="*/ 2551 w 185791"/>
                  <a:gd name="connsiteY4" fmla="*/ 6584 h 32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791" h="326002">
                    <a:moveTo>
                      <a:pt x="2551" y="6584"/>
                    </a:moveTo>
                    <a:cubicBezTo>
                      <a:pt x="19220" y="39921"/>
                      <a:pt x="155216" y="274607"/>
                      <a:pt x="178764" y="314559"/>
                    </a:cubicBezTo>
                    <a:cubicBezTo>
                      <a:pt x="202312" y="354511"/>
                      <a:pt x="160508" y="279634"/>
                      <a:pt x="143839" y="246297"/>
                    </a:cubicBezTo>
                    <a:cubicBezTo>
                      <a:pt x="127170" y="212960"/>
                      <a:pt x="102034" y="153692"/>
                      <a:pt x="78751" y="114534"/>
                    </a:cubicBezTo>
                    <a:cubicBezTo>
                      <a:pt x="55468" y="75376"/>
                      <a:pt x="-14118" y="-26753"/>
                      <a:pt x="2551" y="65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BB4A1BED-0464-4BC4-955A-D3BC915F747E}"/>
                  </a:ext>
                </a:extLst>
              </p:cNvPr>
              <p:cNvSpPr/>
              <p:nvPr/>
            </p:nvSpPr>
            <p:spPr>
              <a:xfrm>
                <a:off x="8511825" y="1931731"/>
                <a:ext cx="191058" cy="336904"/>
              </a:xfrm>
              <a:custGeom>
                <a:avLst/>
                <a:gdLst>
                  <a:gd name="connsiteX0" fmla="*/ 350 w 191058"/>
                  <a:gd name="connsiteY0" fmla="*/ 257 h 336904"/>
                  <a:gd name="connsiteX1" fmla="*/ 94013 w 191058"/>
                  <a:gd name="connsiteY1" fmla="*/ 133607 h 336904"/>
                  <a:gd name="connsiteX2" fmla="*/ 190850 w 191058"/>
                  <a:gd name="connsiteY2" fmla="*/ 336807 h 336904"/>
                  <a:gd name="connsiteX3" fmla="*/ 67025 w 191058"/>
                  <a:gd name="connsiteY3" fmla="*/ 106619 h 336904"/>
                  <a:gd name="connsiteX4" fmla="*/ 350 w 191058"/>
                  <a:gd name="connsiteY4" fmla="*/ 257 h 33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58" h="336904">
                    <a:moveTo>
                      <a:pt x="350" y="257"/>
                    </a:moveTo>
                    <a:cubicBezTo>
                      <a:pt x="4848" y="4755"/>
                      <a:pt x="62263" y="77515"/>
                      <a:pt x="94013" y="133607"/>
                    </a:cubicBezTo>
                    <a:cubicBezTo>
                      <a:pt x="125763" y="189699"/>
                      <a:pt x="195348" y="341305"/>
                      <a:pt x="190850" y="336807"/>
                    </a:cubicBezTo>
                    <a:cubicBezTo>
                      <a:pt x="186352" y="332309"/>
                      <a:pt x="98510" y="162181"/>
                      <a:pt x="67025" y="106619"/>
                    </a:cubicBezTo>
                    <a:cubicBezTo>
                      <a:pt x="35540" y="51057"/>
                      <a:pt x="-4148" y="-4241"/>
                      <a:pt x="350" y="2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85611B3E-5DA2-4B6D-927C-D6266685AC9C}"/>
                  </a:ext>
                </a:extLst>
              </p:cNvPr>
              <p:cNvSpPr/>
              <p:nvPr/>
            </p:nvSpPr>
            <p:spPr>
              <a:xfrm>
                <a:off x="8595212" y="2039015"/>
                <a:ext cx="179326" cy="210860"/>
              </a:xfrm>
              <a:custGeom>
                <a:avLst/>
                <a:gdLst>
                  <a:gd name="connsiteX0" fmla="*/ 1101 w 179326"/>
                  <a:gd name="connsiteY0" fmla="*/ 2510 h 210860"/>
                  <a:gd name="connsiteX1" fmla="*/ 110638 w 179326"/>
                  <a:gd name="connsiteY1" fmla="*/ 162848 h 210860"/>
                  <a:gd name="connsiteX2" fmla="*/ 136038 w 179326"/>
                  <a:gd name="connsiteY2" fmla="*/ 197773 h 210860"/>
                  <a:gd name="connsiteX3" fmla="*/ 178901 w 179326"/>
                  <a:gd name="connsiteY3" fmla="*/ 210473 h 210860"/>
                  <a:gd name="connsiteX4" fmla="*/ 151913 w 179326"/>
                  <a:gd name="connsiteY4" fmla="*/ 185073 h 210860"/>
                  <a:gd name="connsiteX5" fmla="*/ 59838 w 179326"/>
                  <a:gd name="connsiteY5" fmla="*/ 72360 h 210860"/>
                  <a:gd name="connsiteX6" fmla="*/ 1101 w 179326"/>
                  <a:gd name="connsiteY6" fmla="*/ 2510 h 21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326" h="210860">
                    <a:moveTo>
                      <a:pt x="1101" y="2510"/>
                    </a:moveTo>
                    <a:cubicBezTo>
                      <a:pt x="9568" y="17591"/>
                      <a:pt x="110638" y="162848"/>
                      <a:pt x="110638" y="162848"/>
                    </a:cubicBezTo>
                    <a:cubicBezTo>
                      <a:pt x="133127" y="195392"/>
                      <a:pt x="124661" y="189836"/>
                      <a:pt x="136038" y="197773"/>
                    </a:cubicBezTo>
                    <a:cubicBezTo>
                      <a:pt x="147415" y="205710"/>
                      <a:pt x="176255" y="212590"/>
                      <a:pt x="178901" y="210473"/>
                    </a:cubicBezTo>
                    <a:cubicBezTo>
                      <a:pt x="181547" y="208356"/>
                      <a:pt x="171757" y="208092"/>
                      <a:pt x="151913" y="185073"/>
                    </a:cubicBezTo>
                    <a:cubicBezTo>
                      <a:pt x="132069" y="162054"/>
                      <a:pt x="84709" y="100670"/>
                      <a:pt x="59838" y="72360"/>
                    </a:cubicBezTo>
                    <a:cubicBezTo>
                      <a:pt x="34967" y="44050"/>
                      <a:pt x="-7366" y="-12571"/>
                      <a:pt x="1101" y="25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C8B7CD5C-86D3-42B2-8ABE-5EBB59E7E021}"/>
                  </a:ext>
                </a:extLst>
              </p:cNvPr>
              <p:cNvSpPr/>
              <p:nvPr/>
            </p:nvSpPr>
            <p:spPr>
              <a:xfrm>
                <a:off x="8534393" y="1930299"/>
                <a:ext cx="250063" cy="322034"/>
              </a:xfrm>
              <a:custGeom>
                <a:avLst/>
                <a:gdLst>
                  <a:gd name="connsiteX0" fmla="*/ 7 w 250063"/>
                  <a:gd name="connsiteY0" fmla="*/ 101 h 322034"/>
                  <a:gd name="connsiteX1" fmla="*/ 227020 w 250063"/>
                  <a:gd name="connsiteY1" fmla="*/ 300139 h 322034"/>
                  <a:gd name="connsiteX2" fmla="*/ 219082 w 250063"/>
                  <a:gd name="connsiteY2" fmla="*/ 266801 h 322034"/>
                  <a:gd name="connsiteX3" fmla="*/ 7 w 250063"/>
                  <a:gd name="connsiteY3" fmla="*/ 101 h 32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63" h="322034">
                    <a:moveTo>
                      <a:pt x="7" y="101"/>
                    </a:moveTo>
                    <a:cubicBezTo>
                      <a:pt x="1330" y="5657"/>
                      <a:pt x="190508" y="255689"/>
                      <a:pt x="227020" y="300139"/>
                    </a:cubicBezTo>
                    <a:cubicBezTo>
                      <a:pt x="263532" y="344589"/>
                      <a:pt x="253478" y="315220"/>
                      <a:pt x="219082" y="266801"/>
                    </a:cubicBezTo>
                    <a:cubicBezTo>
                      <a:pt x="184686" y="218382"/>
                      <a:pt x="-1316" y="-5455"/>
                      <a:pt x="7" y="1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33FE295D-6106-4D2B-AC22-0B3EBC167901}"/>
                  </a:ext>
                </a:extLst>
              </p:cNvPr>
              <p:cNvSpPr/>
              <p:nvPr/>
            </p:nvSpPr>
            <p:spPr>
              <a:xfrm>
                <a:off x="8613502" y="2061640"/>
                <a:ext cx="121666" cy="222066"/>
              </a:xfrm>
              <a:custGeom>
                <a:avLst/>
                <a:gdLst>
                  <a:gd name="connsiteX0" fmla="*/ 273 w 121666"/>
                  <a:gd name="connsiteY0" fmla="*/ 523 h 222066"/>
                  <a:gd name="connsiteX1" fmla="*/ 117748 w 121666"/>
                  <a:gd name="connsiteY1" fmla="*/ 214835 h 222066"/>
                  <a:gd name="connsiteX2" fmla="*/ 85998 w 121666"/>
                  <a:gd name="connsiteY2" fmla="*/ 156098 h 222066"/>
                  <a:gd name="connsiteX3" fmla="*/ 273 w 121666"/>
                  <a:gd name="connsiteY3" fmla="*/ 523 h 22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66" h="222066">
                    <a:moveTo>
                      <a:pt x="273" y="523"/>
                    </a:moveTo>
                    <a:cubicBezTo>
                      <a:pt x="5565" y="10312"/>
                      <a:pt x="103461" y="188906"/>
                      <a:pt x="117748" y="214835"/>
                    </a:cubicBezTo>
                    <a:cubicBezTo>
                      <a:pt x="132035" y="240764"/>
                      <a:pt x="103990" y="191288"/>
                      <a:pt x="85998" y="156098"/>
                    </a:cubicBezTo>
                    <a:cubicBezTo>
                      <a:pt x="68006" y="120909"/>
                      <a:pt x="-5019" y="-9266"/>
                      <a:pt x="273" y="5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F0F1F2FE-EADD-4D00-BE67-295EB7F642C6}"/>
                  </a:ext>
                </a:extLst>
              </p:cNvPr>
              <p:cNvSpPr/>
              <p:nvPr/>
            </p:nvSpPr>
            <p:spPr>
              <a:xfrm>
                <a:off x="8786428" y="2257862"/>
                <a:ext cx="256820" cy="465330"/>
              </a:xfrm>
              <a:custGeom>
                <a:avLst/>
                <a:gdLst>
                  <a:gd name="connsiteX0" fmla="*/ 385 w 256820"/>
                  <a:gd name="connsiteY0" fmla="*/ 1151 h 465330"/>
                  <a:gd name="connsiteX1" fmla="*/ 246447 w 256820"/>
                  <a:gd name="connsiteY1" fmla="*/ 450413 h 465330"/>
                  <a:gd name="connsiteX2" fmla="*/ 190885 w 256820"/>
                  <a:gd name="connsiteY2" fmla="*/ 325001 h 465330"/>
                  <a:gd name="connsiteX3" fmla="*/ 385 w 256820"/>
                  <a:gd name="connsiteY3" fmla="*/ 1151 h 46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820" h="465330">
                    <a:moveTo>
                      <a:pt x="385" y="1151"/>
                    </a:moveTo>
                    <a:cubicBezTo>
                      <a:pt x="9645" y="22053"/>
                      <a:pt x="214697" y="396438"/>
                      <a:pt x="246447" y="450413"/>
                    </a:cubicBezTo>
                    <a:cubicBezTo>
                      <a:pt x="278197" y="504388"/>
                      <a:pt x="230572" y="400143"/>
                      <a:pt x="190885" y="325001"/>
                    </a:cubicBezTo>
                    <a:cubicBezTo>
                      <a:pt x="151198" y="249859"/>
                      <a:pt x="-8875" y="-19751"/>
                      <a:pt x="385" y="11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75AD5058-E6F6-452A-8F30-AD92D444719F}"/>
                  </a:ext>
                </a:extLst>
              </p:cNvPr>
              <p:cNvSpPr/>
              <p:nvPr/>
            </p:nvSpPr>
            <p:spPr>
              <a:xfrm>
                <a:off x="8664560" y="2269563"/>
                <a:ext cx="352042" cy="714761"/>
              </a:xfrm>
              <a:custGeom>
                <a:avLst/>
                <a:gdLst>
                  <a:gd name="connsiteX0" fmla="*/ 1603 w 352042"/>
                  <a:gd name="connsiteY0" fmla="*/ 3737 h 714761"/>
                  <a:gd name="connsiteX1" fmla="*/ 344503 w 352042"/>
                  <a:gd name="connsiteY1" fmla="*/ 700650 h 714761"/>
                  <a:gd name="connsiteX2" fmla="*/ 220678 w 352042"/>
                  <a:gd name="connsiteY2" fmla="*/ 435537 h 714761"/>
                  <a:gd name="connsiteX3" fmla="*/ 1603 w 352042"/>
                  <a:gd name="connsiteY3" fmla="*/ 3737 h 71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042" h="714761">
                    <a:moveTo>
                      <a:pt x="1603" y="3737"/>
                    </a:moveTo>
                    <a:cubicBezTo>
                      <a:pt x="22240" y="47922"/>
                      <a:pt x="307991" y="628683"/>
                      <a:pt x="344503" y="700650"/>
                    </a:cubicBezTo>
                    <a:cubicBezTo>
                      <a:pt x="381015" y="772617"/>
                      <a:pt x="275976" y="551689"/>
                      <a:pt x="220678" y="435537"/>
                    </a:cubicBezTo>
                    <a:cubicBezTo>
                      <a:pt x="165380" y="319385"/>
                      <a:pt x="-19034" y="-40448"/>
                      <a:pt x="1603" y="3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7A144C65-6E9B-4220-88F0-E0258768EB14}"/>
                  </a:ext>
                </a:extLst>
              </p:cNvPr>
              <p:cNvSpPr/>
              <p:nvPr/>
            </p:nvSpPr>
            <p:spPr>
              <a:xfrm>
                <a:off x="8651875" y="2355645"/>
                <a:ext cx="382604" cy="765589"/>
              </a:xfrm>
              <a:custGeom>
                <a:avLst/>
                <a:gdLst>
                  <a:gd name="connsiteX0" fmla="*/ 0 w 382604"/>
                  <a:gd name="connsiteY0" fmla="*/ 205 h 765589"/>
                  <a:gd name="connsiteX1" fmla="*/ 104775 w 382604"/>
                  <a:gd name="connsiteY1" fmla="*/ 212930 h 765589"/>
                  <a:gd name="connsiteX2" fmla="*/ 85725 w 382604"/>
                  <a:gd name="connsiteY2" fmla="*/ 228805 h 765589"/>
                  <a:gd name="connsiteX3" fmla="*/ 152400 w 382604"/>
                  <a:gd name="connsiteY3" fmla="*/ 327230 h 765589"/>
                  <a:gd name="connsiteX4" fmla="*/ 244475 w 382604"/>
                  <a:gd name="connsiteY4" fmla="*/ 492330 h 765589"/>
                  <a:gd name="connsiteX5" fmla="*/ 290513 w 382604"/>
                  <a:gd name="connsiteY5" fmla="*/ 616155 h 765589"/>
                  <a:gd name="connsiteX6" fmla="*/ 317500 w 382604"/>
                  <a:gd name="connsiteY6" fmla="*/ 693943 h 765589"/>
                  <a:gd name="connsiteX7" fmla="*/ 382588 w 382604"/>
                  <a:gd name="connsiteY7" fmla="*/ 763793 h 765589"/>
                  <a:gd name="connsiteX8" fmla="*/ 311150 w 382604"/>
                  <a:gd name="connsiteY8" fmla="*/ 617743 h 765589"/>
                  <a:gd name="connsiteX9" fmla="*/ 122238 w 382604"/>
                  <a:gd name="connsiteY9" fmla="*/ 233568 h 765589"/>
                  <a:gd name="connsiteX10" fmla="*/ 103188 w 382604"/>
                  <a:gd name="connsiteY10" fmla="*/ 174830 h 765589"/>
                  <a:gd name="connsiteX11" fmla="*/ 0 w 382604"/>
                  <a:gd name="connsiteY11" fmla="*/ 205 h 76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2604" h="765589">
                    <a:moveTo>
                      <a:pt x="0" y="205"/>
                    </a:moveTo>
                    <a:cubicBezTo>
                      <a:pt x="264" y="6555"/>
                      <a:pt x="90488" y="174830"/>
                      <a:pt x="104775" y="212930"/>
                    </a:cubicBezTo>
                    <a:cubicBezTo>
                      <a:pt x="119062" y="251030"/>
                      <a:pt x="77788" y="209755"/>
                      <a:pt x="85725" y="228805"/>
                    </a:cubicBezTo>
                    <a:cubicBezTo>
                      <a:pt x="93662" y="247855"/>
                      <a:pt x="125942" y="283309"/>
                      <a:pt x="152400" y="327230"/>
                    </a:cubicBezTo>
                    <a:cubicBezTo>
                      <a:pt x="178858" y="371151"/>
                      <a:pt x="221456" y="444176"/>
                      <a:pt x="244475" y="492330"/>
                    </a:cubicBezTo>
                    <a:cubicBezTo>
                      <a:pt x="267494" y="540484"/>
                      <a:pt x="278342" y="582553"/>
                      <a:pt x="290513" y="616155"/>
                    </a:cubicBezTo>
                    <a:cubicBezTo>
                      <a:pt x="302684" y="649757"/>
                      <a:pt x="302154" y="669337"/>
                      <a:pt x="317500" y="693943"/>
                    </a:cubicBezTo>
                    <a:cubicBezTo>
                      <a:pt x="332846" y="718549"/>
                      <a:pt x="383646" y="776493"/>
                      <a:pt x="382588" y="763793"/>
                    </a:cubicBezTo>
                    <a:cubicBezTo>
                      <a:pt x="381530" y="751093"/>
                      <a:pt x="354542" y="706114"/>
                      <a:pt x="311150" y="617743"/>
                    </a:cubicBezTo>
                    <a:cubicBezTo>
                      <a:pt x="267758" y="529372"/>
                      <a:pt x="156898" y="307387"/>
                      <a:pt x="122238" y="233568"/>
                    </a:cubicBezTo>
                    <a:cubicBezTo>
                      <a:pt x="87578" y="159749"/>
                      <a:pt x="121180" y="213459"/>
                      <a:pt x="103188" y="174830"/>
                    </a:cubicBezTo>
                    <a:cubicBezTo>
                      <a:pt x="85196" y="136201"/>
                      <a:pt x="-264" y="-6145"/>
                      <a:pt x="0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E4A63C52-647C-4B53-A218-A270AE360BAD}"/>
                  </a:ext>
                </a:extLst>
              </p:cNvPr>
              <p:cNvSpPr/>
              <p:nvPr/>
            </p:nvSpPr>
            <p:spPr>
              <a:xfrm>
                <a:off x="8603893" y="2314497"/>
                <a:ext cx="294116" cy="627847"/>
              </a:xfrm>
              <a:custGeom>
                <a:avLst/>
                <a:gdLst>
                  <a:gd name="connsiteX0" fmla="*/ 3532 w 294116"/>
                  <a:gd name="connsiteY0" fmla="*/ 8016 h 627847"/>
                  <a:gd name="connsiteX1" fmla="*/ 84495 w 294116"/>
                  <a:gd name="connsiteY1" fmla="*/ 176291 h 627847"/>
                  <a:gd name="connsiteX2" fmla="*/ 228957 w 294116"/>
                  <a:gd name="connsiteY2" fmla="*/ 520778 h 627847"/>
                  <a:gd name="connsiteX3" fmla="*/ 225782 w 294116"/>
                  <a:gd name="connsiteY3" fmla="*/ 546178 h 627847"/>
                  <a:gd name="connsiteX4" fmla="*/ 259120 w 294116"/>
                  <a:gd name="connsiteY4" fmla="*/ 619203 h 627847"/>
                  <a:gd name="connsiteX5" fmla="*/ 294045 w 294116"/>
                  <a:gd name="connsiteY5" fmla="*/ 617616 h 627847"/>
                  <a:gd name="connsiteX6" fmla="*/ 249595 w 294116"/>
                  <a:gd name="connsiteY6" fmla="*/ 539828 h 627847"/>
                  <a:gd name="connsiteX7" fmla="*/ 198795 w 294116"/>
                  <a:gd name="connsiteY7" fmla="*/ 420766 h 627847"/>
                  <a:gd name="connsiteX8" fmla="*/ 3532 w 294116"/>
                  <a:gd name="connsiteY8" fmla="*/ 8016 h 62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16" h="627847">
                    <a:moveTo>
                      <a:pt x="3532" y="8016"/>
                    </a:moveTo>
                    <a:cubicBezTo>
                      <a:pt x="-15518" y="-32730"/>
                      <a:pt x="46924" y="90831"/>
                      <a:pt x="84495" y="176291"/>
                    </a:cubicBezTo>
                    <a:cubicBezTo>
                      <a:pt x="122066" y="261751"/>
                      <a:pt x="205409" y="459130"/>
                      <a:pt x="228957" y="520778"/>
                    </a:cubicBezTo>
                    <a:cubicBezTo>
                      <a:pt x="252505" y="582426"/>
                      <a:pt x="220755" y="529774"/>
                      <a:pt x="225782" y="546178"/>
                    </a:cubicBezTo>
                    <a:cubicBezTo>
                      <a:pt x="230809" y="562582"/>
                      <a:pt x="247743" y="607297"/>
                      <a:pt x="259120" y="619203"/>
                    </a:cubicBezTo>
                    <a:cubicBezTo>
                      <a:pt x="270497" y="631109"/>
                      <a:pt x="295632" y="630845"/>
                      <a:pt x="294045" y="617616"/>
                    </a:cubicBezTo>
                    <a:cubicBezTo>
                      <a:pt x="292458" y="604387"/>
                      <a:pt x="265470" y="572636"/>
                      <a:pt x="249595" y="539828"/>
                    </a:cubicBezTo>
                    <a:cubicBezTo>
                      <a:pt x="233720" y="507020"/>
                      <a:pt x="237689" y="508608"/>
                      <a:pt x="198795" y="420766"/>
                    </a:cubicBezTo>
                    <a:cubicBezTo>
                      <a:pt x="159901" y="332924"/>
                      <a:pt x="22582" y="48762"/>
                      <a:pt x="3532" y="80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194C85FE-5D1A-456F-BB66-E0F28A5B7D3B}"/>
                  </a:ext>
                </a:extLst>
              </p:cNvPr>
              <p:cNvSpPr/>
              <p:nvPr/>
            </p:nvSpPr>
            <p:spPr>
              <a:xfrm>
                <a:off x="8560756" y="2315368"/>
                <a:ext cx="314834" cy="642404"/>
              </a:xfrm>
              <a:custGeom>
                <a:avLst/>
                <a:gdLst>
                  <a:gd name="connsiteX0" fmla="*/ 632 w 314834"/>
                  <a:gd name="connsiteY0" fmla="*/ 2382 h 642404"/>
                  <a:gd name="connsiteX1" fmla="*/ 303844 w 314834"/>
                  <a:gd name="connsiteY1" fmla="*/ 626270 h 642404"/>
                  <a:gd name="connsiteX2" fmla="*/ 226057 w 314834"/>
                  <a:gd name="connsiteY2" fmla="*/ 419895 h 642404"/>
                  <a:gd name="connsiteX3" fmla="*/ 632 w 314834"/>
                  <a:gd name="connsiteY3" fmla="*/ 2382 h 64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834" h="642404">
                    <a:moveTo>
                      <a:pt x="632" y="2382"/>
                    </a:moveTo>
                    <a:cubicBezTo>
                      <a:pt x="13596" y="36778"/>
                      <a:pt x="266273" y="556685"/>
                      <a:pt x="303844" y="626270"/>
                    </a:cubicBezTo>
                    <a:cubicBezTo>
                      <a:pt x="341415" y="695856"/>
                      <a:pt x="274476" y="524141"/>
                      <a:pt x="226057" y="419895"/>
                    </a:cubicBezTo>
                    <a:cubicBezTo>
                      <a:pt x="177638" y="315649"/>
                      <a:pt x="-12332" y="-32014"/>
                      <a:pt x="632" y="23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00FEA9EB-B0F8-40E3-A943-05642E5B931F}"/>
                  </a:ext>
                </a:extLst>
              </p:cNvPr>
              <p:cNvSpPr/>
              <p:nvPr/>
            </p:nvSpPr>
            <p:spPr>
              <a:xfrm>
                <a:off x="8897917" y="2942860"/>
                <a:ext cx="305166" cy="632230"/>
              </a:xfrm>
              <a:custGeom>
                <a:avLst/>
                <a:gdLst>
                  <a:gd name="connsiteX0" fmla="*/ 21 w 305166"/>
                  <a:gd name="connsiteY0" fmla="*/ 365 h 632230"/>
                  <a:gd name="connsiteX1" fmla="*/ 160358 w 305166"/>
                  <a:gd name="connsiteY1" fmla="*/ 384540 h 632230"/>
                  <a:gd name="connsiteX2" fmla="*/ 192108 w 305166"/>
                  <a:gd name="connsiteY2" fmla="*/ 419465 h 632230"/>
                  <a:gd name="connsiteX3" fmla="*/ 228621 w 305166"/>
                  <a:gd name="connsiteY3" fmla="*/ 446453 h 632230"/>
                  <a:gd name="connsiteX4" fmla="*/ 304821 w 305166"/>
                  <a:gd name="connsiteY4" fmla="*/ 632190 h 632230"/>
                  <a:gd name="connsiteX5" fmla="*/ 195283 w 305166"/>
                  <a:gd name="connsiteY5" fmla="*/ 428990 h 632230"/>
                  <a:gd name="connsiteX6" fmla="*/ 149246 w 305166"/>
                  <a:gd name="connsiteY6" fmla="*/ 316278 h 632230"/>
                  <a:gd name="connsiteX7" fmla="*/ 21 w 305166"/>
                  <a:gd name="connsiteY7" fmla="*/ 365 h 63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5166" h="632230">
                    <a:moveTo>
                      <a:pt x="21" y="365"/>
                    </a:moveTo>
                    <a:cubicBezTo>
                      <a:pt x="1873" y="11742"/>
                      <a:pt x="128344" y="314690"/>
                      <a:pt x="160358" y="384540"/>
                    </a:cubicBezTo>
                    <a:cubicBezTo>
                      <a:pt x="192373" y="454390"/>
                      <a:pt x="180731" y="409146"/>
                      <a:pt x="192108" y="419465"/>
                    </a:cubicBezTo>
                    <a:cubicBezTo>
                      <a:pt x="203485" y="429784"/>
                      <a:pt x="209836" y="410999"/>
                      <a:pt x="228621" y="446453"/>
                    </a:cubicBezTo>
                    <a:cubicBezTo>
                      <a:pt x="247406" y="481907"/>
                      <a:pt x="310377" y="635100"/>
                      <a:pt x="304821" y="632190"/>
                    </a:cubicBezTo>
                    <a:cubicBezTo>
                      <a:pt x="299265" y="629280"/>
                      <a:pt x="221212" y="481642"/>
                      <a:pt x="195283" y="428990"/>
                    </a:cubicBezTo>
                    <a:cubicBezTo>
                      <a:pt x="169354" y="376338"/>
                      <a:pt x="180731" y="385863"/>
                      <a:pt x="149246" y="316278"/>
                    </a:cubicBezTo>
                    <a:cubicBezTo>
                      <a:pt x="117761" y="246693"/>
                      <a:pt x="-1831" y="-11012"/>
                      <a:pt x="21" y="3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FFB0B075-15C3-434B-B569-806ACB57FCD9}"/>
                  </a:ext>
                </a:extLst>
              </p:cNvPr>
              <p:cNvSpPr/>
              <p:nvPr/>
            </p:nvSpPr>
            <p:spPr>
              <a:xfrm>
                <a:off x="8735153" y="2704950"/>
                <a:ext cx="471794" cy="1036929"/>
              </a:xfrm>
              <a:custGeom>
                <a:avLst/>
                <a:gdLst>
                  <a:gd name="connsiteX0" fmla="*/ 860 w 471794"/>
                  <a:gd name="connsiteY0" fmla="*/ 1738 h 1036929"/>
                  <a:gd name="connsiteX1" fmla="*/ 343760 w 471794"/>
                  <a:gd name="connsiteY1" fmla="*/ 762150 h 1036929"/>
                  <a:gd name="connsiteX2" fmla="*/ 454885 w 471794"/>
                  <a:gd name="connsiteY2" fmla="*/ 997100 h 1036929"/>
                  <a:gd name="connsiteX3" fmla="*/ 860 w 471794"/>
                  <a:gd name="connsiteY3" fmla="*/ 1738 h 10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794" h="1036929">
                    <a:moveTo>
                      <a:pt x="860" y="1738"/>
                    </a:moveTo>
                    <a:cubicBezTo>
                      <a:pt x="-17661" y="-37420"/>
                      <a:pt x="268089" y="596256"/>
                      <a:pt x="343760" y="762150"/>
                    </a:cubicBezTo>
                    <a:cubicBezTo>
                      <a:pt x="419431" y="928044"/>
                      <a:pt x="509918" y="1121983"/>
                      <a:pt x="454885" y="997100"/>
                    </a:cubicBezTo>
                    <a:cubicBezTo>
                      <a:pt x="399852" y="872217"/>
                      <a:pt x="19381" y="40896"/>
                      <a:pt x="860" y="17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3E7D0D74-DF1E-4C6D-B58B-247AE942497E}"/>
                  </a:ext>
                </a:extLst>
              </p:cNvPr>
              <p:cNvSpPr/>
              <p:nvPr/>
            </p:nvSpPr>
            <p:spPr>
              <a:xfrm>
                <a:off x="8875713" y="2951163"/>
                <a:ext cx="277821" cy="655637"/>
              </a:xfrm>
              <a:custGeom>
                <a:avLst/>
                <a:gdLst>
                  <a:gd name="connsiteX0" fmla="*/ 0 w 277821"/>
                  <a:gd name="connsiteY0" fmla="*/ 0 h 655637"/>
                  <a:gd name="connsiteX1" fmla="*/ 277812 w 277821"/>
                  <a:gd name="connsiteY1" fmla="*/ 655637 h 655637"/>
                  <a:gd name="connsiteX2" fmla="*/ 0 w 277821"/>
                  <a:gd name="connsiteY2" fmla="*/ 0 h 65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821" h="655637">
                    <a:moveTo>
                      <a:pt x="0" y="0"/>
                    </a:moveTo>
                    <a:cubicBezTo>
                      <a:pt x="0" y="0"/>
                      <a:pt x="275960" y="654843"/>
                      <a:pt x="277812" y="655637"/>
                    </a:cubicBezTo>
                    <a:cubicBezTo>
                      <a:pt x="279664" y="65643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CBA41F7B-EAE6-4B4C-BE87-4D07C5181AC8}"/>
                  </a:ext>
                </a:extLst>
              </p:cNvPr>
              <p:cNvSpPr/>
              <p:nvPr/>
            </p:nvSpPr>
            <p:spPr>
              <a:xfrm>
                <a:off x="9124897" y="2706394"/>
                <a:ext cx="65346" cy="174910"/>
              </a:xfrm>
              <a:custGeom>
                <a:avLst/>
                <a:gdLst>
                  <a:gd name="connsiteX0" fmla="*/ 53 w 65346"/>
                  <a:gd name="connsiteY0" fmla="*/ 294 h 174910"/>
                  <a:gd name="connsiteX1" fmla="*/ 54028 w 65346"/>
                  <a:gd name="connsiteY1" fmla="*/ 103481 h 174910"/>
                  <a:gd name="connsiteX2" fmla="*/ 54028 w 65346"/>
                  <a:gd name="connsiteY2" fmla="*/ 162219 h 174910"/>
                  <a:gd name="connsiteX3" fmla="*/ 31803 w 65346"/>
                  <a:gd name="connsiteY3" fmla="*/ 173331 h 174910"/>
                  <a:gd name="connsiteX4" fmla="*/ 65141 w 65346"/>
                  <a:gd name="connsiteY4" fmla="*/ 138406 h 174910"/>
                  <a:gd name="connsiteX5" fmla="*/ 53 w 65346"/>
                  <a:gd name="connsiteY5" fmla="*/ 294 h 17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46" h="174910">
                    <a:moveTo>
                      <a:pt x="53" y="294"/>
                    </a:moveTo>
                    <a:cubicBezTo>
                      <a:pt x="-1799" y="-5527"/>
                      <a:pt x="45032" y="76494"/>
                      <a:pt x="54028" y="103481"/>
                    </a:cubicBezTo>
                    <a:cubicBezTo>
                      <a:pt x="63024" y="130468"/>
                      <a:pt x="57732" y="150577"/>
                      <a:pt x="54028" y="162219"/>
                    </a:cubicBezTo>
                    <a:cubicBezTo>
                      <a:pt x="50324" y="173861"/>
                      <a:pt x="29951" y="177300"/>
                      <a:pt x="31803" y="173331"/>
                    </a:cubicBezTo>
                    <a:cubicBezTo>
                      <a:pt x="33655" y="169362"/>
                      <a:pt x="68316" y="165394"/>
                      <a:pt x="65141" y="138406"/>
                    </a:cubicBezTo>
                    <a:cubicBezTo>
                      <a:pt x="61966" y="111418"/>
                      <a:pt x="1905" y="6115"/>
                      <a:pt x="53" y="2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D7565C30-0FD0-47E5-A224-AC875EA0E5E5}"/>
                  </a:ext>
                </a:extLst>
              </p:cNvPr>
              <p:cNvSpPr/>
              <p:nvPr/>
            </p:nvSpPr>
            <p:spPr>
              <a:xfrm>
                <a:off x="9106456" y="2766353"/>
                <a:ext cx="208079" cy="565484"/>
              </a:xfrm>
              <a:custGeom>
                <a:avLst/>
                <a:gdLst>
                  <a:gd name="connsiteX0" fmla="*/ 7382 w 208079"/>
                  <a:gd name="connsiteY0" fmla="*/ 19710 h 565484"/>
                  <a:gd name="connsiteX1" fmla="*/ 47069 w 208079"/>
                  <a:gd name="connsiteY1" fmla="*/ 126072 h 565484"/>
                  <a:gd name="connsiteX2" fmla="*/ 85169 w 208079"/>
                  <a:gd name="connsiteY2" fmla="*/ 187985 h 565484"/>
                  <a:gd name="connsiteX3" fmla="*/ 207407 w 208079"/>
                  <a:gd name="connsiteY3" fmla="*/ 564222 h 565484"/>
                  <a:gd name="connsiteX4" fmla="*/ 7382 w 208079"/>
                  <a:gd name="connsiteY4" fmla="*/ 19710 h 56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079" h="565484">
                    <a:moveTo>
                      <a:pt x="7382" y="19710"/>
                    </a:moveTo>
                    <a:cubicBezTo>
                      <a:pt x="-19341" y="-53315"/>
                      <a:pt x="34105" y="98026"/>
                      <a:pt x="47069" y="126072"/>
                    </a:cubicBezTo>
                    <a:cubicBezTo>
                      <a:pt x="60033" y="154118"/>
                      <a:pt x="58446" y="114960"/>
                      <a:pt x="85169" y="187985"/>
                    </a:cubicBezTo>
                    <a:cubicBezTo>
                      <a:pt x="111892" y="261010"/>
                      <a:pt x="217461" y="588299"/>
                      <a:pt x="207407" y="564222"/>
                    </a:cubicBezTo>
                    <a:cubicBezTo>
                      <a:pt x="197353" y="540145"/>
                      <a:pt x="34105" y="92735"/>
                      <a:pt x="7382" y="19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9ADE87C8-2453-480A-861C-6309AEE59452}"/>
                  </a:ext>
                </a:extLst>
              </p:cNvPr>
              <p:cNvSpPr/>
              <p:nvPr/>
            </p:nvSpPr>
            <p:spPr>
              <a:xfrm>
                <a:off x="9027913" y="2709842"/>
                <a:ext cx="100675" cy="50930"/>
              </a:xfrm>
              <a:custGeom>
                <a:avLst/>
                <a:gdLst>
                  <a:gd name="connsiteX0" fmla="*/ 200 w 100675"/>
                  <a:gd name="connsiteY0" fmla="*/ 50821 h 50930"/>
                  <a:gd name="connsiteX1" fmla="*/ 46237 w 100675"/>
                  <a:gd name="connsiteY1" fmla="*/ 19071 h 50930"/>
                  <a:gd name="connsiteX2" fmla="*/ 82750 w 100675"/>
                  <a:gd name="connsiteY2" fmla="*/ 23833 h 50930"/>
                  <a:gd name="connsiteX3" fmla="*/ 100212 w 100675"/>
                  <a:gd name="connsiteY3" fmla="*/ 21 h 50930"/>
                  <a:gd name="connsiteX4" fmla="*/ 65287 w 100675"/>
                  <a:gd name="connsiteY4" fmla="*/ 28596 h 50930"/>
                  <a:gd name="connsiteX5" fmla="*/ 200 w 100675"/>
                  <a:gd name="connsiteY5" fmla="*/ 50821 h 5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75" h="50930">
                    <a:moveTo>
                      <a:pt x="200" y="50821"/>
                    </a:moveTo>
                    <a:cubicBezTo>
                      <a:pt x="-2975" y="49234"/>
                      <a:pt x="32479" y="23569"/>
                      <a:pt x="46237" y="19071"/>
                    </a:cubicBezTo>
                    <a:cubicBezTo>
                      <a:pt x="59995" y="14573"/>
                      <a:pt x="73754" y="27008"/>
                      <a:pt x="82750" y="23833"/>
                    </a:cubicBezTo>
                    <a:cubicBezTo>
                      <a:pt x="91746" y="20658"/>
                      <a:pt x="103122" y="-773"/>
                      <a:pt x="100212" y="21"/>
                    </a:cubicBezTo>
                    <a:cubicBezTo>
                      <a:pt x="97302" y="815"/>
                      <a:pt x="79045" y="20923"/>
                      <a:pt x="65287" y="28596"/>
                    </a:cubicBezTo>
                    <a:cubicBezTo>
                      <a:pt x="51529" y="36269"/>
                      <a:pt x="3375" y="52408"/>
                      <a:pt x="200" y="508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9073561B-7900-49F9-956C-7E7E58EA7B1C}"/>
                  </a:ext>
                </a:extLst>
              </p:cNvPr>
              <p:cNvSpPr/>
              <p:nvPr/>
            </p:nvSpPr>
            <p:spPr>
              <a:xfrm>
                <a:off x="9019765" y="2719323"/>
                <a:ext cx="101599" cy="172511"/>
              </a:xfrm>
              <a:custGeom>
                <a:avLst/>
                <a:gdLst>
                  <a:gd name="connsiteX0" fmla="*/ 54385 w 101599"/>
                  <a:gd name="connsiteY0" fmla="*/ 65 h 172511"/>
                  <a:gd name="connsiteX1" fmla="*/ 410 w 101599"/>
                  <a:gd name="connsiteY1" fmla="*/ 41340 h 172511"/>
                  <a:gd name="connsiteX2" fmla="*/ 30573 w 101599"/>
                  <a:gd name="connsiteY2" fmla="*/ 92140 h 172511"/>
                  <a:gd name="connsiteX3" fmla="*/ 49623 w 101599"/>
                  <a:gd name="connsiteY3" fmla="*/ 161990 h 172511"/>
                  <a:gd name="connsiteX4" fmla="*/ 94073 w 101599"/>
                  <a:gd name="connsiteY4" fmla="*/ 168340 h 172511"/>
                  <a:gd name="connsiteX5" fmla="*/ 100423 w 101599"/>
                  <a:gd name="connsiteY5" fmla="*/ 123890 h 172511"/>
                  <a:gd name="connsiteX6" fmla="*/ 81373 w 101599"/>
                  <a:gd name="connsiteY6" fmla="*/ 61977 h 172511"/>
                  <a:gd name="connsiteX7" fmla="*/ 89310 w 101599"/>
                  <a:gd name="connsiteY7" fmla="*/ 54040 h 172511"/>
                  <a:gd name="connsiteX8" fmla="*/ 92485 w 101599"/>
                  <a:gd name="connsiteY8" fmla="*/ 122302 h 172511"/>
                  <a:gd name="connsiteX9" fmla="*/ 73435 w 101599"/>
                  <a:gd name="connsiteY9" fmla="*/ 141352 h 172511"/>
                  <a:gd name="connsiteX10" fmla="*/ 46448 w 101599"/>
                  <a:gd name="connsiteY10" fmla="*/ 117540 h 172511"/>
                  <a:gd name="connsiteX11" fmla="*/ 16285 w 101599"/>
                  <a:gd name="connsiteY11" fmla="*/ 50865 h 172511"/>
                  <a:gd name="connsiteX12" fmla="*/ 54385 w 101599"/>
                  <a:gd name="connsiteY12" fmla="*/ 65 h 17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599" h="172511">
                    <a:moveTo>
                      <a:pt x="54385" y="65"/>
                    </a:moveTo>
                    <a:cubicBezTo>
                      <a:pt x="51739" y="-1523"/>
                      <a:pt x="4379" y="25994"/>
                      <a:pt x="410" y="41340"/>
                    </a:cubicBezTo>
                    <a:cubicBezTo>
                      <a:pt x="-3559" y="56686"/>
                      <a:pt x="22371" y="72032"/>
                      <a:pt x="30573" y="92140"/>
                    </a:cubicBezTo>
                    <a:cubicBezTo>
                      <a:pt x="38775" y="112248"/>
                      <a:pt x="39040" y="149290"/>
                      <a:pt x="49623" y="161990"/>
                    </a:cubicBezTo>
                    <a:cubicBezTo>
                      <a:pt x="60206" y="174690"/>
                      <a:pt x="85606" y="174690"/>
                      <a:pt x="94073" y="168340"/>
                    </a:cubicBezTo>
                    <a:cubicBezTo>
                      <a:pt x="102540" y="161990"/>
                      <a:pt x="102540" y="141617"/>
                      <a:pt x="100423" y="123890"/>
                    </a:cubicBezTo>
                    <a:cubicBezTo>
                      <a:pt x="98306" y="106163"/>
                      <a:pt x="83225" y="73619"/>
                      <a:pt x="81373" y="61977"/>
                    </a:cubicBezTo>
                    <a:cubicBezTo>
                      <a:pt x="79521" y="50335"/>
                      <a:pt x="87458" y="43986"/>
                      <a:pt x="89310" y="54040"/>
                    </a:cubicBezTo>
                    <a:cubicBezTo>
                      <a:pt x="91162" y="64094"/>
                      <a:pt x="95131" y="107750"/>
                      <a:pt x="92485" y="122302"/>
                    </a:cubicBezTo>
                    <a:cubicBezTo>
                      <a:pt x="89839" y="136854"/>
                      <a:pt x="81108" y="142146"/>
                      <a:pt x="73435" y="141352"/>
                    </a:cubicBezTo>
                    <a:cubicBezTo>
                      <a:pt x="65762" y="140558"/>
                      <a:pt x="55973" y="132621"/>
                      <a:pt x="46448" y="117540"/>
                    </a:cubicBezTo>
                    <a:cubicBezTo>
                      <a:pt x="36923" y="102459"/>
                      <a:pt x="18931" y="68592"/>
                      <a:pt x="16285" y="50865"/>
                    </a:cubicBezTo>
                    <a:cubicBezTo>
                      <a:pt x="13639" y="33138"/>
                      <a:pt x="57031" y="1653"/>
                      <a:pt x="54385" y="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0A4F9978-DFDB-4BCB-B671-900BC953B1E0}"/>
                  </a:ext>
                </a:extLst>
              </p:cNvPr>
              <p:cNvSpPr/>
              <p:nvPr/>
            </p:nvSpPr>
            <p:spPr>
              <a:xfrm>
                <a:off x="9066009" y="2747610"/>
                <a:ext cx="37393" cy="106089"/>
              </a:xfrm>
              <a:custGeom>
                <a:avLst/>
                <a:gdLst>
                  <a:gd name="connsiteX0" fmla="*/ 204 w 37393"/>
                  <a:gd name="connsiteY0" fmla="*/ 353 h 106089"/>
                  <a:gd name="connsiteX1" fmla="*/ 36716 w 37393"/>
                  <a:gd name="connsiteY1" fmla="*/ 103540 h 106089"/>
                  <a:gd name="connsiteX2" fmla="*/ 22429 w 37393"/>
                  <a:gd name="connsiteY2" fmla="*/ 70203 h 106089"/>
                  <a:gd name="connsiteX3" fmla="*/ 204 w 37393"/>
                  <a:gd name="connsiteY3" fmla="*/ 353 h 10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93" h="106089">
                    <a:moveTo>
                      <a:pt x="204" y="353"/>
                    </a:moveTo>
                    <a:cubicBezTo>
                      <a:pt x="2585" y="5909"/>
                      <a:pt x="33012" y="91898"/>
                      <a:pt x="36716" y="103540"/>
                    </a:cubicBezTo>
                    <a:cubicBezTo>
                      <a:pt x="40420" y="115182"/>
                      <a:pt x="27985" y="83961"/>
                      <a:pt x="22429" y="70203"/>
                    </a:cubicBezTo>
                    <a:cubicBezTo>
                      <a:pt x="16873" y="56445"/>
                      <a:pt x="-2177" y="-5203"/>
                      <a:pt x="204" y="3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BBD954D5-E480-45DE-B373-F23EBCF2AA5B}"/>
                  </a:ext>
                </a:extLst>
              </p:cNvPr>
              <p:cNvSpPr/>
              <p:nvPr/>
            </p:nvSpPr>
            <p:spPr>
              <a:xfrm>
                <a:off x="8881047" y="2551024"/>
                <a:ext cx="163539" cy="396849"/>
              </a:xfrm>
              <a:custGeom>
                <a:avLst/>
                <a:gdLst>
                  <a:gd name="connsiteX0" fmla="*/ 5778 w 163539"/>
                  <a:gd name="connsiteY0" fmla="*/ 8026 h 396849"/>
                  <a:gd name="connsiteX1" fmla="*/ 37528 w 163539"/>
                  <a:gd name="connsiteY1" fmla="*/ 115976 h 396849"/>
                  <a:gd name="connsiteX2" fmla="*/ 153416 w 163539"/>
                  <a:gd name="connsiteY2" fmla="*/ 384264 h 396849"/>
                  <a:gd name="connsiteX3" fmla="*/ 140716 w 163539"/>
                  <a:gd name="connsiteY3" fmla="*/ 317589 h 396849"/>
                  <a:gd name="connsiteX4" fmla="*/ 5778 w 163539"/>
                  <a:gd name="connsiteY4" fmla="*/ 8026 h 39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39" h="396849">
                    <a:moveTo>
                      <a:pt x="5778" y="8026"/>
                    </a:moveTo>
                    <a:cubicBezTo>
                      <a:pt x="-11420" y="-25576"/>
                      <a:pt x="12922" y="53270"/>
                      <a:pt x="37528" y="115976"/>
                    </a:cubicBezTo>
                    <a:cubicBezTo>
                      <a:pt x="62134" y="178682"/>
                      <a:pt x="136218" y="350662"/>
                      <a:pt x="153416" y="384264"/>
                    </a:cubicBezTo>
                    <a:cubicBezTo>
                      <a:pt x="170614" y="417866"/>
                      <a:pt x="165587" y="380295"/>
                      <a:pt x="140716" y="317589"/>
                    </a:cubicBezTo>
                    <a:cubicBezTo>
                      <a:pt x="115845" y="254883"/>
                      <a:pt x="22976" y="41628"/>
                      <a:pt x="5778" y="80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B174439F-5B44-4C0B-8DC7-E45004773C8A}"/>
                  </a:ext>
                </a:extLst>
              </p:cNvPr>
              <p:cNvSpPr/>
              <p:nvPr/>
            </p:nvSpPr>
            <p:spPr>
              <a:xfrm>
                <a:off x="9115351" y="2896414"/>
                <a:ext cx="186182" cy="499093"/>
              </a:xfrm>
              <a:custGeom>
                <a:avLst/>
                <a:gdLst>
                  <a:gd name="connsiteX0" fmla="*/ 74 w 186182"/>
                  <a:gd name="connsiteY0" fmla="*/ 774 h 499093"/>
                  <a:gd name="connsiteX1" fmla="*/ 163587 w 186182"/>
                  <a:gd name="connsiteY1" fmla="*/ 459561 h 499093"/>
                  <a:gd name="connsiteX2" fmla="*/ 182637 w 186182"/>
                  <a:gd name="connsiteY2" fmla="*/ 462736 h 499093"/>
                  <a:gd name="connsiteX3" fmla="*/ 142949 w 186182"/>
                  <a:gd name="connsiteY3" fmla="*/ 353199 h 499093"/>
                  <a:gd name="connsiteX4" fmla="*/ 74 w 186182"/>
                  <a:gd name="connsiteY4" fmla="*/ 774 h 49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182" h="499093">
                    <a:moveTo>
                      <a:pt x="74" y="774"/>
                    </a:moveTo>
                    <a:cubicBezTo>
                      <a:pt x="3514" y="18501"/>
                      <a:pt x="133160" y="382567"/>
                      <a:pt x="163587" y="459561"/>
                    </a:cubicBezTo>
                    <a:cubicBezTo>
                      <a:pt x="194014" y="536555"/>
                      <a:pt x="186077" y="480463"/>
                      <a:pt x="182637" y="462736"/>
                    </a:cubicBezTo>
                    <a:cubicBezTo>
                      <a:pt x="179197" y="445009"/>
                      <a:pt x="173111" y="431516"/>
                      <a:pt x="142949" y="353199"/>
                    </a:cubicBezTo>
                    <a:cubicBezTo>
                      <a:pt x="112787" y="274882"/>
                      <a:pt x="-3366" y="-16953"/>
                      <a:pt x="74" y="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8AD9611-ABFC-4BD0-870C-2F12802C2B3C}"/>
                  </a:ext>
                </a:extLst>
              </p:cNvPr>
              <p:cNvSpPr/>
              <p:nvPr/>
            </p:nvSpPr>
            <p:spPr>
              <a:xfrm>
                <a:off x="9004300" y="2978150"/>
                <a:ext cx="335007" cy="715970"/>
              </a:xfrm>
              <a:custGeom>
                <a:avLst/>
                <a:gdLst>
                  <a:gd name="connsiteX0" fmla="*/ 0 w 335007"/>
                  <a:gd name="connsiteY0" fmla="*/ 0 h 715970"/>
                  <a:gd name="connsiteX1" fmla="*/ 334963 w 335007"/>
                  <a:gd name="connsiteY1" fmla="*/ 715963 h 715970"/>
                  <a:gd name="connsiteX2" fmla="*/ 0 w 335007"/>
                  <a:gd name="connsiteY2" fmla="*/ 0 h 71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007" h="715970">
                    <a:moveTo>
                      <a:pt x="0" y="0"/>
                    </a:moveTo>
                    <a:cubicBezTo>
                      <a:pt x="0" y="0"/>
                      <a:pt x="330465" y="713317"/>
                      <a:pt x="334963" y="715963"/>
                    </a:cubicBezTo>
                    <a:cubicBezTo>
                      <a:pt x="339461" y="71860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10437D5D-AE08-4A77-AC06-FFEF3069BD38}"/>
                  </a:ext>
                </a:extLst>
              </p:cNvPr>
              <p:cNvSpPr/>
              <p:nvPr/>
            </p:nvSpPr>
            <p:spPr>
              <a:xfrm>
                <a:off x="9185263" y="3535073"/>
                <a:ext cx="143524" cy="175107"/>
              </a:xfrm>
              <a:custGeom>
                <a:avLst/>
                <a:gdLst>
                  <a:gd name="connsiteX0" fmla="*/ 12 w 143524"/>
                  <a:gd name="connsiteY0" fmla="*/ 290 h 175107"/>
                  <a:gd name="connsiteX1" fmla="*/ 92087 w 143524"/>
                  <a:gd name="connsiteY1" fmla="*/ 152690 h 175107"/>
                  <a:gd name="connsiteX2" fmla="*/ 128600 w 143524"/>
                  <a:gd name="connsiteY2" fmla="*/ 174915 h 175107"/>
                  <a:gd name="connsiteX3" fmla="*/ 141300 w 143524"/>
                  <a:gd name="connsiteY3" fmla="*/ 160627 h 175107"/>
                  <a:gd name="connsiteX4" fmla="*/ 85737 w 143524"/>
                  <a:gd name="connsiteY4" fmla="*/ 114590 h 175107"/>
                  <a:gd name="connsiteX5" fmla="*/ 12 w 143524"/>
                  <a:gd name="connsiteY5" fmla="*/ 290 h 175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524" h="175107">
                    <a:moveTo>
                      <a:pt x="12" y="290"/>
                    </a:moveTo>
                    <a:cubicBezTo>
                      <a:pt x="1070" y="6640"/>
                      <a:pt x="70656" y="123586"/>
                      <a:pt x="92087" y="152690"/>
                    </a:cubicBezTo>
                    <a:cubicBezTo>
                      <a:pt x="113518" y="181794"/>
                      <a:pt x="120398" y="173592"/>
                      <a:pt x="128600" y="174915"/>
                    </a:cubicBezTo>
                    <a:cubicBezTo>
                      <a:pt x="136802" y="176238"/>
                      <a:pt x="148444" y="170681"/>
                      <a:pt x="141300" y="160627"/>
                    </a:cubicBezTo>
                    <a:cubicBezTo>
                      <a:pt x="134156" y="150573"/>
                      <a:pt x="105316" y="135492"/>
                      <a:pt x="85737" y="114590"/>
                    </a:cubicBezTo>
                    <a:cubicBezTo>
                      <a:pt x="66158" y="93688"/>
                      <a:pt x="-1046" y="-6060"/>
                      <a:pt x="12" y="2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67D0B493-8E96-4C78-A160-956259C6FFEA}"/>
                  </a:ext>
                </a:extLst>
              </p:cNvPr>
              <p:cNvSpPr/>
              <p:nvPr/>
            </p:nvSpPr>
            <p:spPr>
              <a:xfrm>
                <a:off x="9190038" y="2870200"/>
                <a:ext cx="250825" cy="796932"/>
              </a:xfrm>
              <a:custGeom>
                <a:avLst/>
                <a:gdLst>
                  <a:gd name="connsiteX0" fmla="*/ 0 w 250825"/>
                  <a:gd name="connsiteY0" fmla="*/ 0 h 796932"/>
                  <a:gd name="connsiteX1" fmla="*/ 250825 w 250825"/>
                  <a:gd name="connsiteY1" fmla="*/ 796925 h 796932"/>
                  <a:gd name="connsiteX2" fmla="*/ 0 w 250825"/>
                  <a:gd name="connsiteY2" fmla="*/ 0 h 796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825" h="796932">
                    <a:moveTo>
                      <a:pt x="0" y="0"/>
                    </a:moveTo>
                    <a:cubicBezTo>
                      <a:pt x="0" y="0"/>
                      <a:pt x="251354" y="794015"/>
                      <a:pt x="250825" y="796925"/>
                    </a:cubicBezTo>
                    <a:cubicBezTo>
                      <a:pt x="250296" y="79983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1EED2FCB-2262-4E51-9F1E-70F32771F0F3}"/>
                  </a:ext>
                </a:extLst>
              </p:cNvPr>
              <p:cNvSpPr/>
              <p:nvPr/>
            </p:nvSpPr>
            <p:spPr>
              <a:xfrm>
                <a:off x="9176393" y="3686175"/>
                <a:ext cx="179987" cy="80988"/>
              </a:xfrm>
              <a:custGeom>
                <a:avLst/>
                <a:gdLst>
                  <a:gd name="connsiteX0" fmla="*/ 16820 w 179987"/>
                  <a:gd name="connsiteY0" fmla="*/ 0 h 80988"/>
                  <a:gd name="connsiteX1" fmla="*/ 32695 w 179987"/>
                  <a:gd name="connsiteY1" fmla="*/ 77788 h 80988"/>
                  <a:gd name="connsiteX2" fmla="*/ 178745 w 179987"/>
                  <a:gd name="connsiteY2" fmla="*/ 26988 h 80988"/>
                  <a:gd name="connsiteX3" fmla="*/ 97782 w 179987"/>
                  <a:gd name="connsiteY3" fmla="*/ 73025 h 80988"/>
                  <a:gd name="connsiteX4" fmla="*/ 5707 w 179987"/>
                  <a:gd name="connsiteY4" fmla="*/ 76200 h 80988"/>
                  <a:gd name="connsiteX5" fmla="*/ 16820 w 179987"/>
                  <a:gd name="connsiteY5" fmla="*/ 0 h 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87" h="80988">
                    <a:moveTo>
                      <a:pt x="16820" y="0"/>
                    </a:moveTo>
                    <a:cubicBezTo>
                      <a:pt x="21318" y="265"/>
                      <a:pt x="5708" y="73290"/>
                      <a:pt x="32695" y="77788"/>
                    </a:cubicBezTo>
                    <a:cubicBezTo>
                      <a:pt x="59682" y="82286"/>
                      <a:pt x="167897" y="27782"/>
                      <a:pt x="178745" y="26988"/>
                    </a:cubicBezTo>
                    <a:cubicBezTo>
                      <a:pt x="189593" y="26194"/>
                      <a:pt x="126622" y="64823"/>
                      <a:pt x="97782" y="73025"/>
                    </a:cubicBezTo>
                    <a:cubicBezTo>
                      <a:pt x="68942" y="81227"/>
                      <a:pt x="21847" y="84402"/>
                      <a:pt x="5707" y="76200"/>
                    </a:cubicBezTo>
                    <a:cubicBezTo>
                      <a:pt x="-10433" y="67998"/>
                      <a:pt x="12322" y="-265"/>
                      <a:pt x="168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CA5F208-787D-4B90-8BD4-EB3E7DC1A382}"/>
                  </a:ext>
                </a:extLst>
              </p:cNvPr>
              <p:cNvSpPr/>
              <p:nvPr/>
            </p:nvSpPr>
            <p:spPr>
              <a:xfrm>
                <a:off x="9190038" y="3630411"/>
                <a:ext cx="38111" cy="116089"/>
              </a:xfrm>
              <a:custGeom>
                <a:avLst/>
                <a:gdLst>
                  <a:gd name="connsiteX0" fmla="*/ 0 w 38111"/>
                  <a:gd name="connsiteY0" fmla="*/ 116089 h 116089"/>
                  <a:gd name="connsiteX1" fmla="*/ 38100 w 38111"/>
                  <a:gd name="connsiteY1" fmla="*/ 202 h 116089"/>
                  <a:gd name="connsiteX2" fmla="*/ 0 w 38111"/>
                  <a:gd name="connsiteY2" fmla="*/ 116089 h 11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11" h="116089">
                    <a:moveTo>
                      <a:pt x="0" y="116089"/>
                    </a:moveTo>
                    <a:cubicBezTo>
                      <a:pt x="0" y="116089"/>
                      <a:pt x="38894" y="6023"/>
                      <a:pt x="38100" y="202"/>
                    </a:cubicBezTo>
                    <a:cubicBezTo>
                      <a:pt x="37306" y="-5619"/>
                      <a:pt x="0" y="116089"/>
                      <a:pt x="0" y="116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D943526-B493-4C45-B3D7-3D658B05EFA0}"/>
                  </a:ext>
                </a:extLst>
              </p:cNvPr>
              <p:cNvSpPr/>
              <p:nvPr/>
            </p:nvSpPr>
            <p:spPr>
              <a:xfrm>
                <a:off x="9346207" y="3655014"/>
                <a:ext cx="160239" cy="813688"/>
              </a:xfrm>
              <a:custGeom>
                <a:avLst/>
                <a:gdLst>
                  <a:gd name="connsiteX0" fmla="*/ 4168 w 160239"/>
                  <a:gd name="connsiteY0" fmla="*/ 39099 h 813688"/>
                  <a:gd name="connsiteX1" fmla="*/ 143868 w 160239"/>
                  <a:gd name="connsiteY1" fmla="*/ 777286 h 813688"/>
                  <a:gd name="connsiteX2" fmla="*/ 151806 w 160239"/>
                  <a:gd name="connsiteY2" fmla="*/ 666161 h 813688"/>
                  <a:gd name="connsiteX3" fmla="*/ 93068 w 160239"/>
                  <a:gd name="connsiteY3" fmla="*/ 364536 h 813688"/>
                  <a:gd name="connsiteX4" fmla="*/ 40681 w 160239"/>
                  <a:gd name="connsiteY4" fmla="*/ 127999 h 813688"/>
                  <a:gd name="connsiteX5" fmla="*/ 4168 w 160239"/>
                  <a:gd name="connsiteY5" fmla="*/ 39099 h 8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239" h="813688">
                    <a:moveTo>
                      <a:pt x="4168" y="39099"/>
                    </a:moveTo>
                    <a:cubicBezTo>
                      <a:pt x="21366" y="147313"/>
                      <a:pt x="119262" y="672776"/>
                      <a:pt x="143868" y="777286"/>
                    </a:cubicBezTo>
                    <a:cubicBezTo>
                      <a:pt x="168474" y="881796"/>
                      <a:pt x="160273" y="734953"/>
                      <a:pt x="151806" y="666161"/>
                    </a:cubicBezTo>
                    <a:cubicBezTo>
                      <a:pt x="143339" y="597369"/>
                      <a:pt x="111589" y="454230"/>
                      <a:pt x="93068" y="364536"/>
                    </a:cubicBezTo>
                    <a:cubicBezTo>
                      <a:pt x="74547" y="274842"/>
                      <a:pt x="53645" y="179857"/>
                      <a:pt x="40681" y="127999"/>
                    </a:cubicBezTo>
                    <a:cubicBezTo>
                      <a:pt x="27717" y="76141"/>
                      <a:pt x="-13030" y="-69115"/>
                      <a:pt x="4168" y="390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02DADB1A-64EA-48AE-AADF-F2399995FBD6}"/>
                  </a:ext>
                </a:extLst>
              </p:cNvPr>
              <p:cNvSpPr/>
              <p:nvPr/>
            </p:nvSpPr>
            <p:spPr>
              <a:xfrm>
                <a:off x="9180146" y="3646530"/>
                <a:ext cx="314903" cy="799737"/>
              </a:xfrm>
              <a:custGeom>
                <a:avLst/>
                <a:gdLst>
                  <a:gd name="connsiteX0" fmla="*/ 59104 w 314903"/>
                  <a:gd name="connsiteY0" fmla="*/ 1545 h 799737"/>
                  <a:gd name="connsiteX1" fmla="*/ 367 w 314903"/>
                  <a:gd name="connsiteY1" fmla="*/ 133308 h 799737"/>
                  <a:gd name="connsiteX2" fmla="*/ 92442 w 314903"/>
                  <a:gd name="connsiteY2" fmla="*/ 441283 h 799737"/>
                  <a:gd name="connsiteX3" fmla="*/ 186104 w 314903"/>
                  <a:gd name="connsiteY3" fmla="*/ 684170 h 799737"/>
                  <a:gd name="connsiteX4" fmla="*/ 276592 w 314903"/>
                  <a:gd name="connsiteY4" fmla="*/ 779420 h 799737"/>
                  <a:gd name="connsiteX5" fmla="*/ 311517 w 314903"/>
                  <a:gd name="connsiteY5" fmla="*/ 790533 h 799737"/>
                  <a:gd name="connsiteX6" fmla="*/ 198804 w 314903"/>
                  <a:gd name="connsiteY6" fmla="*/ 669883 h 799737"/>
                  <a:gd name="connsiteX7" fmla="*/ 16242 w 314903"/>
                  <a:gd name="connsiteY7" fmla="*/ 112670 h 799737"/>
                  <a:gd name="connsiteX8" fmla="*/ 30529 w 314903"/>
                  <a:gd name="connsiteY8" fmla="*/ 63458 h 799737"/>
                  <a:gd name="connsiteX9" fmla="*/ 59104 w 314903"/>
                  <a:gd name="connsiteY9" fmla="*/ 1545 h 79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4903" h="799737">
                    <a:moveTo>
                      <a:pt x="59104" y="1545"/>
                    </a:moveTo>
                    <a:cubicBezTo>
                      <a:pt x="54077" y="13187"/>
                      <a:pt x="-5189" y="60018"/>
                      <a:pt x="367" y="133308"/>
                    </a:cubicBezTo>
                    <a:cubicBezTo>
                      <a:pt x="5923" y="206598"/>
                      <a:pt x="61486" y="349473"/>
                      <a:pt x="92442" y="441283"/>
                    </a:cubicBezTo>
                    <a:cubicBezTo>
                      <a:pt x="123398" y="533093"/>
                      <a:pt x="155412" y="627814"/>
                      <a:pt x="186104" y="684170"/>
                    </a:cubicBezTo>
                    <a:cubicBezTo>
                      <a:pt x="216796" y="740526"/>
                      <a:pt x="255690" y="761693"/>
                      <a:pt x="276592" y="779420"/>
                    </a:cubicBezTo>
                    <a:cubicBezTo>
                      <a:pt x="297494" y="797147"/>
                      <a:pt x="324482" y="808789"/>
                      <a:pt x="311517" y="790533"/>
                    </a:cubicBezTo>
                    <a:cubicBezTo>
                      <a:pt x="298552" y="772277"/>
                      <a:pt x="248017" y="782860"/>
                      <a:pt x="198804" y="669883"/>
                    </a:cubicBezTo>
                    <a:cubicBezTo>
                      <a:pt x="149591" y="556906"/>
                      <a:pt x="44288" y="213741"/>
                      <a:pt x="16242" y="112670"/>
                    </a:cubicBezTo>
                    <a:cubicBezTo>
                      <a:pt x="-11804" y="11599"/>
                      <a:pt x="22592" y="79597"/>
                      <a:pt x="30529" y="63458"/>
                    </a:cubicBezTo>
                    <a:cubicBezTo>
                      <a:pt x="38466" y="47319"/>
                      <a:pt x="64131" y="-10097"/>
                      <a:pt x="59104" y="15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242D7D6C-AE86-4D5A-811C-213C5E6D8D2B}"/>
                  </a:ext>
                </a:extLst>
              </p:cNvPr>
              <p:cNvSpPr/>
              <p:nvPr/>
            </p:nvSpPr>
            <p:spPr>
              <a:xfrm>
                <a:off x="9210325" y="4008240"/>
                <a:ext cx="252634" cy="468610"/>
              </a:xfrm>
              <a:custGeom>
                <a:avLst/>
                <a:gdLst>
                  <a:gd name="connsiteX0" fmla="*/ 33688 w 252634"/>
                  <a:gd name="connsiteY0" fmla="*/ 198 h 468610"/>
                  <a:gd name="connsiteX1" fmla="*/ 350 w 252634"/>
                  <a:gd name="connsiteY1" fmla="*/ 93860 h 468610"/>
                  <a:gd name="connsiteX2" fmla="*/ 59088 w 252634"/>
                  <a:gd name="connsiteY2" fmla="*/ 281185 h 468610"/>
                  <a:gd name="connsiteX3" fmla="*/ 114650 w 252634"/>
                  <a:gd name="connsiteY3" fmla="*/ 449460 h 468610"/>
                  <a:gd name="connsiteX4" fmla="*/ 206725 w 252634"/>
                  <a:gd name="connsiteY4" fmla="*/ 451048 h 468610"/>
                  <a:gd name="connsiteX5" fmla="*/ 251175 w 252634"/>
                  <a:gd name="connsiteY5" fmla="*/ 439935 h 468610"/>
                  <a:gd name="connsiteX6" fmla="*/ 155925 w 252634"/>
                  <a:gd name="connsiteY6" fmla="*/ 443110 h 468610"/>
                  <a:gd name="connsiteX7" fmla="*/ 13050 w 252634"/>
                  <a:gd name="connsiteY7" fmla="*/ 81160 h 468610"/>
                  <a:gd name="connsiteX8" fmla="*/ 33688 w 252634"/>
                  <a:gd name="connsiteY8" fmla="*/ 198 h 46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634" h="468610">
                    <a:moveTo>
                      <a:pt x="33688" y="198"/>
                    </a:moveTo>
                    <a:cubicBezTo>
                      <a:pt x="31571" y="2315"/>
                      <a:pt x="-3883" y="47029"/>
                      <a:pt x="350" y="93860"/>
                    </a:cubicBezTo>
                    <a:cubicBezTo>
                      <a:pt x="4583" y="140691"/>
                      <a:pt x="40038" y="221918"/>
                      <a:pt x="59088" y="281185"/>
                    </a:cubicBezTo>
                    <a:cubicBezTo>
                      <a:pt x="78138" y="340452"/>
                      <a:pt x="90044" y="421150"/>
                      <a:pt x="114650" y="449460"/>
                    </a:cubicBezTo>
                    <a:cubicBezTo>
                      <a:pt x="139256" y="477771"/>
                      <a:pt x="183971" y="452635"/>
                      <a:pt x="206725" y="451048"/>
                    </a:cubicBezTo>
                    <a:cubicBezTo>
                      <a:pt x="229479" y="449461"/>
                      <a:pt x="259642" y="441258"/>
                      <a:pt x="251175" y="439935"/>
                    </a:cubicBezTo>
                    <a:cubicBezTo>
                      <a:pt x="242708" y="438612"/>
                      <a:pt x="195613" y="502906"/>
                      <a:pt x="155925" y="443110"/>
                    </a:cubicBezTo>
                    <a:cubicBezTo>
                      <a:pt x="116237" y="383314"/>
                      <a:pt x="34746" y="150216"/>
                      <a:pt x="13050" y="81160"/>
                    </a:cubicBezTo>
                    <a:cubicBezTo>
                      <a:pt x="-8646" y="12104"/>
                      <a:pt x="35805" y="-1919"/>
                      <a:pt x="33688" y="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8FACF54-DCDB-42DE-A7DF-939E440BBF77}"/>
                  </a:ext>
                </a:extLst>
              </p:cNvPr>
              <p:cNvSpPr/>
              <p:nvPr/>
            </p:nvSpPr>
            <p:spPr>
              <a:xfrm>
                <a:off x="9396893" y="3536932"/>
                <a:ext cx="300959" cy="950486"/>
              </a:xfrm>
              <a:custGeom>
                <a:avLst/>
                <a:gdLst>
                  <a:gd name="connsiteX0" fmla="*/ 13807 w 300959"/>
                  <a:gd name="connsiteY0" fmla="*/ 15893 h 950486"/>
                  <a:gd name="connsiteX1" fmla="*/ 26507 w 300959"/>
                  <a:gd name="connsiteY1" fmla="*/ 109556 h 950486"/>
                  <a:gd name="connsiteX2" fmla="*/ 290032 w 300959"/>
                  <a:gd name="connsiteY2" fmla="*/ 925531 h 950486"/>
                  <a:gd name="connsiteX3" fmla="*/ 232882 w 300959"/>
                  <a:gd name="connsiteY3" fmla="*/ 690581 h 950486"/>
                  <a:gd name="connsiteX4" fmla="*/ 67782 w 300959"/>
                  <a:gd name="connsiteY4" fmla="*/ 180993 h 950486"/>
                  <a:gd name="connsiteX5" fmla="*/ 13807 w 300959"/>
                  <a:gd name="connsiteY5" fmla="*/ 15893 h 9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59" h="950486">
                    <a:moveTo>
                      <a:pt x="13807" y="15893"/>
                    </a:moveTo>
                    <a:cubicBezTo>
                      <a:pt x="6928" y="3987"/>
                      <a:pt x="-19530" y="-42050"/>
                      <a:pt x="26507" y="109556"/>
                    </a:cubicBezTo>
                    <a:cubicBezTo>
                      <a:pt x="72544" y="261162"/>
                      <a:pt x="255636" y="828694"/>
                      <a:pt x="290032" y="925531"/>
                    </a:cubicBezTo>
                    <a:cubicBezTo>
                      <a:pt x="324428" y="1022368"/>
                      <a:pt x="269924" y="814671"/>
                      <a:pt x="232882" y="690581"/>
                    </a:cubicBezTo>
                    <a:cubicBezTo>
                      <a:pt x="195840" y="566491"/>
                      <a:pt x="104824" y="291589"/>
                      <a:pt x="67782" y="180993"/>
                    </a:cubicBezTo>
                    <a:cubicBezTo>
                      <a:pt x="30740" y="70397"/>
                      <a:pt x="20686" y="27799"/>
                      <a:pt x="13807" y="158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100E597E-E9E2-4686-9746-2E4E0D155B73}"/>
                  </a:ext>
                </a:extLst>
              </p:cNvPr>
              <p:cNvSpPr/>
              <p:nvPr/>
            </p:nvSpPr>
            <p:spPr>
              <a:xfrm>
                <a:off x="9414657" y="3697415"/>
                <a:ext cx="203916" cy="961925"/>
              </a:xfrm>
              <a:custGeom>
                <a:avLst/>
                <a:gdLst>
                  <a:gd name="connsiteX0" fmla="*/ 2393 w 203916"/>
                  <a:gd name="connsiteY0" fmla="*/ 4635 h 961925"/>
                  <a:gd name="connsiteX1" fmla="*/ 13506 w 203916"/>
                  <a:gd name="connsiteY1" fmla="*/ 69723 h 961925"/>
                  <a:gd name="connsiteX2" fmla="*/ 59543 w 203916"/>
                  <a:gd name="connsiteY2" fmla="*/ 191960 h 961925"/>
                  <a:gd name="connsiteX3" fmla="*/ 50018 w 203916"/>
                  <a:gd name="connsiteY3" fmla="*/ 261810 h 961925"/>
                  <a:gd name="connsiteX4" fmla="*/ 178606 w 203916"/>
                  <a:gd name="connsiteY4" fmla="*/ 836485 h 961925"/>
                  <a:gd name="connsiteX5" fmla="*/ 202418 w 203916"/>
                  <a:gd name="connsiteY5" fmla="*/ 957135 h 961925"/>
                  <a:gd name="connsiteX6" fmla="*/ 184956 w 203916"/>
                  <a:gd name="connsiteY6" fmla="*/ 739648 h 961925"/>
                  <a:gd name="connsiteX7" fmla="*/ 53193 w 203916"/>
                  <a:gd name="connsiteY7" fmla="*/ 195135 h 961925"/>
                  <a:gd name="connsiteX8" fmla="*/ 2393 w 203916"/>
                  <a:gd name="connsiteY8" fmla="*/ 4635 h 9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16" h="961925">
                    <a:moveTo>
                      <a:pt x="2393" y="4635"/>
                    </a:moveTo>
                    <a:cubicBezTo>
                      <a:pt x="-4221" y="-16267"/>
                      <a:pt x="3981" y="38502"/>
                      <a:pt x="13506" y="69723"/>
                    </a:cubicBezTo>
                    <a:cubicBezTo>
                      <a:pt x="23031" y="100944"/>
                      <a:pt x="53458" y="159946"/>
                      <a:pt x="59543" y="191960"/>
                    </a:cubicBezTo>
                    <a:cubicBezTo>
                      <a:pt x="65628" y="223975"/>
                      <a:pt x="30174" y="154389"/>
                      <a:pt x="50018" y="261810"/>
                    </a:cubicBezTo>
                    <a:cubicBezTo>
                      <a:pt x="69862" y="369231"/>
                      <a:pt x="153206" y="720598"/>
                      <a:pt x="178606" y="836485"/>
                    </a:cubicBezTo>
                    <a:cubicBezTo>
                      <a:pt x="204006" y="952372"/>
                      <a:pt x="201360" y="973274"/>
                      <a:pt x="202418" y="957135"/>
                    </a:cubicBezTo>
                    <a:cubicBezTo>
                      <a:pt x="203476" y="940996"/>
                      <a:pt x="209827" y="866648"/>
                      <a:pt x="184956" y="739648"/>
                    </a:cubicBezTo>
                    <a:cubicBezTo>
                      <a:pt x="160085" y="612648"/>
                      <a:pt x="79916" y="315256"/>
                      <a:pt x="53193" y="195135"/>
                    </a:cubicBezTo>
                    <a:cubicBezTo>
                      <a:pt x="26470" y="75014"/>
                      <a:pt x="9007" y="25537"/>
                      <a:pt x="2393" y="46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BAB6464D-98EB-476E-8B14-5DA001575FE4}"/>
                  </a:ext>
                </a:extLst>
              </p:cNvPr>
              <p:cNvSpPr/>
              <p:nvPr/>
            </p:nvSpPr>
            <p:spPr>
              <a:xfrm>
                <a:off x="9398493" y="3659824"/>
                <a:ext cx="201126" cy="979112"/>
              </a:xfrm>
              <a:custGeom>
                <a:avLst/>
                <a:gdLst>
                  <a:gd name="connsiteX0" fmla="*/ 4270 w 201126"/>
                  <a:gd name="connsiteY0" fmla="*/ 42226 h 979112"/>
                  <a:gd name="connsiteX1" fmla="*/ 150320 w 201126"/>
                  <a:gd name="connsiteY1" fmla="*/ 872489 h 979112"/>
                  <a:gd name="connsiteX2" fmla="*/ 201120 w 201126"/>
                  <a:gd name="connsiteY2" fmla="*/ 966151 h 979112"/>
                  <a:gd name="connsiteX3" fmla="*/ 153495 w 201126"/>
                  <a:gd name="connsiteY3" fmla="*/ 853439 h 979112"/>
                  <a:gd name="connsiteX4" fmla="*/ 96345 w 201126"/>
                  <a:gd name="connsiteY4" fmla="*/ 516889 h 979112"/>
                  <a:gd name="connsiteX5" fmla="*/ 42370 w 201126"/>
                  <a:gd name="connsiteY5" fmla="*/ 159701 h 979112"/>
                  <a:gd name="connsiteX6" fmla="*/ 4270 w 201126"/>
                  <a:gd name="connsiteY6" fmla="*/ 42226 h 97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126" h="979112">
                    <a:moveTo>
                      <a:pt x="4270" y="42226"/>
                    </a:moveTo>
                    <a:cubicBezTo>
                      <a:pt x="22262" y="161024"/>
                      <a:pt x="117512" y="718502"/>
                      <a:pt x="150320" y="872489"/>
                    </a:cubicBezTo>
                    <a:cubicBezTo>
                      <a:pt x="183128" y="1026476"/>
                      <a:pt x="200591" y="969326"/>
                      <a:pt x="201120" y="966151"/>
                    </a:cubicBezTo>
                    <a:cubicBezTo>
                      <a:pt x="201649" y="962976"/>
                      <a:pt x="170957" y="928316"/>
                      <a:pt x="153495" y="853439"/>
                    </a:cubicBezTo>
                    <a:cubicBezTo>
                      <a:pt x="136033" y="778562"/>
                      <a:pt x="114866" y="632512"/>
                      <a:pt x="96345" y="516889"/>
                    </a:cubicBezTo>
                    <a:cubicBezTo>
                      <a:pt x="77824" y="401266"/>
                      <a:pt x="54541" y="234049"/>
                      <a:pt x="42370" y="159701"/>
                    </a:cubicBezTo>
                    <a:cubicBezTo>
                      <a:pt x="30199" y="85353"/>
                      <a:pt x="-13722" y="-76572"/>
                      <a:pt x="4270" y="422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6352353F-160B-4F0C-8096-26A6E9E16C72}"/>
                  </a:ext>
                </a:extLst>
              </p:cNvPr>
              <p:cNvSpPr/>
              <p:nvPr/>
            </p:nvSpPr>
            <p:spPr>
              <a:xfrm>
                <a:off x="8118251" y="3869926"/>
                <a:ext cx="326995" cy="596118"/>
              </a:xfrm>
              <a:custGeom>
                <a:avLst/>
                <a:gdLst>
                  <a:gd name="connsiteX0" fmla="*/ 224 w 326995"/>
                  <a:gd name="connsiteY0" fmla="*/ 399 h 596118"/>
                  <a:gd name="connsiteX1" fmla="*/ 103412 w 326995"/>
                  <a:gd name="connsiteY1" fmla="*/ 48024 h 596118"/>
                  <a:gd name="connsiteX2" fmla="*/ 165324 w 326995"/>
                  <a:gd name="connsiteY2" fmla="*/ 109937 h 596118"/>
                  <a:gd name="connsiteX3" fmla="*/ 298674 w 326995"/>
                  <a:gd name="connsiteY3" fmla="*/ 352824 h 596118"/>
                  <a:gd name="connsiteX4" fmla="*/ 322487 w 326995"/>
                  <a:gd name="connsiteY4" fmla="*/ 468712 h 596118"/>
                  <a:gd name="connsiteX5" fmla="*/ 298674 w 326995"/>
                  <a:gd name="connsiteY5" fmla="*/ 576662 h 596118"/>
                  <a:gd name="connsiteX6" fmla="*/ 281212 w 326995"/>
                  <a:gd name="connsiteY6" fmla="*/ 587774 h 596118"/>
                  <a:gd name="connsiteX7" fmla="*/ 325662 w 326995"/>
                  <a:gd name="connsiteY7" fmla="*/ 486174 h 596118"/>
                  <a:gd name="connsiteX8" fmla="*/ 308199 w 326995"/>
                  <a:gd name="connsiteY8" fmla="*/ 357587 h 596118"/>
                  <a:gd name="connsiteX9" fmla="*/ 236762 w 326995"/>
                  <a:gd name="connsiteY9" fmla="*/ 184549 h 596118"/>
                  <a:gd name="connsiteX10" fmla="*/ 133574 w 326995"/>
                  <a:gd name="connsiteY10" fmla="*/ 35324 h 596118"/>
                  <a:gd name="connsiteX11" fmla="*/ 224 w 326995"/>
                  <a:gd name="connsiteY11" fmla="*/ 399 h 59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995" h="596118">
                    <a:moveTo>
                      <a:pt x="224" y="399"/>
                    </a:moveTo>
                    <a:cubicBezTo>
                      <a:pt x="-4803" y="2516"/>
                      <a:pt x="75895" y="29768"/>
                      <a:pt x="103412" y="48024"/>
                    </a:cubicBezTo>
                    <a:cubicBezTo>
                      <a:pt x="130929" y="66280"/>
                      <a:pt x="132780" y="59137"/>
                      <a:pt x="165324" y="109937"/>
                    </a:cubicBezTo>
                    <a:cubicBezTo>
                      <a:pt x="197868" y="160737"/>
                      <a:pt x="272480" y="293028"/>
                      <a:pt x="298674" y="352824"/>
                    </a:cubicBezTo>
                    <a:cubicBezTo>
                      <a:pt x="324868" y="412620"/>
                      <a:pt x="322487" y="431406"/>
                      <a:pt x="322487" y="468712"/>
                    </a:cubicBezTo>
                    <a:cubicBezTo>
                      <a:pt x="322487" y="506018"/>
                      <a:pt x="305553" y="556818"/>
                      <a:pt x="298674" y="576662"/>
                    </a:cubicBezTo>
                    <a:cubicBezTo>
                      <a:pt x="291795" y="596506"/>
                      <a:pt x="276714" y="602855"/>
                      <a:pt x="281212" y="587774"/>
                    </a:cubicBezTo>
                    <a:cubicBezTo>
                      <a:pt x="285710" y="572693"/>
                      <a:pt x="321164" y="524538"/>
                      <a:pt x="325662" y="486174"/>
                    </a:cubicBezTo>
                    <a:cubicBezTo>
                      <a:pt x="330160" y="447810"/>
                      <a:pt x="323016" y="407858"/>
                      <a:pt x="308199" y="357587"/>
                    </a:cubicBezTo>
                    <a:cubicBezTo>
                      <a:pt x="293382" y="307316"/>
                      <a:pt x="265866" y="238259"/>
                      <a:pt x="236762" y="184549"/>
                    </a:cubicBezTo>
                    <a:cubicBezTo>
                      <a:pt x="207658" y="130839"/>
                      <a:pt x="170086" y="66809"/>
                      <a:pt x="133574" y="35324"/>
                    </a:cubicBezTo>
                    <a:cubicBezTo>
                      <a:pt x="97062" y="3839"/>
                      <a:pt x="5251" y="-1718"/>
                      <a:pt x="224" y="3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D66B0305-0A9A-4560-A1DE-22AB5C77B0FF}"/>
                  </a:ext>
                </a:extLst>
              </p:cNvPr>
              <p:cNvSpPr/>
              <p:nvPr/>
            </p:nvSpPr>
            <p:spPr>
              <a:xfrm>
                <a:off x="8095846" y="3901868"/>
                <a:ext cx="293916" cy="260698"/>
              </a:xfrm>
              <a:custGeom>
                <a:avLst/>
                <a:gdLst>
                  <a:gd name="connsiteX0" fmla="*/ 404 w 293916"/>
                  <a:gd name="connsiteY0" fmla="*/ 207 h 260698"/>
                  <a:gd name="connsiteX1" fmla="*/ 152804 w 293916"/>
                  <a:gd name="connsiteY1" fmla="*/ 89107 h 260698"/>
                  <a:gd name="connsiteX2" fmla="*/ 203604 w 293916"/>
                  <a:gd name="connsiteY2" fmla="*/ 141495 h 260698"/>
                  <a:gd name="connsiteX3" fmla="*/ 254404 w 293916"/>
                  <a:gd name="connsiteY3" fmla="*/ 220870 h 260698"/>
                  <a:gd name="connsiteX4" fmla="*/ 292504 w 293916"/>
                  <a:gd name="connsiteY4" fmla="*/ 255795 h 260698"/>
                  <a:gd name="connsiteX5" fmla="*/ 203604 w 293916"/>
                  <a:gd name="connsiteY5" fmla="*/ 116095 h 260698"/>
                  <a:gd name="connsiteX6" fmla="*/ 404 w 293916"/>
                  <a:gd name="connsiteY6" fmla="*/ 207 h 26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916" h="260698">
                    <a:moveTo>
                      <a:pt x="404" y="207"/>
                    </a:moveTo>
                    <a:cubicBezTo>
                      <a:pt x="-8063" y="-4291"/>
                      <a:pt x="118937" y="65559"/>
                      <a:pt x="152804" y="89107"/>
                    </a:cubicBezTo>
                    <a:cubicBezTo>
                      <a:pt x="186671" y="112655"/>
                      <a:pt x="186671" y="119535"/>
                      <a:pt x="203604" y="141495"/>
                    </a:cubicBezTo>
                    <a:cubicBezTo>
                      <a:pt x="220537" y="163455"/>
                      <a:pt x="239587" y="201820"/>
                      <a:pt x="254404" y="220870"/>
                    </a:cubicBezTo>
                    <a:cubicBezTo>
                      <a:pt x="269221" y="239920"/>
                      <a:pt x="300971" y="273257"/>
                      <a:pt x="292504" y="255795"/>
                    </a:cubicBezTo>
                    <a:cubicBezTo>
                      <a:pt x="284037" y="238333"/>
                      <a:pt x="249377" y="160810"/>
                      <a:pt x="203604" y="116095"/>
                    </a:cubicBezTo>
                    <a:cubicBezTo>
                      <a:pt x="157831" y="71380"/>
                      <a:pt x="8871" y="4705"/>
                      <a:pt x="404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DA56E539-8305-44C8-A5AD-7CF34BEFECB9}"/>
                  </a:ext>
                </a:extLst>
              </p:cNvPr>
              <p:cNvSpPr/>
              <p:nvPr/>
            </p:nvSpPr>
            <p:spPr>
              <a:xfrm>
                <a:off x="8044838" y="3957591"/>
                <a:ext cx="225055" cy="79277"/>
              </a:xfrm>
              <a:custGeom>
                <a:avLst/>
                <a:gdLst>
                  <a:gd name="connsiteX0" fmla="*/ 612 w 225055"/>
                  <a:gd name="connsiteY0" fmla="*/ 47 h 79277"/>
                  <a:gd name="connsiteX1" fmla="*/ 156187 w 225055"/>
                  <a:gd name="connsiteY1" fmla="*/ 63547 h 79277"/>
                  <a:gd name="connsiteX2" fmla="*/ 219687 w 225055"/>
                  <a:gd name="connsiteY2" fmla="*/ 74659 h 79277"/>
                  <a:gd name="connsiteX3" fmla="*/ 612 w 225055"/>
                  <a:gd name="connsiteY3" fmla="*/ 47 h 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055" h="79277">
                    <a:moveTo>
                      <a:pt x="612" y="47"/>
                    </a:moveTo>
                    <a:cubicBezTo>
                      <a:pt x="-9971" y="-1805"/>
                      <a:pt x="119675" y="51112"/>
                      <a:pt x="156187" y="63547"/>
                    </a:cubicBezTo>
                    <a:cubicBezTo>
                      <a:pt x="192699" y="75982"/>
                      <a:pt x="241383" y="85242"/>
                      <a:pt x="219687" y="74659"/>
                    </a:cubicBezTo>
                    <a:cubicBezTo>
                      <a:pt x="197991" y="64076"/>
                      <a:pt x="11195" y="1899"/>
                      <a:pt x="612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9FDB6D93-0768-44C8-9B20-761419B7320F}"/>
                  </a:ext>
                </a:extLst>
              </p:cNvPr>
              <p:cNvSpPr/>
              <p:nvPr/>
            </p:nvSpPr>
            <p:spPr>
              <a:xfrm>
                <a:off x="8032189" y="3867150"/>
                <a:ext cx="100706" cy="55563"/>
              </a:xfrm>
              <a:custGeom>
                <a:avLst/>
                <a:gdLst>
                  <a:gd name="connsiteX0" fmla="*/ 561 w 100706"/>
                  <a:gd name="connsiteY0" fmla="*/ 55563 h 55563"/>
                  <a:gd name="connsiteX1" fmla="*/ 86286 w 100706"/>
                  <a:gd name="connsiteY1" fmla="*/ 30163 h 55563"/>
                  <a:gd name="connsiteX2" fmla="*/ 97399 w 100706"/>
                  <a:gd name="connsiteY2" fmla="*/ 0 h 55563"/>
                  <a:gd name="connsiteX3" fmla="*/ 51361 w 100706"/>
                  <a:gd name="connsiteY3" fmla="*/ 30163 h 55563"/>
                  <a:gd name="connsiteX4" fmla="*/ 561 w 100706"/>
                  <a:gd name="connsiteY4" fmla="*/ 55563 h 5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06" h="55563">
                    <a:moveTo>
                      <a:pt x="561" y="55563"/>
                    </a:moveTo>
                    <a:cubicBezTo>
                      <a:pt x="6382" y="55563"/>
                      <a:pt x="70146" y="39423"/>
                      <a:pt x="86286" y="30163"/>
                    </a:cubicBezTo>
                    <a:cubicBezTo>
                      <a:pt x="102426" y="20903"/>
                      <a:pt x="103220" y="0"/>
                      <a:pt x="97399" y="0"/>
                    </a:cubicBezTo>
                    <a:cubicBezTo>
                      <a:pt x="91578" y="0"/>
                      <a:pt x="66971" y="21432"/>
                      <a:pt x="51361" y="30163"/>
                    </a:cubicBezTo>
                    <a:cubicBezTo>
                      <a:pt x="35751" y="38894"/>
                      <a:pt x="-5260" y="55563"/>
                      <a:pt x="561" y="555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CD9679DB-B3CE-4421-BECB-05824C13BF62}"/>
                  </a:ext>
                </a:extLst>
              </p:cNvPr>
              <p:cNvSpPr/>
              <p:nvPr/>
            </p:nvSpPr>
            <p:spPr>
              <a:xfrm>
                <a:off x="8022818" y="3952853"/>
                <a:ext cx="254553" cy="423122"/>
              </a:xfrm>
              <a:custGeom>
                <a:avLst/>
                <a:gdLst>
                  <a:gd name="connsiteX0" fmla="*/ 14695 w 254553"/>
                  <a:gd name="connsiteY0" fmla="*/ 22 h 423122"/>
                  <a:gd name="connsiteX1" fmla="*/ 407 w 254553"/>
                  <a:gd name="connsiteY1" fmla="*/ 82572 h 423122"/>
                  <a:gd name="connsiteX2" fmla="*/ 32157 w 254553"/>
                  <a:gd name="connsiteY2" fmla="*/ 152422 h 423122"/>
                  <a:gd name="connsiteX3" fmla="*/ 95657 w 254553"/>
                  <a:gd name="connsiteY3" fmla="*/ 234972 h 423122"/>
                  <a:gd name="connsiteX4" fmla="*/ 186145 w 254553"/>
                  <a:gd name="connsiteY4" fmla="*/ 320697 h 423122"/>
                  <a:gd name="connsiteX5" fmla="*/ 246470 w 254553"/>
                  <a:gd name="connsiteY5" fmla="*/ 366735 h 423122"/>
                  <a:gd name="connsiteX6" fmla="*/ 238532 w 254553"/>
                  <a:gd name="connsiteY6" fmla="*/ 404835 h 423122"/>
                  <a:gd name="connsiteX7" fmla="*/ 202020 w 254553"/>
                  <a:gd name="connsiteY7" fmla="*/ 411185 h 423122"/>
                  <a:gd name="connsiteX8" fmla="*/ 19457 w 254553"/>
                  <a:gd name="connsiteY8" fmla="*/ 350860 h 423122"/>
                  <a:gd name="connsiteX9" fmla="*/ 198845 w 254553"/>
                  <a:gd name="connsiteY9" fmla="*/ 414360 h 423122"/>
                  <a:gd name="connsiteX10" fmla="*/ 235357 w 254553"/>
                  <a:gd name="connsiteY10" fmla="*/ 415947 h 423122"/>
                  <a:gd name="connsiteX11" fmla="*/ 243295 w 254553"/>
                  <a:gd name="connsiteY11" fmla="*/ 352447 h 423122"/>
                  <a:gd name="connsiteX12" fmla="*/ 78195 w 254553"/>
                  <a:gd name="connsiteY12" fmla="*/ 198460 h 423122"/>
                  <a:gd name="connsiteX13" fmla="*/ 22632 w 254553"/>
                  <a:gd name="connsiteY13" fmla="*/ 90510 h 423122"/>
                  <a:gd name="connsiteX14" fmla="*/ 14695 w 254553"/>
                  <a:gd name="connsiteY14" fmla="*/ 22 h 42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553" h="423122">
                    <a:moveTo>
                      <a:pt x="14695" y="22"/>
                    </a:moveTo>
                    <a:cubicBezTo>
                      <a:pt x="10991" y="-1301"/>
                      <a:pt x="-2503" y="57172"/>
                      <a:pt x="407" y="82572"/>
                    </a:cubicBezTo>
                    <a:cubicBezTo>
                      <a:pt x="3317" y="107972"/>
                      <a:pt x="16282" y="127022"/>
                      <a:pt x="32157" y="152422"/>
                    </a:cubicBezTo>
                    <a:cubicBezTo>
                      <a:pt x="48032" y="177822"/>
                      <a:pt x="69992" y="206926"/>
                      <a:pt x="95657" y="234972"/>
                    </a:cubicBezTo>
                    <a:cubicBezTo>
                      <a:pt x="121322" y="263018"/>
                      <a:pt x="161010" y="298737"/>
                      <a:pt x="186145" y="320697"/>
                    </a:cubicBezTo>
                    <a:cubicBezTo>
                      <a:pt x="211281" y="342658"/>
                      <a:pt x="237739" y="352712"/>
                      <a:pt x="246470" y="366735"/>
                    </a:cubicBezTo>
                    <a:cubicBezTo>
                      <a:pt x="255201" y="380758"/>
                      <a:pt x="245940" y="397427"/>
                      <a:pt x="238532" y="404835"/>
                    </a:cubicBezTo>
                    <a:cubicBezTo>
                      <a:pt x="231124" y="412243"/>
                      <a:pt x="238532" y="420181"/>
                      <a:pt x="202020" y="411185"/>
                    </a:cubicBezTo>
                    <a:cubicBezTo>
                      <a:pt x="165508" y="402189"/>
                      <a:pt x="19986" y="350331"/>
                      <a:pt x="19457" y="350860"/>
                    </a:cubicBezTo>
                    <a:cubicBezTo>
                      <a:pt x="18928" y="351389"/>
                      <a:pt x="162862" y="403512"/>
                      <a:pt x="198845" y="414360"/>
                    </a:cubicBezTo>
                    <a:cubicBezTo>
                      <a:pt x="234828" y="425208"/>
                      <a:pt x="227949" y="426266"/>
                      <a:pt x="235357" y="415947"/>
                    </a:cubicBezTo>
                    <a:cubicBezTo>
                      <a:pt x="242765" y="405628"/>
                      <a:pt x="269489" y="388695"/>
                      <a:pt x="243295" y="352447"/>
                    </a:cubicBezTo>
                    <a:cubicBezTo>
                      <a:pt x="217101" y="316199"/>
                      <a:pt x="114972" y="242116"/>
                      <a:pt x="78195" y="198460"/>
                    </a:cubicBezTo>
                    <a:cubicBezTo>
                      <a:pt x="41418" y="154804"/>
                      <a:pt x="32422" y="120408"/>
                      <a:pt x="22632" y="90510"/>
                    </a:cubicBezTo>
                    <a:cubicBezTo>
                      <a:pt x="12842" y="60612"/>
                      <a:pt x="18399" y="1345"/>
                      <a:pt x="14695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CB37FB7D-4F59-46C6-8016-533CD25F53B5}"/>
                  </a:ext>
                </a:extLst>
              </p:cNvPr>
              <p:cNvSpPr/>
              <p:nvPr/>
            </p:nvSpPr>
            <p:spPr>
              <a:xfrm>
                <a:off x="8031163" y="4184222"/>
                <a:ext cx="374080" cy="232265"/>
              </a:xfrm>
              <a:custGeom>
                <a:avLst/>
                <a:gdLst>
                  <a:gd name="connsiteX0" fmla="*/ 0 w 374080"/>
                  <a:gd name="connsiteY0" fmla="*/ 127428 h 232265"/>
                  <a:gd name="connsiteX1" fmla="*/ 115887 w 374080"/>
                  <a:gd name="connsiteY1" fmla="*/ 221091 h 232265"/>
                  <a:gd name="connsiteX2" fmla="*/ 258762 w 374080"/>
                  <a:gd name="connsiteY2" fmla="*/ 225853 h 232265"/>
                  <a:gd name="connsiteX3" fmla="*/ 327025 w 374080"/>
                  <a:gd name="connsiteY3" fmla="*/ 225853 h 232265"/>
                  <a:gd name="connsiteX4" fmla="*/ 354012 w 374080"/>
                  <a:gd name="connsiteY4" fmla="*/ 141716 h 232265"/>
                  <a:gd name="connsiteX5" fmla="*/ 373062 w 374080"/>
                  <a:gd name="connsiteY5" fmla="*/ 428 h 232265"/>
                  <a:gd name="connsiteX6" fmla="*/ 322262 w 374080"/>
                  <a:gd name="connsiteY6" fmla="*/ 190928 h 232265"/>
                  <a:gd name="connsiteX7" fmla="*/ 244475 w 374080"/>
                  <a:gd name="connsiteY7" fmla="*/ 209978 h 232265"/>
                  <a:gd name="connsiteX8" fmla="*/ 114300 w 374080"/>
                  <a:gd name="connsiteY8" fmla="*/ 195691 h 232265"/>
                  <a:gd name="connsiteX9" fmla="*/ 0 w 374080"/>
                  <a:gd name="connsiteY9" fmla="*/ 127428 h 23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4080" h="232265">
                    <a:moveTo>
                      <a:pt x="0" y="127428"/>
                    </a:moveTo>
                    <a:cubicBezTo>
                      <a:pt x="264" y="131661"/>
                      <a:pt x="72760" y="204687"/>
                      <a:pt x="115887" y="221091"/>
                    </a:cubicBezTo>
                    <a:cubicBezTo>
                      <a:pt x="159014" y="237495"/>
                      <a:pt x="223572" y="225059"/>
                      <a:pt x="258762" y="225853"/>
                    </a:cubicBezTo>
                    <a:cubicBezTo>
                      <a:pt x="293952" y="226647"/>
                      <a:pt x="311150" y="239876"/>
                      <a:pt x="327025" y="225853"/>
                    </a:cubicBezTo>
                    <a:cubicBezTo>
                      <a:pt x="342900" y="211830"/>
                      <a:pt x="346339" y="179287"/>
                      <a:pt x="354012" y="141716"/>
                    </a:cubicBezTo>
                    <a:cubicBezTo>
                      <a:pt x="361685" y="104145"/>
                      <a:pt x="378354" y="-7774"/>
                      <a:pt x="373062" y="428"/>
                    </a:cubicBezTo>
                    <a:cubicBezTo>
                      <a:pt x="367770" y="8630"/>
                      <a:pt x="343693" y="156003"/>
                      <a:pt x="322262" y="190928"/>
                    </a:cubicBezTo>
                    <a:cubicBezTo>
                      <a:pt x="300831" y="225853"/>
                      <a:pt x="279135" y="209184"/>
                      <a:pt x="244475" y="209978"/>
                    </a:cubicBezTo>
                    <a:cubicBezTo>
                      <a:pt x="209815" y="210772"/>
                      <a:pt x="152400" y="208126"/>
                      <a:pt x="114300" y="195691"/>
                    </a:cubicBezTo>
                    <a:cubicBezTo>
                      <a:pt x="76200" y="183256"/>
                      <a:pt x="-264" y="123195"/>
                      <a:pt x="0" y="1274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1B1A079A-33D7-436A-A9C5-77A142D12BB4}"/>
                  </a:ext>
                </a:extLst>
              </p:cNvPr>
              <p:cNvSpPr/>
              <p:nvPr/>
            </p:nvSpPr>
            <p:spPr>
              <a:xfrm>
                <a:off x="8019957" y="4356066"/>
                <a:ext cx="404906" cy="96872"/>
              </a:xfrm>
              <a:custGeom>
                <a:avLst/>
                <a:gdLst>
                  <a:gd name="connsiteX0" fmla="*/ 93 w 404906"/>
                  <a:gd name="connsiteY0" fmla="*/ 34 h 96872"/>
                  <a:gd name="connsiteX1" fmla="*/ 211231 w 404906"/>
                  <a:gd name="connsiteY1" fmla="*/ 77822 h 96872"/>
                  <a:gd name="connsiteX2" fmla="*/ 339818 w 404906"/>
                  <a:gd name="connsiteY2" fmla="*/ 88934 h 96872"/>
                  <a:gd name="connsiteX3" fmla="*/ 404906 w 404906"/>
                  <a:gd name="connsiteY3" fmla="*/ 96872 h 96872"/>
                  <a:gd name="connsiteX4" fmla="*/ 187418 w 404906"/>
                  <a:gd name="connsiteY4" fmla="*/ 68297 h 96872"/>
                  <a:gd name="connsiteX5" fmla="*/ 93 w 404906"/>
                  <a:gd name="connsiteY5" fmla="*/ 34 h 9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906" h="96872">
                    <a:moveTo>
                      <a:pt x="93" y="34"/>
                    </a:moveTo>
                    <a:cubicBezTo>
                      <a:pt x="4062" y="1622"/>
                      <a:pt x="154610" y="63005"/>
                      <a:pt x="211231" y="77822"/>
                    </a:cubicBezTo>
                    <a:cubicBezTo>
                      <a:pt x="267852" y="92639"/>
                      <a:pt x="307539" y="85759"/>
                      <a:pt x="339818" y="88934"/>
                    </a:cubicBezTo>
                    <a:cubicBezTo>
                      <a:pt x="372097" y="92109"/>
                      <a:pt x="404906" y="96872"/>
                      <a:pt x="404906" y="96872"/>
                    </a:cubicBezTo>
                    <a:cubicBezTo>
                      <a:pt x="379506" y="93433"/>
                      <a:pt x="254887" y="84701"/>
                      <a:pt x="187418" y="68297"/>
                    </a:cubicBezTo>
                    <a:cubicBezTo>
                      <a:pt x="119949" y="51893"/>
                      <a:pt x="-3876" y="-1554"/>
                      <a:pt x="93" y="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9DC3B776-778B-459C-9175-3B8DF73BE5EC}"/>
                  </a:ext>
                </a:extLst>
              </p:cNvPr>
              <p:cNvSpPr/>
              <p:nvPr/>
            </p:nvSpPr>
            <p:spPr>
              <a:xfrm>
                <a:off x="8307244" y="4208458"/>
                <a:ext cx="96017" cy="227767"/>
              </a:xfrm>
              <a:custGeom>
                <a:avLst/>
                <a:gdLst>
                  <a:gd name="connsiteX0" fmla="*/ 95394 w 96017"/>
                  <a:gd name="connsiteY0" fmla="*/ 5 h 227767"/>
                  <a:gd name="connsiteX1" fmla="*/ 47769 w 96017"/>
                  <a:gd name="connsiteY1" fmla="*/ 195267 h 227767"/>
                  <a:gd name="connsiteX2" fmla="*/ 33481 w 96017"/>
                  <a:gd name="connsiteY2" fmla="*/ 211142 h 227767"/>
                  <a:gd name="connsiteX3" fmla="*/ 144 w 96017"/>
                  <a:gd name="connsiteY3" fmla="*/ 227017 h 227767"/>
                  <a:gd name="connsiteX4" fmla="*/ 47769 w 96017"/>
                  <a:gd name="connsiteY4" fmla="*/ 185742 h 227767"/>
                  <a:gd name="connsiteX5" fmla="*/ 73169 w 96017"/>
                  <a:gd name="connsiteY5" fmla="*/ 112717 h 227767"/>
                  <a:gd name="connsiteX6" fmla="*/ 74756 w 96017"/>
                  <a:gd name="connsiteY6" fmla="*/ 201617 h 227767"/>
                  <a:gd name="connsiteX7" fmla="*/ 95394 w 96017"/>
                  <a:gd name="connsiteY7" fmla="*/ 5 h 22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17" h="227767">
                    <a:moveTo>
                      <a:pt x="95394" y="5"/>
                    </a:moveTo>
                    <a:cubicBezTo>
                      <a:pt x="90896" y="-1053"/>
                      <a:pt x="58088" y="160078"/>
                      <a:pt x="47769" y="195267"/>
                    </a:cubicBezTo>
                    <a:cubicBezTo>
                      <a:pt x="37450" y="230456"/>
                      <a:pt x="41418" y="205850"/>
                      <a:pt x="33481" y="211142"/>
                    </a:cubicBezTo>
                    <a:cubicBezTo>
                      <a:pt x="25544" y="216434"/>
                      <a:pt x="-2237" y="231250"/>
                      <a:pt x="144" y="227017"/>
                    </a:cubicBezTo>
                    <a:cubicBezTo>
                      <a:pt x="2525" y="222784"/>
                      <a:pt x="35598" y="204792"/>
                      <a:pt x="47769" y="185742"/>
                    </a:cubicBezTo>
                    <a:cubicBezTo>
                      <a:pt x="59940" y="166692"/>
                      <a:pt x="68671" y="110071"/>
                      <a:pt x="73169" y="112717"/>
                    </a:cubicBezTo>
                    <a:cubicBezTo>
                      <a:pt x="77667" y="115363"/>
                      <a:pt x="70787" y="218021"/>
                      <a:pt x="74756" y="201617"/>
                    </a:cubicBezTo>
                    <a:cubicBezTo>
                      <a:pt x="78725" y="185213"/>
                      <a:pt x="99892" y="1063"/>
                      <a:pt x="95394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4113718E-56C1-4724-9678-6A5B390C7A63}"/>
                  </a:ext>
                </a:extLst>
              </p:cNvPr>
              <p:cNvSpPr/>
              <p:nvPr/>
            </p:nvSpPr>
            <p:spPr>
              <a:xfrm>
                <a:off x="7986710" y="3967138"/>
                <a:ext cx="62029" cy="193841"/>
              </a:xfrm>
              <a:custGeom>
                <a:avLst/>
                <a:gdLst>
                  <a:gd name="connsiteX0" fmla="*/ 61915 w 62029"/>
                  <a:gd name="connsiteY0" fmla="*/ 25 h 193841"/>
                  <a:gd name="connsiteX1" fmla="*/ 15878 w 62029"/>
                  <a:gd name="connsiteY1" fmla="*/ 88925 h 193841"/>
                  <a:gd name="connsiteX2" fmla="*/ 34928 w 62029"/>
                  <a:gd name="connsiteY2" fmla="*/ 166712 h 193841"/>
                  <a:gd name="connsiteX3" fmla="*/ 52390 w 62029"/>
                  <a:gd name="connsiteY3" fmla="*/ 188937 h 193841"/>
                  <a:gd name="connsiteX4" fmla="*/ 3 w 62029"/>
                  <a:gd name="connsiteY4" fmla="*/ 80987 h 193841"/>
                  <a:gd name="connsiteX5" fmla="*/ 61915 w 62029"/>
                  <a:gd name="connsiteY5" fmla="*/ 25 h 1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29" h="193841">
                    <a:moveTo>
                      <a:pt x="61915" y="25"/>
                    </a:moveTo>
                    <a:cubicBezTo>
                      <a:pt x="64561" y="1348"/>
                      <a:pt x="20376" y="61144"/>
                      <a:pt x="15878" y="88925"/>
                    </a:cubicBezTo>
                    <a:cubicBezTo>
                      <a:pt x="11380" y="116706"/>
                      <a:pt x="28843" y="150044"/>
                      <a:pt x="34928" y="166712"/>
                    </a:cubicBezTo>
                    <a:cubicBezTo>
                      <a:pt x="41013" y="183380"/>
                      <a:pt x="58211" y="203224"/>
                      <a:pt x="52390" y="188937"/>
                    </a:cubicBezTo>
                    <a:cubicBezTo>
                      <a:pt x="46569" y="174650"/>
                      <a:pt x="532" y="113531"/>
                      <a:pt x="3" y="80987"/>
                    </a:cubicBezTo>
                    <a:cubicBezTo>
                      <a:pt x="-526" y="48443"/>
                      <a:pt x="59269" y="-1298"/>
                      <a:pt x="61915" y="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71DFD163-A38C-44BF-937E-72B0E5810B24}"/>
                  </a:ext>
                </a:extLst>
              </p:cNvPr>
              <p:cNvSpPr/>
              <p:nvPr/>
            </p:nvSpPr>
            <p:spPr>
              <a:xfrm>
                <a:off x="7941083" y="3894023"/>
                <a:ext cx="161597" cy="462507"/>
              </a:xfrm>
              <a:custGeom>
                <a:avLst/>
                <a:gdLst>
                  <a:gd name="connsiteX0" fmla="*/ 48805 w 161597"/>
                  <a:gd name="connsiteY0" fmla="*/ 115 h 462507"/>
                  <a:gd name="connsiteX1" fmla="*/ 7530 w 161597"/>
                  <a:gd name="connsiteY1" fmla="*/ 96952 h 462507"/>
                  <a:gd name="connsiteX2" fmla="*/ 1180 w 161597"/>
                  <a:gd name="connsiteY2" fmla="*/ 147752 h 462507"/>
                  <a:gd name="connsiteX3" fmla="*/ 21817 w 161597"/>
                  <a:gd name="connsiteY3" fmla="*/ 228715 h 462507"/>
                  <a:gd name="connsiteX4" fmla="*/ 56742 w 161597"/>
                  <a:gd name="connsiteY4" fmla="*/ 327140 h 462507"/>
                  <a:gd name="connsiteX5" fmla="*/ 44042 w 161597"/>
                  <a:gd name="connsiteY5" fmla="*/ 374765 h 462507"/>
                  <a:gd name="connsiteX6" fmla="*/ 161517 w 161597"/>
                  <a:gd name="connsiteY6" fmla="*/ 462077 h 462507"/>
                  <a:gd name="connsiteX7" fmla="*/ 61505 w 161597"/>
                  <a:gd name="connsiteY7" fmla="*/ 335077 h 462507"/>
                  <a:gd name="connsiteX8" fmla="*/ 7530 w 161597"/>
                  <a:gd name="connsiteY8" fmla="*/ 150927 h 462507"/>
                  <a:gd name="connsiteX9" fmla="*/ 10705 w 161597"/>
                  <a:gd name="connsiteY9" fmla="*/ 77902 h 462507"/>
                  <a:gd name="connsiteX10" fmla="*/ 48805 w 161597"/>
                  <a:gd name="connsiteY10" fmla="*/ 115 h 46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597" h="462507">
                    <a:moveTo>
                      <a:pt x="48805" y="115"/>
                    </a:moveTo>
                    <a:cubicBezTo>
                      <a:pt x="48276" y="3290"/>
                      <a:pt x="15467" y="72346"/>
                      <a:pt x="7530" y="96952"/>
                    </a:cubicBezTo>
                    <a:cubicBezTo>
                      <a:pt x="-407" y="121558"/>
                      <a:pt x="-1201" y="125792"/>
                      <a:pt x="1180" y="147752"/>
                    </a:cubicBezTo>
                    <a:cubicBezTo>
                      <a:pt x="3561" y="169713"/>
                      <a:pt x="12557" y="198817"/>
                      <a:pt x="21817" y="228715"/>
                    </a:cubicBezTo>
                    <a:cubicBezTo>
                      <a:pt x="31077" y="258613"/>
                      <a:pt x="53038" y="302798"/>
                      <a:pt x="56742" y="327140"/>
                    </a:cubicBezTo>
                    <a:cubicBezTo>
                      <a:pt x="60446" y="351482"/>
                      <a:pt x="26580" y="352276"/>
                      <a:pt x="44042" y="374765"/>
                    </a:cubicBezTo>
                    <a:cubicBezTo>
                      <a:pt x="61504" y="397254"/>
                      <a:pt x="158607" y="468692"/>
                      <a:pt x="161517" y="462077"/>
                    </a:cubicBezTo>
                    <a:cubicBezTo>
                      <a:pt x="164428" y="455462"/>
                      <a:pt x="87169" y="386935"/>
                      <a:pt x="61505" y="335077"/>
                    </a:cubicBezTo>
                    <a:cubicBezTo>
                      <a:pt x="35841" y="283219"/>
                      <a:pt x="15997" y="193789"/>
                      <a:pt x="7530" y="150927"/>
                    </a:cubicBezTo>
                    <a:cubicBezTo>
                      <a:pt x="-937" y="108065"/>
                      <a:pt x="386" y="95629"/>
                      <a:pt x="10705" y="77902"/>
                    </a:cubicBezTo>
                    <a:cubicBezTo>
                      <a:pt x="21024" y="60175"/>
                      <a:pt x="49334" y="-3060"/>
                      <a:pt x="48805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910C5E25-BDBA-4593-93EB-F1BCCDDC8791}"/>
                  </a:ext>
                </a:extLst>
              </p:cNvPr>
              <p:cNvSpPr/>
              <p:nvPr/>
            </p:nvSpPr>
            <p:spPr>
              <a:xfrm>
                <a:off x="7960578" y="3933986"/>
                <a:ext cx="189648" cy="18892"/>
              </a:xfrm>
              <a:custGeom>
                <a:avLst/>
                <a:gdLst>
                  <a:gd name="connsiteX0" fmla="*/ 189647 w 189648"/>
                  <a:gd name="connsiteY0" fmla="*/ 18889 h 18892"/>
                  <a:gd name="connsiteX1" fmla="*/ 19785 w 189648"/>
                  <a:gd name="connsiteY1" fmla="*/ 3014 h 18892"/>
                  <a:gd name="connsiteX2" fmla="*/ 22960 w 189648"/>
                  <a:gd name="connsiteY2" fmla="*/ 1427 h 18892"/>
                  <a:gd name="connsiteX3" fmla="*/ 189647 w 189648"/>
                  <a:gd name="connsiteY3" fmla="*/ 18889 h 1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648" h="18892">
                    <a:moveTo>
                      <a:pt x="189647" y="18889"/>
                    </a:moveTo>
                    <a:cubicBezTo>
                      <a:pt x="189118" y="19154"/>
                      <a:pt x="47566" y="5924"/>
                      <a:pt x="19785" y="3014"/>
                    </a:cubicBezTo>
                    <a:cubicBezTo>
                      <a:pt x="-7996" y="104"/>
                      <a:pt x="-6144" y="-1219"/>
                      <a:pt x="22960" y="1427"/>
                    </a:cubicBezTo>
                    <a:cubicBezTo>
                      <a:pt x="52064" y="4073"/>
                      <a:pt x="190176" y="18624"/>
                      <a:pt x="189647" y="188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1D4521C6-7F2D-43AB-AC64-94EB618DD3F5}"/>
                  </a:ext>
                </a:extLst>
              </p:cNvPr>
              <p:cNvSpPr/>
              <p:nvPr/>
            </p:nvSpPr>
            <p:spPr>
              <a:xfrm>
                <a:off x="7362714" y="3578891"/>
                <a:ext cx="554360" cy="289914"/>
              </a:xfrm>
              <a:custGeom>
                <a:avLst/>
                <a:gdLst>
                  <a:gd name="connsiteX0" fmla="*/ 111 w 554360"/>
                  <a:gd name="connsiteY0" fmla="*/ 32672 h 289914"/>
                  <a:gd name="connsiteX1" fmla="*/ 322374 w 554360"/>
                  <a:gd name="connsiteY1" fmla="*/ 2509 h 289914"/>
                  <a:gd name="connsiteX2" fmla="*/ 376349 w 554360"/>
                  <a:gd name="connsiteY2" fmla="*/ 26322 h 289914"/>
                  <a:gd name="connsiteX3" fmla="*/ 431911 w 554360"/>
                  <a:gd name="connsiteY3" fmla="*/ 105697 h 289914"/>
                  <a:gd name="connsiteX4" fmla="*/ 484299 w 554360"/>
                  <a:gd name="connsiteY4" fmla="*/ 234284 h 289914"/>
                  <a:gd name="connsiteX5" fmla="*/ 554149 w 554360"/>
                  <a:gd name="connsiteY5" fmla="*/ 289847 h 289914"/>
                  <a:gd name="connsiteX6" fmla="*/ 503349 w 554360"/>
                  <a:gd name="connsiteY6" fmla="*/ 224759 h 289914"/>
                  <a:gd name="connsiteX7" fmla="*/ 430324 w 554360"/>
                  <a:gd name="connsiteY7" fmla="*/ 107284 h 289914"/>
                  <a:gd name="connsiteX8" fmla="*/ 360474 w 554360"/>
                  <a:gd name="connsiteY8" fmla="*/ 2509 h 289914"/>
                  <a:gd name="connsiteX9" fmla="*/ 111 w 554360"/>
                  <a:gd name="connsiteY9" fmla="*/ 32672 h 28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4360" h="289914">
                    <a:moveTo>
                      <a:pt x="111" y="32672"/>
                    </a:moveTo>
                    <a:cubicBezTo>
                      <a:pt x="-6239" y="32672"/>
                      <a:pt x="259668" y="3567"/>
                      <a:pt x="322374" y="2509"/>
                    </a:cubicBezTo>
                    <a:cubicBezTo>
                      <a:pt x="385080" y="1451"/>
                      <a:pt x="358093" y="9124"/>
                      <a:pt x="376349" y="26322"/>
                    </a:cubicBezTo>
                    <a:cubicBezTo>
                      <a:pt x="394605" y="43520"/>
                      <a:pt x="413919" y="71037"/>
                      <a:pt x="431911" y="105697"/>
                    </a:cubicBezTo>
                    <a:cubicBezTo>
                      <a:pt x="449903" y="140357"/>
                      <a:pt x="463926" y="203592"/>
                      <a:pt x="484299" y="234284"/>
                    </a:cubicBezTo>
                    <a:cubicBezTo>
                      <a:pt x="504672" y="264976"/>
                      <a:pt x="550974" y="291434"/>
                      <a:pt x="554149" y="289847"/>
                    </a:cubicBezTo>
                    <a:cubicBezTo>
                      <a:pt x="557324" y="288260"/>
                      <a:pt x="523987" y="255186"/>
                      <a:pt x="503349" y="224759"/>
                    </a:cubicBezTo>
                    <a:cubicBezTo>
                      <a:pt x="482712" y="194332"/>
                      <a:pt x="454136" y="144326"/>
                      <a:pt x="430324" y="107284"/>
                    </a:cubicBezTo>
                    <a:cubicBezTo>
                      <a:pt x="406512" y="70242"/>
                      <a:pt x="437732" y="15738"/>
                      <a:pt x="360474" y="2509"/>
                    </a:cubicBezTo>
                    <a:cubicBezTo>
                      <a:pt x="283216" y="-10720"/>
                      <a:pt x="6461" y="32672"/>
                      <a:pt x="111" y="326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F1B4786E-50D0-41BA-A1EF-3E1564F90170}"/>
                  </a:ext>
                </a:extLst>
              </p:cNvPr>
              <p:cNvSpPr/>
              <p:nvPr/>
            </p:nvSpPr>
            <p:spPr>
              <a:xfrm>
                <a:off x="7373708" y="3611563"/>
                <a:ext cx="551170" cy="254571"/>
              </a:xfrm>
              <a:custGeom>
                <a:avLst/>
                <a:gdLst>
                  <a:gd name="connsiteX0" fmla="*/ 230 w 551170"/>
                  <a:gd name="connsiteY0" fmla="*/ 85725 h 254571"/>
                  <a:gd name="connsiteX1" fmla="*/ 55792 w 551170"/>
                  <a:gd name="connsiteY1" fmla="*/ 25400 h 254571"/>
                  <a:gd name="connsiteX2" fmla="*/ 325667 w 551170"/>
                  <a:gd name="connsiteY2" fmla="*/ 0 h 254571"/>
                  <a:gd name="connsiteX3" fmla="*/ 362180 w 551170"/>
                  <a:gd name="connsiteY3" fmla="*/ 25400 h 254571"/>
                  <a:gd name="connsiteX4" fmla="*/ 412980 w 551170"/>
                  <a:gd name="connsiteY4" fmla="*/ 152400 h 254571"/>
                  <a:gd name="connsiteX5" fmla="*/ 486005 w 551170"/>
                  <a:gd name="connsiteY5" fmla="*/ 223837 h 254571"/>
                  <a:gd name="connsiteX6" fmla="*/ 549505 w 551170"/>
                  <a:gd name="connsiteY6" fmla="*/ 250825 h 254571"/>
                  <a:gd name="connsiteX7" fmla="*/ 416155 w 551170"/>
                  <a:gd name="connsiteY7" fmla="*/ 146050 h 254571"/>
                  <a:gd name="connsiteX8" fmla="*/ 335192 w 551170"/>
                  <a:gd name="connsiteY8" fmla="*/ 11112 h 254571"/>
                  <a:gd name="connsiteX9" fmla="*/ 63730 w 551170"/>
                  <a:gd name="connsiteY9" fmla="*/ 38100 h 254571"/>
                  <a:gd name="connsiteX10" fmla="*/ 230 w 551170"/>
                  <a:gd name="connsiteY10" fmla="*/ 85725 h 25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1170" h="254571">
                    <a:moveTo>
                      <a:pt x="230" y="85725"/>
                    </a:moveTo>
                    <a:cubicBezTo>
                      <a:pt x="-1093" y="83608"/>
                      <a:pt x="1553" y="39687"/>
                      <a:pt x="55792" y="25400"/>
                    </a:cubicBezTo>
                    <a:cubicBezTo>
                      <a:pt x="110032" y="11112"/>
                      <a:pt x="274602" y="0"/>
                      <a:pt x="325667" y="0"/>
                    </a:cubicBezTo>
                    <a:cubicBezTo>
                      <a:pt x="376732" y="0"/>
                      <a:pt x="347628" y="0"/>
                      <a:pt x="362180" y="25400"/>
                    </a:cubicBezTo>
                    <a:cubicBezTo>
                      <a:pt x="376732" y="50800"/>
                      <a:pt x="392343" y="119327"/>
                      <a:pt x="412980" y="152400"/>
                    </a:cubicBezTo>
                    <a:cubicBezTo>
                      <a:pt x="433618" y="185473"/>
                      <a:pt x="463251" y="207433"/>
                      <a:pt x="486005" y="223837"/>
                    </a:cubicBezTo>
                    <a:cubicBezTo>
                      <a:pt x="508759" y="240241"/>
                      <a:pt x="561146" y="263789"/>
                      <a:pt x="549505" y="250825"/>
                    </a:cubicBezTo>
                    <a:cubicBezTo>
                      <a:pt x="537864" y="237861"/>
                      <a:pt x="451874" y="186002"/>
                      <a:pt x="416155" y="146050"/>
                    </a:cubicBezTo>
                    <a:cubicBezTo>
                      <a:pt x="380436" y="106098"/>
                      <a:pt x="393929" y="29104"/>
                      <a:pt x="335192" y="11112"/>
                    </a:cubicBezTo>
                    <a:cubicBezTo>
                      <a:pt x="276455" y="-6880"/>
                      <a:pt x="117440" y="28575"/>
                      <a:pt x="63730" y="38100"/>
                    </a:cubicBezTo>
                    <a:cubicBezTo>
                      <a:pt x="10020" y="47625"/>
                      <a:pt x="1553" y="87842"/>
                      <a:pt x="230" y="857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0154E460-7E0B-4410-9E50-EDEB6156AF11}"/>
                  </a:ext>
                </a:extLst>
              </p:cNvPr>
              <p:cNvSpPr/>
              <p:nvPr/>
            </p:nvSpPr>
            <p:spPr>
              <a:xfrm>
                <a:off x="7316606" y="3600074"/>
                <a:ext cx="540786" cy="507439"/>
              </a:xfrm>
              <a:custGeom>
                <a:avLst/>
                <a:gdLst>
                  <a:gd name="connsiteX0" fmla="*/ 146232 w 540786"/>
                  <a:gd name="connsiteY0" fmla="*/ 376 h 507439"/>
                  <a:gd name="connsiteX1" fmla="*/ 25582 w 540786"/>
                  <a:gd name="connsiteY1" fmla="*/ 24189 h 507439"/>
                  <a:gd name="connsiteX2" fmla="*/ 1769 w 540786"/>
                  <a:gd name="connsiteY2" fmla="*/ 73401 h 507439"/>
                  <a:gd name="connsiteX3" fmla="*/ 4944 w 540786"/>
                  <a:gd name="connsiteY3" fmla="*/ 294064 h 507439"/>
                  <a:gd name="connsiteX4" fmla="*/ 30344 w 540786"/>
                  <a:gd name="connsiteY4" fmla="*/ 448051 h 507439"/>
                  <a:gd name="connsiteX5" fmla="*/ 95432 w 540786"/>
                  <a:gd name="connsiteY5" fmla="*/ 500439 h 507439"/>
                  <a:gd name="connsiteX6" fmla="*/ 203382 w 540786"/>
                  <a:gd name="connsiteY6" fmla="*/ 505201 h 507439"/>
                  <a:gd name="connsiteX7" fmla="*/ 276407 w 540786"/>
                  <a:gd name="connsiteY7" fmla="*/ 484564 h 507439"/>
                  <a:gd name="connsiteX8" fmla="*/ 538344 w 540786"/>
                  <a:gd name="connsiteY8" fmla="*/ 429001 h 507439"/>
                  <a:gd name="connsiteX9" fmla="*/ 103369 w 540786"/>
                  <a:gd name="connsiteY9" fmla="*/ 495676 h 507439"/>
                  <a:gd name="connsiteX10" fmla="*/ 46219 w 540786"/>
                  <a:gd name="connsiteY10" fmla="*/ 394076 h 507439"/>
                  <a:gd name="connsiteX11" fmla="*/ 3357 w 540786"/>
                  <a:gd name="connsiteY11" fmla="*/ 159126 h 507439"/>
                  <a:gd name="connsiteX12" fmla="*/ 23994 w 540786"/>
                  <a:gd name="connsiteY12" fmla="*/ 41651 h 507439"/>
                  <a:gd name="connsiteX13" fmla="*/ 146232 w 540786"/>
                  <a:gd name="connsiteY13" fmla="*/ 376 h 50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0786" h="507439">
                    <a:moveTo>
                      <a:pt x="146232" y="376"/>
                    </a:moveTo>
                    <a:cubicBezTo>
                      <a:pt x="146497" y="-2534"/>
                      <a:pt x="49659" y="12018"/>
                      <a:pt x="25582" y="24189"/>
                    </a:cubicBezTo>
                    <a:cubicBezTo>
                      <a:pt x="1505" y="36360"/>
                      <a:pt x="5209" y="28422"/>
                      <a:pt x="1769" y="73401"/>
                    </a:cubicBezTo>
                    <a:cubicBezTo>
                      <a:pt x="-1671" y="118380"/>
                      <a:pt x="182" y="231622"/>
                      <a:pt x="4944" y="294064"/>
                    </a:cubicBezTo>
                    <a:cubicBezTo>
                      <a:pt x="9706" y="356506"/>
                      <a:pt x="15263" y="413655"/>
                      <a:pt x="30344" y="448051"/>
                    </a:cubicBezTo>
                    <a:cubicBezTo>
                      <a:pt x="45425" y="482447"/>
                      <a:pt x="66592" y="490914"/>
                      <a:pt x="95432" y="500439"/>
                    </a:cubicBezTo>
                    <a:cubicBezTo>
                      <a:pt x="124272" y="509964"/>
                      <a:pt x="173220" y="507847"/>
                      <a:pt x="203382" y="505201"/>
                    </a:cubicBezTo>
                    <a:cubicBezTo>
                      <a:pt x="233544" y="502555"/>
                      <a:pt x="220580" y="497264"/>
                      <a:pt x="276407" y="484564"/>
                    </a:cubicBezTo>
                    <a:cubicBezTo>
                      <a:pt x="332234" y="471864"/>
                      <a:pt x="567184" y="427149"/>
                      <a:pt x="538344" y="429001"/>
                    </a:cubicBezTo>
                    <a:cubicBezTo>
                      <a:pt x="509504" y="430853"/>
                      <a:pt x="185390" y="501497"/>
                      <a:pt x="103369" y="495676"/>
                    </a:cubicBezTo>
                    <a:cubicBezTo>
                      <a:pt x="21348" y="489855"/>
                      <a:pt x="62888" y="450168"/>
                      <a:pt x="46219" y="394076"/>
                    </a:cubicBezTo>
                    <a:cubicBezTo>
                      <a:pt x="29550" y="337984"/>
                      <a:pt x="7061" y="217863"/>
                      <a:pt x="3357" y="159126"/>
                    </a:cubicBezTo>
                    <a:cubicBezTo>
                      <a:pt x="-347" y="100389"/>
                      <a:pt x="2034" y="68638"/>
                      <a:pt x="23994" y="41651"/>
                    </a:cubicBezTo>
                    <a:cubicBezTo>
                      <a:pt x="45954" y="14664"/>
                      <a:pt x="145967" y="3286"/>
                      <a:pt x="146232" y="3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30512C0B-038F-4A7A-87B4-49B85972550E}"/>
                  </a:ext>
                </a:extLst>
              </p:cNvPr>
              <p:cNvSpPr/>
              <p:nvPr/>
            </p:nvSpPr>
            <p:spPr>
              <a:xfrm>
                <a:off x="7380130" y="3683892"/>
                <a:ext cx="524397" cy="314257"/>
              </a:xfrm>
              <a:custGeom>
                <a:avLst/>
                <a:gdLst>
                  <a:gd name="connsiteX0" fmla="*/ 158 w 524397"/>
                  <a:gd name="connsiteY0" fmla="*/ 7046 h 314257"/>
                  <a:gd name="connsiteX1" fmla="*/ 39845 w 524397"/>
                  <a:gd name="connsiteY1" fmla="*/ 276921 h 314257"/>
                  <a:gd name="connsiteX2" fmla="*/ 73183 w 524397"/>
                  <a:gd name="connsiteY2" fmla="*/ 308671 h 314257"/>
                  <a:gd name="connsiteX3" fmla="*/ 260508 w 524397"/>
                  <a:gd name="connsiteY3" fmla="*/ 313433 h 314257"/>
                  <a:gd name="connsiteX4" fmla="*/ 431958 w 524397"/>
                  <a:gd name="connsiteY4" fmla="*/ 299146 h 314257"/>
                  <a:gd name="connsiteX5" fmla="*/ 482758 w 524397"/>
                  <a:gd name="connsiteY5" fmla="*/ 267396 h 314257"/>
                  <a:gd name="connsiteX6" fmla="*/ 522445 w 524397"/>
                  <a:gd name="connsiteY6" fmla="*/ 183258 h 314257"/>
                  <a:gd name="connsiteX7" fmla="*/ 419258 w 524397"/>
                  <a:gd name="connsiteY7" fmla="*/ 299146 h 314257"/>
                  <a:gd name="connsiteX8" fmla="*/ 65245 w 524397"/>
                  <a:gd name="connsiteY8" fmla="*/ 254696 h 314257"/>
                  <a:gd name="connsiteX9" fmla="*/ 27145 w 524397"/>
                  <a:gd name="connsiteY9" fmla="*/ 94358 h 314257"/>
                  <a:gd name="connsiteX10" fmla="*/ 158 w 524397"/>
                  <a:gd name="connsiteY10" fmla="*/ 7046 h 31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397" h="314257">
                    <a:moveTo>
                      <a:pt x="158" y="7046"/>
                    </a:moveTo>
                    <a:cubicBezTo>
                      <a:pt x="2275" y="37473"/>
                      <a:pt x="27674" y="226650"/>
                      <a:pt x="39845" y="276921"/>
                    </a:cubicBezTo>
                    <a:cubicBezTo>
                      <a:pt x="52016" y="327192"/>
                      <a:pt x="36406" y="302586"/>
                      <a:pt x="73183" y="308671"/>
                    </a:cubicBezTo>
                    <a:cubicBezTo>
                      <a:pt x="109960" y="314756"/>
                      <a:pt x="200712" y="315020"/>
                      <a:pt x="260508" y="313433"/>
                    </a:cubicBezTo>
                    <a:cubicBezTo>
                      <a:pt x="320304" y="311846"/>
                      <a:pt x="394916" y="306819"/>
                      <a:pt x="431958" y="299146"/>
                    </a:cubicBezTo>
                    <a:cubicBezTo>
                      <a:pt x="469000" y="291473"/>
                      <a:pt x="467677" y="286711"/>
                      <a:pt x="482758" y="267396"/>
                    </a:cubicBezTo>
                    <a:cubicBezTo>
                      <a:pt x="497839" y="248081"/>
                      <a:pt x="533028" y="177966"/>
                      <a:pt x="522445" y="183258"/>
                    </a:cubicBezTo>
                    <a:cubicBezTo>
                      <a:pt x="511862" y="188550"/>
                      <a:pt x="495458" y="287240"/>
                      <a:pt x="419258" y="299146"/>
                    </a:cubicBezTo>
                    <a:cubicBezTo>
                      <a:pt x="343058" y="311052"/>
                      <a:pt x="130597" y="288827"/>
                      <a:pt x="65245" y="254696"/>
                    </a:cubicBezTo>
                    <a:cubicBezTo>
                      <a:pt x="-107" y="220565"/>
                      <a:pt x="36670" y="136691"/>
                      <a:pt x="27145" y="94358"/>
                    </a:cubicBezTo>
                    <a:cubicBezTo>
                      <a:pt x="17620" y="52025"/>
                      <a:pt x="-1959" y="-23381"/>
                      <a:pt x="158" y="70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53340836-03CE-4D35-A690-0A1602AACCB0}"/>
                  </a:ext>
                </a:extLst>
              </p:cNvPr>
              <p:cNvSpPr/>
              <p:nvPr/>
            </p:nvSpPr>
            <p:spPr>
              <a:xfrm>
                <a:off x="7828862" y="3866769"/>
                <a:ext cx="95076" cy="168845"/>
              </a:xfrm>
              <a:custGeom>
                <a:avLst/>
                <a:gdLst>
                  <a:gd name="connsiteX0" fmla="*/ 81651 w 95076"/>
                  <a:gd name="connsiteY0" fmla="*/ 381 h 168845"/>
                  <a:gd name="connsiteX1" fmla="*/ 89588 w 95076"/>
                  <a:gd name="connsiteY1" fmla="*/ 55944 h 168845"/>
                  <a:gd name="connsiteX2" fmla="*/ 688 w 95076"/>
                  <a:gd name="connsiteY2" fmla="*/ 168656 h 168845"/>
                  <a:gd name="connsiteX3" fmla="*/ 49901 w 95076"/>
                  <a:gd name="connsiteY3" fmla="*/ 81344 h 168845"/>
                  <a:gd name="connsiteX4" fmla="*/ 81651 w 95076"/>
                  <a:gd name="connsiteY4" fmla="*/ 381 h 16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76" h="168845">
                    <a:moveTo>
                      <a:pt x="81651" y="381"/>
                    </a:moveTo>
                    <a:cubicBezTo>
                      <a:pt x="88265" y="-3852"/>
                      <a:pt x="103082" y="27898"/>
                      <a:pt x="89588" y="55944"/>
                    </a:cubicBezTo>
                    <a:cubicBezTo>
                      <a:pt x="76094" y="83990"/>
                      <a:pt x="7302" y="164423"/>
                      <a:pt x="688" y="168656"/>
                    </a:cubicBezTo>
                    <a:cubicBezTo>
                      <a:pt x="-5926" y="172889"/>
                      <a:pt x="36936" y="105156"/>
                      <a:pt x="49901" y="81344"/>
                    </a:cubicBezTo>
                    <a:cubicBezTo>
                      <a:pt x="62866" y="57532"/>
                      <a:pt x="75037" y="4614"/>
                      <a:pt x="81651" y="3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CE521907-00D0-47AC-BF8B-70960B4B7E91}"/>
                  </a:ext>
                </a:extLst>
              </p:cNvPr>
              <p:cNvSpPr/>
              <p:nvPr/>
            </p:nvSpPr>
            <p:spPr>
              <a:xfrm>
                <a:off x="7905271" y="3884612"/>
                <a:ext cx="86150" cy="54117"/>
              </a:xfrm>
              <a:custGeom>
                <a:avLst/>
                <a:gdLst>
                  <a:gd name="connsiteX0" fmla="*/ 479 w 86150"/>
                  <a:gd name="connsiteY0" fmla="*/ 1 h 54117"/>
                  <a:gd name="connsiteX1" fmla="*/ 68742 w 86150"/>
                  <a:gd name="connsiteY1" fmla="*/ 46038 h 54117"/>
                  <a:gd name="connsiteX2" fmla="*/ 84617 w 86150"/>
                  <a:gd name="connsiteY2" fmla="*/ 53976 h 54117"/>
                  <a:gd name="connsiteX3" fmla="*/ 40167 w 86150"/>
                  <a:gd name="connsiteY3" fmla="*/ 44451 h 54117"/>
                  <a:gd name="connsiteX4" fmla="*/ 479 w 86150"/>
                  <a:gd name="connsiteY4" fmla="*/ 1 h 5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50" h="54117">
                    <a:moveTo>
                      <a:pt x="479" y="1"/>
                    </a:moveTo>
                    <a:cubicBezTo>
                      <a:pt x="5241" y="265"/>
                      <a:pt x="54719" y="37042"/>
                      <a:pt x="68742" y="46038"/>
                    </a:cubicBezTo>
                    <a:cubicBezTo>
                      <a:pt x="82765" y="55034"/>
                      <a:pt x="89379" y="54240"/>
                      <a:pt x="84617" y="53976"/>
                    </a:cubicBezTo>
                    <a:cubicBezTo>
                      <a:pt x="79855" y="53712"/>
                      <a:pt x="52603" y="50801"/>
                      <a:pt x="40167" y="44451"/>
                    </a:cubicBezTo>
                    <a:cubicBezTo>
                      <a:pt x="27732" y="38101"/>
                      <a:pt x="-4283" y="-263"/>
                      <a:pt x="479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D92CF88E-6D36-407D-AF7D-76FDE390272F}"/>
                  </a:ext>
                </a:extLst>
              </p:cNvPr>
              <p:cNvSpPr/>
              <p:nvPr/>
            </p:nvSpPr>
            <p:spPr>
              <a:xfrm>
                <a:off x="7897763" y="3930415"/>
                <a:ext cx="68067" cy="40630"/>
              </a:xfrm>
              <a:custGeom>
                <a:avLst/>
                <a:gdLst>
                  <a:gd name="connsiteX0" fmla="*/ 50 w 68067"/>
                  <a:gd name="connsiteY0" fmla="*/ 235 h 40630"/>
                  <a:gd name="connsiteX1" fmla="*/ 65137 w 68067"/>
                  <a:gd name="connsiteY1" fmla="*/ 39923 h 40630"/>
                  <a:gd name="connsiteX2" fmla="*/ 54025 w 68067"/>
                  <a:gd name="connsiteY2" fmla="*/ 24048 h 40630"/>
                  <a:gd name="connsiteX3" fmla="*/ 50 w 68067"/>
                  <a:gd name="connsiteY3" fmla="*/ 235 h 4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67" h="40630">
                    <a:moveTo>
                      <a:pt x="50" y="235"/>
                    </a:moveTo>
                    <a:cubicBezTo>
                      <a:pt x="1902" y="2881"/>
                      <a:pt x="56141" y="35954"/>
                      <a:pt x="65137" y="39923"/>
                    </a:cubicBezTo>
                    <a:cubicBezTo>
                      <a:pt x="74133" y="43892"/>
                      <a:pt x="60110" y="30133"/>
                      <a:pt x="54025" y="24048"/>
                    </a:cubicBezTo>
                    <a:cubicBezTo>
                      <a:pt x="47940" y="17963"/>
                      <a:pt x="-1802" y="-2411"/>
                      <a:pt x="50" y="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89EABB9E-38E6-4760-9098-E10A4DC0A8B8}"/>
                  </a:ext>
                </a:extLst>
              </p:cNvPr>
              <p:cNvSpPr/>
              <p:nvPr/>
            </p:nvSpPr>
            <p:spPr>
              <a:xfrm>
                <a:off x="8424645" y="4402356"/>
                <a:ext cx="949573" cy="125209"/>
              </a:xfrm>
              <a:custGeom>
                <a:avLst/>
                <a:gdLst>
                  <a:gd name="connsiteX0" fmla="*/ 12388 w 949573"/>
                  <a:gd name="connsiteY0" fmla="*/ 311 h 125209"/>
                  <a:gd name="connsiteX1" fmla="*/ 44138 w 949573"/>
                  <a:gd name="connsiteY1" fmla="*/ 63811 h 125209"/>
                  <a:gd name="connsiteX2" fmla="*/ 300255 w 949573"/>
                  <a:gd name="connsiteY2" fmla="*/ 125194 h 125209"/>
                  <a:gd name="connsiteX3" fmla="*/ 939488 w 949573"/>
                  <a:gd name="connsiteY3" fmla="*/ 70161 h 125209"/>
                  <a:gd name="connsiteX4" fmla="*/ 655855 w 949573"/>
                  <a:gd name="connsiteY4" fmla="*/ 118844 h 125209"/>
                  <a:gd name="connsiteX5" fmla="*/ 177488 w 949573"/>
                  <a:gd name="connsiteY5" fmla="*/ 91327 h 125209"/>
                  <a:gd name="connsiteX6" fmla="*/ 12388 w 949573"/>
                  <a:gd name="connsiteY6" fmla="*/ 311 h 1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9573" h="125209">
                    <a:moveTo>
                      <a:pt x="12388" y="311"/>
                    </a:moveTo>
                    <a:cubicBezTo>
                      <a:pt x="-9837" y="-4275"/>
                      <a:pt x="-3840" y="42997"/>
                      <a:pt x="44138" y="63811"/>
                    </a:cubicBezTo>
                    <a:cubicBezTo>
                      <a:pt x="92116" y="84625"/>
                      <a:pt x="151030" y="124136"/>
                      <a:pt x="300255" y="125194"/>
                    </a:cubicBezTo>
                    <a:cubicBezTo>
                      <a:pt x="449480" y="126252"/>
                      <a:pt x="880221" y="71219"/>
                      <a:pt x="939488" y="70161"/>
                    </a:cubicBezTo>
                    <a:cubicBezTo>
                      <a:pt x="998755" y="69103"/>
                      <a:pt x="782855" y="115316"/>
                      <a:pt x="655855" y="118844"/>
                    </a:cubicBezTo>
                    <a:cubicBezTo>
                      <a:pt x="528855" y="122372"/>
                      <a:pt x="287555" y="104027"/>
                      <a:pt x="177488" y="91327"/>
                    </a:cubicBezTo>
                    <a:cubicBezTo>
                      <a:pt x="67421" y="78627"/>
                      <a:pt x="34613" y="4897"/>
                      <a:pt x="12388" y="3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83E0272D-22CA-4E82-81EF-A122CC4D51A5}"/>
                  </a:ext>
                </a:extLst>
              </p:cNvPr>
              <p:cNvSpPr/>
              <p:nvPr/>
            </p:nvSpPr>
            <p:spPr>
              <a:xfrm>
                <a:off x="8427571" y="4460388"/>
                <a:ext cx="1104474" cy="101045"/>
              </a:xfrm>
              <a:custGeom>
                <a:avLst/>
                <a:gdLst>
                  <a:gd name="connsiteX0" fmla="*/ 1082612 w 1104474"/>
                  <a:gd name="connsiteY0" fmla="*/ 50229 h 101045"/>
                  <a:gd name="connsiteX1" fmla="*/ 661396 w 1104474"/>
                  <a:gd name="connsiteY1" fmla="*/ 98912 h 101045"/>
                  <a:gd name="connsiteX2" fmla="*/ 375646 w 1104474"/>
                  <a:gd name="connsiteY2" fmla="*/ 86212 h 101045"/>
                  <a:gd name="connsiteX3" fmla="*/ 87779 w 1104474"/>
                  <a:gd name="connsiteY3" fmla="*/ 31179 h 101045"/>
                  <a:gd name="connsiteX4" fmla="*/ 22162 w 1104474"/>
                  <a:gd name="connsiteY4" fmla="*/ 1545 h 101045"/>
                  <a:gd name="connsiteX5" fmla="*/ 428562 w 1104474"/>
                  <a:gd name="connsiteY5" fmla="*/ 77745 h 101045"/>
                  <a:gd name="connsiteX6" fmla="*/ 981012 w 1104474"/>
                  <a:gd name="connsiteY6" fmla="*/ 37529 h 101045"/>
                  <a:gd name="connsiteX7" fmla="*/ 1082612 w 1104474"/>
                  <a:gd name="connsiteY7" fmla="*/ 50229 h 10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474" h="101045">
                    <a:moveTo>
                      <a:pt x="1082612" y="50229"/>
                    </a:moveTo>
                    <a:cubicBezTo>
                      <a:pt x="1029343" y="60459"/>
                      <a:pt x="779224" y="92915"/>
                      <a:pt x="661396" y="98912"/>
                    </a:cubicBezTo>
                    <a:cubicBezTo>
                      <a:pt x="543568" y="104909"/>
                      <a:pt x="471249" y="97501"/>
                      <a:pt x="375646" y="86212"/>
                    </a:cubicBezTo>
                    <a:cubicBezTo>
                      <a:pt x="280043" y="74923"/>
                      <a:pt x="146693" y="45290"/>
                      <a:pt x="87779" y="31179"/>
                    </a:cubicBezTo>
                    <a:cubicBezTo>
                      <a:pt x="28865" y="17068"/>
                      <a:pt x="-34635" y="-6216"/>
                      <a:pt x="22162" y="1545"/>
                    </a:cubicBezTo>
                    <a:cubicBezTo>
                      <a:pt x="78959" y="9306"/>
                      <a:pt x="268754" y="71748"/>
                      <a:pt x="428562" y="77745"/>
                    </a:cubicBezTo>
                    <a:cubicBezTo>
                      <a:pt x="588370" y="83742"/>
                      <a:pt x="874120" y="44584"/>
                      <a:pt x="981012" y="37529"/>
                    </a:cubicBezTo>
                    <a:cubicBezTo>
                      <a:pt x="1087904" y="30474"/>
                      <a:pt x="1135881" y="39999"/>
                      <a:pt x="1082612" y="50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3F445442-34B5-48CE-93EE-BDA65A302575}"/>
                  </a:ext>
                </a:extLst>
              </p:cNvPr>
              <p:cNvSpPr/>
              <p:nvPr/>
            </p:nvSpPr>
            <p:spPr>
              <a:xfrm>
                <a:off x="7827264" y="4373725"/>
                <a:ext cx="355647" cy="163133"/>
              </a:xfrm>
              <a:custGeom>
                <a:avLst/>
                <a:gdLst>
                  <a:gd name="connsiteX0" fmla="*/ 4403 w 355647"/>
                  <a:gd name="connsiteY0" fmla="*/ 3542 h 163133"/>
                  <a:gd name="connsiteX1" fmla="*/ 353653 w 355647"/>
                  <a:gd name="connsiteY1" fmla="*/ 162292 h 163133"/>
                  <a:gd name="connsiteX2" fmla="*/ 154686 w 355647"/>
                  <a:gd name="connsiteY2" fmla="*/ 69158 h 163133"/>
                  <a:gd name="connsiteX3" fmla="*/ 324019 w 355647"/>
                  <a:gd name="connsiteY3" fmla="*/ 132658 h 163133"/>
                  <a:gd name="connsiteX4" fmla="*/ 167386 w 355647"/>
                  <a:gd name="connsiteY4" fmla="*/ 58575 h 163133"/>
                  <a:gd name="connsiteX5" fmla="*/ 4403 w 355647"/>
                  <a:gd name="connsiteY5" fmla="*/ 3542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647" h="163133">
                    <a:moveTo>
                      <a:pt x="4403" y="3542"/>
                    </a:moveTo>
                    <a:cubicBezTo>
                      <a:pt x="35447" y="20828"/>
                      <a:pt x="328606" y="151356"/>
                      <a:pt x="353653" y="162292"/>
                    </a:cubicBezTo>
                    <a:cubicBezTo>
                      <a:pt x="378700" y="173228"/>
                      <a:pt x="159625" y="74097"/>
                      <a:pt x="154686" y="69158"/>
                    </a:cubicBezTo>
                    <a:cubicBezTo>
                      <a:pt x="149747" y="64219"/>
                      <a:pt x="321902" y="134422"/>
                      <a:pt x="324019" y="132658"/>
                    </a:cubicBezTo>
                    <a:cubicBezTo>
                      <a:pt x="326136" y="130894"/>
                      <a:pt x="219950" y="80447"/>
                      <a:pt x="167386" y="58575"/>
                    </a:cubicBezTo>
                    <a:cubicBezTo>
                      <a:pt x="114822" y="36703"/>
                      <a:pt x="-26641" y="-13744"/>
                      <a:pt x="4403" y="35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9C3CF0A0-259F-4EC2-A7F8-D4EC1038A934}"/>
                  </a:ext>
                </a:extLst>
              </p:cNvPr>
              <p:cNvSpPr/>
              <p:nvPr/>
            </p:nvSpPr>
            <p:spPr>
              <a:xfrm>
                <a:off x="7835758" y="4257383"/>
                <a:ext cx="205469" cy="114445"/>
              </a:xfrm>
              <a:custGeom>
                <a:avLst/>
                <a:gdLst>
                  <a:gd name="connsiteX0" fmla="*/ 205459 w 205469"/>
                  <a:gd name="connsiteY0" fmla="*/ 58500 h 114445"/>
                  <a:gd name="connsiteX1" fmla="*/ 101742 w 205469"/>
                  <a:gd name="connsiteY1" fmla="*/ 9817 h 114445"/>
                  <a:gd name="connsiteX2" fmla="*/ 84809 w 205469"/>
                  <a:gd name="connsiteY2" fmla="*/ 9817 h 114445"/>
                  <a:gd name="connsiteX3" fmla="*/ 142 w 205469"/>
                  <a:gd name="connsiteY3" fmla="*/ 113534 h 114445"/>
                  <a:gd name="connsiteX4" fmla="*/ 65759 w 205469"/>
                  <a:gd name="connsiteY4" fmla="*/ 58500 h 114445"/>
                  <a:gd name="connsiteX5" fmla="*/ 108092 w 205469"/>
                  <a:gd name="connsiteY5" fmla="*/ 24634 h 114445"/>
                  <a:gd name="connsiteX6" fmla="*/ 205459 w 205469"/>
                  <a:gd name="connsiteY6" fmla="*/ 58500 h 11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469" h="114445">
                    <a:moveTo>
                      <a:pt x="205459" y="58500"/>
                    </a:moveTo>
                    <a:cubicBezTo>
                      <a:pt x="204401" y="56030"/>
                      <a:pt x="121850" y="17931"/>
                      <a:pt x="101742" y="9817"/>
                    </a:cubicBezTo>
                    <a:cubicBezTo>
                      <a:pt x="81634" y="1703"/>
                      <a:pt x="101742" y="-7469"/>
                      <a:pt x="84809" y="9817"/>
                    </a:cubicBezTo>
                    <a:cubicBezTo>
                      <a:pt x="67876" y="27103"/>
                      <a:pt x="3317" y="105420"/>
                      <a:pt x="142" y="113534"/>
                    </a:cubicBezTo>
                    <a:cubicBezTo>
                      <a:pt x="-3033" y="121648"/>
                      <a:pt x="47767" y="73317"/>
                      <a:pt x="65759" y="58500"/>
                    </a:cubicBezTo>
                    <a:cubicBezTo>
                      <a:pt x="83751" y="43683"/>
                      <a:pt x="88689" y="25692"/>
                      <a:pt x="108092" y="24634"/>
                    </a:cubicBezTo>
                    <a:cubicBezTo>
                      <a:pt x="127495" y="23576"/>
                      <a:pt x="206517" y="60970"/>
                      <a:pt x="205459" y="58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5FFEA7FD-0376-4166-AD6C-9A1BC8EEF696}"/>
                  </a:ext>
                </a:extLst>
              </p:cNvPr>
              <p:cNvSpPr/>
              <p:nvPr/>
            </p:nvSpPr>
            <p:spPr>
              <a:xfrm>
                <a:off x="7821057" y="4385713"/>
                <a:ext cx="19427" cy="156667"/>
              </a:xfrm>
              <a:custGeom>
                <a:avLst/>
                <a:gdLst>
                  <a:gd name="connsiteX0" fmla="*/ 14843 w 19427"/>
                  <a:gd name="connsiteY0" fmla="*/ 20 h 156667"/>
                  <a:gd name="connsiteX1" fmla="*/ 26 w 19427"/>
                  <a:gd name="connsiteY1" fmla="*/ 65637 h 156667"/>
                  <a:gd name="connsiteX2" fmla="*/ 19076 w 19427"/>
                  <a:gd name="connsiteY2" fmla="*/ 156654 h 156667"/>
                  <a:gd name="connsiteX3" fmla="*/ 12726 w 19427"/>
                  <a:gd name="connsiteY3" fmla="*/ 71987 h 156667"/>
                  <a:gd name="connsiteX4" fmla="*/ 14843 w 19427"/>
                  <a:gd name="connsiteY4" fmla="*/ 20 h 15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27" h="156667">
                    <a:moveTo>
                      <a:pt x="14843" y="20"/>
                    </a:moveTo>
                    <a:cubicBezTo>
                      <a:pt x="12726" y="-1038"/>
                      <a:pt x="-679" y="39531"/>
                      <a:pt x="26" y="65637"/>
                    </a:cubicBezTo>
                    <a:cubicBezTo>
                      <a:pt x="731" y="91743"/>
                      <a:pt x="16959" y="155596"/>
                      <a:pt x="19076" y="156654"/>
                    </a:cubicBezTo>
                    <a:cubicBezTo>
                      <a:pt x="21193" y="157712"/>
                      <a:pt x="13079" y="94212"/>
                      <a:pt x="12726" y="71987"/>
                    </a:cubicBezTo>
                    <a:cubicBezTo>
                      <a:pt x="12373" y="49762"/>
                      <a:pt x="16960" y="1078"/>
                      <a:pt x="14843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A3CAFA97-58B8-49FB-A6F9-96390AAAF5D5}"/>
                  </a:ext>
                </a:extLst>
              </p:cNvPr>
              <p:cNvSpPr/>
              <p:nvPr/>
            </p:nvSpPr>
            <p:spPr>
              <a:xfrm>
                <a:off x="7826955" y="4464962"/>
                <a:ext cx="452266" cy="302790"/>
              </a:xfrm>
              <a:custGeom>
                <a:avLst/>
                <a:gdLst>
                  <a:gd name="connsiteX0" fmla="*/ 2595 w 452266"/>
                  <a:gd name="connsiteY0" fmla="*/ 3321 h 302790"/>
                  <a:gd name="connsiteX1" fmla="*/ 201562 w 452266"/>
                  <a:gd name="connsiteY1" fmla="*/ 81638 h 302790"/>
                  <a:gd name="connsiteX2" fmla="*/ 368778 w 452266"/>
                  <a:gd name="connsiteY2" fmla="*/ 195938 h 302790"/>
                  <a:gd name="connsiteX3" fmla="*/ 419578 w 452266"/>
                  <a:gd name="connsiteY3" fmla="*/ 293305 h 302790"/>
                  <a:gd name="connsiteX4" fmla="*/ 451328 w 452266"/>
                  <a:gd name="connsiteY4" fmla="*/ 261555 h 302790"/>
                  <a:gd name="connsiteX5" fmla="*/ 440745 w 452266"/>
                  <a:gd name="connsiteY5" fmla="*/ 291188 h 302790"/>
                  <a:gd name="connsiteX6" fmla="*/ 408995 w 452266"/>
                  <a:gd name="connsiteY6" fmla="*/ 295421 h 302790"/>
                  <a:gd name="connsiteX7" fmla="*/ 351845 w 452266"/>
                  <a:gd name="connsiteY7" fmla="*/ 193821 h 302790"/>
                  <a:gd name="connsiteX8" fmla="*/ 2595 w 452266"/>
                  <a:gd name="connsiteY8" fmla="*/ 3321 h 30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266" h="302790">
                    <a:moveTo>
                      <a:pt x="2595" y="3321"/>
                    </a:moveTo>
                    <a:cubicBezTo>
                      <a:pt x="-22452" y="-15376"/>
                      <a:pt x="140532" y="49535"/>
                      <a:pt x="201562" y="81638"/>
                    </a:cubicBezTo>
                    <a:cubicBezTo>
                      <a:pt x="262592" y="113741"/>
                      <a:pt x="332442" y="160660"/>
                      <a:pt x="368778" y="195938"/>
                    </a:cubicBezTo>
                    <a:cubicBezTo>
                      <a:pt x="405114" y="231216"/>
                      <a:pt x="405820" y="282369"/>
                      <a:pt x="419578" y="293305"/>
                    </a:cubicBezTo>
                    <a:cubicBezTo>
                      <a:pt x="433336" y="304241"/>
                      <a:pt x="447800" y="261908"/>
                      <a:pt x="451328" y="261555"/>
                    </a:cubicBezTo>
                    <a:cubicBezTo>
                      <a:pt x="454856" y="261202"/>
                      <a:pt x="447800" y="285544"/>
                      <a:pt x="440745" y="291188"/>
                    </a:cubicBezTo>
                    <a:cubicBezTo>
                      <a:pt x="433690" y="296832"/>
                      <a:pt x="423812" y="311649"/>
                      <a:pt x="408995" y="295421"/>
                    </a:cubicBezTo>
                    <a:cubicBezTo>
                      <a:pt x="394178" y="279193"/>
                      <a:pt x="415698" y="241446"/>
                      <a:pt x="351845" y="193821"/>
                    </a:cubicBezTo>
                    <a:cubicBezTo>
                      <a:pt x="287992" y="146196"/>
                      <a:pt x="27642" y="22018"/>
                      <a:pt x="2595" y="33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7613597E-D542-4B8F-BF4B-3426689CE07E}"/>
                  </a:ext>
                </a:extLst>
              </p:cNvPr>
              <p:cNvSpPr/>
              <p:nvPr/>
            </p:nvSpPr>
            <p:spPr>
              <a:xfrm>
                <a:off x="7833781" y="4436527"/>
                <a:ext cx="438212" cy="302677"/>
              </a:xfrm>
              <a:custGeom>
                <a:avLst/>
                <a:gdLst>
                  <a:gd name="connsiteX0" fmla="*/ 2 w 438212"/>
                  <a:gd name="connsiteY0" fmla="*/ 6 h 302677"/>
                  <a:gd name="connsiteX1" fmla="*/ 361952 w 438212"/>
                  <a:gd name="connsiteY1" fmla="*/ 173573 h 302677"/>
                  <a:gd name="connsiteX2" fmla="*/ 433919 w 438212"/>
                  <a:gd name="connsiteY2" fmla="*/ 300573 h 302677"/>
                  <a:gd name="connsiteX3" fmla="*/ 423336 w 438212"/>
                  <a:gd name="connsiteY3" fmla="*/ 247656 h 302677"/>
                  <a:gd name="connsiteX4" fmla="*/ 368302 w 438212"/>
                  <a:gd name="connsiteY4" fmla="*/ 179923 h 302677"/>
                  <a:gd name="connsiteX5" fmla="*/ 2 w 438212"/>
                  <a:gd name="connsiteY5" fmla="*/ 6 h 3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212" h="302677">
                    <a:moveTo>
                      <a:pt x="2" y="6"/>
                    </a:moveTo>
                    <a:cubicBezTo>
                      <a:pt x="-1056" y="-1052"/>
                      <a:pt x="289633" y="123479"/>
                      <a:pt x="361952" y="173573"/>
                    </a:cubicBezTo>
                    <a:cubicBezTo>
                      <a:pt x="434271" y="223667"/>
                      <a:pt x="423688" y="288226"/>
                      <a:pt x="433919" y="300573"/>
                    </a:cubicBezTo>
                    <a:cubicBezTo>
                      <a:pt x="444150" y="312920"/>
                      <a:pt x="434272" y="267764"/>
                      <a:pt x="423336" y="247656"/>
                    </a:cubicBezTo>
                    <a:cubicBezTo>
                      <a:pt x="412400" y="227548"/>
                      <a:pt x="435330" y="221551"/>
                      <a:pt x="368302" y="179923"/>
                    </a:cubicBezTo>
                    <a:cubicBezTo>
                      <a:pt x="301274" y="138295"/>
                      <a:pt x="1060" y="1064"/>
                      <a:pt x="2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25C2B78B-F77D-434B-BC8F-E8E809CDC78B}"/>
                  </a:ext>
                </a:extLst>
              </p:cNvPr>
              <p:cNvSpPr/>
              <p:nvPr/>
            </p:nvSpPr>
            <p:spPr>
              <a:xfrm>
                <a:off x="7835862" y="4464036"/>
                <a:ext cx="610402" cy="804540"/>
              </a:xfrm>
              <a:custGeom>
                <a:avLst/>
                <a:gdLst>
                  <a:gd name="connsiteX0" fmla="*/ 38 w 610402"/>
                  <a:gd name="connsiteY0" fmla="*/ 14 h 804540"/>
                  <a:gd name="connsiteX1" fmla="*/ 186305 w 610402"/>
                  <a:gd name="connsiteY1" fmla="*/ 643481 h 804540"/>
                  <a:gd name="connsiteX2" fmla="*/ 209588 w 610402"/>
                  <a:gd name="connsiteY2" fmla="*/ 751431 h 804540"/>
                  <a:gd name="connsiteX3" fmla="*/ 264621 w 610402"/>
                  <a:gd name="connsiteY3" fmla="*/ 755664 h 804540"/>
                  <a:gd name="connsiteX4" fmla="*/ 548255 w 610402"/>
                  <a:gd name="connsiteY4" fmla="*/ 800114 h 804540"/>
                  <a:gd name="connsiteX5" fmla="*/ 571538 w 610402"/>
                  <a:gd name="connsiteY5" fmla="*/ 800114 h 804540"/>
                  <a:gd name="connsiteX6" fmla="*/ 590588 w 610402"/>
                  <a:gd name="connsiteY6" fmla="*/ 785297 h 804540"/>
                  <a:gd name="connsiteX7" fmla="*/ 609638 w 610402"/>
                  <a:gd name="connsiteY7" fmla="*/ 732381 h 804540"/>
                  <a:gd name="connsiteX8" fmla="*/ 563071 w 610402"/>
                  <a:gd name="connsiteY8" fmla="*/ 804347 h 804540"/>
                  <a:gd name="connsiteX9" fmla="*/ 211705 w 610402"/>
                  <a:gd name="connsiteY9" fmla="*/ 753547 h 804540"/>
                  <a:gd name="connsiteX10" fmla="*/ 247688 w 610402"/>
                  <a:gd name="connsiteY10" fmla="*/ 753547 h 804540"/>
                  <a:gd name="connsiteX11" fmla="*/ 203238 w 610402"/>
                  <a:gd name="connsiteY11" fmla="*/ 662531 h 804540"/>
                  <a:gd name="connsiteX12" fmla="*/ 38 w 610402"/>
                  <a:gd name="connsiteY12" fmla="*/ 14 h 80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0402" h="804540">
                    <a:moveTo>
                      <a:pt x="38" y="14"/>
                    </a:moveTo>
                    <a:cubicBezTo>
                      <a:pt x="-2784" y="-3161"/>
                      <a:pt x="151380" y="518245"/>
                      <a:pt x="186305" y="643481"/>
                    </a:cubicBezTo>
                    <a:cubicBezTo>
                      <a:pt x="221230" y="768717"/>
                      <a:pt x="196535" y="732734"/>
                      <a:pt x="209588" y="751431"/>
                    </a:cubicBezTo>
                    <a:cubicBezTo>
                      <a:pt x="222641" y="770128"/>
                      <a:pt x="208177" y="747550"/>
                      <a:pt x="264621" y="755664"/>
                    </a:cubicBezTo>
                    <a:cubicBezTo>
                      <a:pt x="321065" y="763778"/>
                      <a:pt x="497102" y="792706"/>
                      <a:pt x="548255" y="800114"/>
                    </a:cubicBezTo>
                    <a:cubicBezTo>
                      <a:pt x="599408" y="807522"/>
                      <a:pt x="564483" y="802583"/>
                      <a:pt x="571538" y="800114"/>
                    </a:cubicBezTo>
                    <a:cubicBezTo>
                      <a:pt x="578593" y="797645"/>
                      <a:pt x="584238" y="796586"/>
                      <a:pt x="590588" y="785297"/>
                    </a:cubicBezTo>
                    <a:cubicBezTo>
                      <a:pt x="596938" y="774008"/>
                      <a:pt x="614224" y="729206"/>
                      <a:pt x="609638" y="732381"/>
                    </a:cubicBezTo>
                    <a:cubicBezTo>
                      <a:pt x="605052" y="735556"/>
                      <a:pt x="629393" y="800819"/>
                      <a:pt x="563071" y="804347"/>
                    </a:cubicBezTo>
                    <a:cubicBezTo>
                      <a:pt x="496749" y="807875"/>
                      <a:pt x="264269" y="762014"/>
                      <a:pt x="211705" y="753547"/>
                    </a:cubicBezTo>
                    <a:cubicBezTo>
                      <a:pt x="159141" y="745080"/>
                      <a:pt x="249099" y="768716"/>
                      <a:pt x="247688" y="753547"/>
                    </a:cubicBezTo>
                    <a:cubicBezTo>
                      <a:pt x="246277" y="738378"/>
                      <a:pt x="243807" y="784945"/>
                      <a:pt x="203238" y="662531"/>
                    </a:cubicBezTo>
                    <a:cubicBezTo>
                      <a:pt x="162669" y="540117"/>
                      <a:pt x="2860" y="3189"/>
                      <a:pt x="38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A7CFABBF-2D96-41AA-B97E-7D71E0F18E06}"/>
                  </a:ext>
                </a:extLst>
              </p:cNvPr>
              <p:cNvSpPr/>
              <p:nvPr/>
            </p:nvSpPr>
            <p:spPr>
              <a:xfrm>
                <a:off x="8077177" y="5092697"/>
                <a:ext cx="299138" cy="141671"/>
              </a:xfrm>
              <a:custGeom>
                <a:avLst/>
                <a:gdLst>
                  <a:gd name="connsiteX0" fmla="*/ 298473 w 299138"/>
                  <a:gd name="connsiteY0" fmla="*/ 3 h 141671"/>
                  <a:gd name="connsiteX1" fmla="*/ 275190 w 299138"/>
                  <a:gd name="connsiteY1" fmla="*/ 129120 h 141671"/>
                  <a:gd name="connsiteX2" fmla="*/ 234973 w 299138"/>
                  <a:gd name="connsiteY2" fmla="*/ 133353 h 141671"/>
                  <a:gd name="connsiteX3" fmla="*/ 23 w 299138"/>
                  <a:gd name="connsiteY3" fmla="*/ 99486 h 141671"/>
                  <a:gd name="connsiteX4" fmla="*/ 249790 w 299138"/>
                  <a:gd name="connsiteY4" fmla="*/ 124886 h 141671"/>
                  <a:gd name="connsiteX5" fmla="*/ 298473 w 299138"/>
                  <a:gd name="connsiteY5" fmla="*/ 3 h 14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138" h="141671">
                    <a:moveTo>
                      <a:pt x="298473" y="3"/>
                    </a:moveTo>
                    <a:cubicBezTo>
                      <a:pt x="302706" y="709"/>
                      <a:pt x="285773" y="106895"/>
                      <a:pt x="275190" y="129120"/>
                    </a:cubicBezTo>
                    <a:cubicBezTo>
                      <a:pt x="264607" y="151345"/>
                      <a:pt x="280834" y="138292"/>
                      <a:pt x="234973" y="133353"/>
                    </a:cubicBezTo>
                    <a:cubicBezTo>
                      <a:pt x="189112" y="128414"/>
                      <a:pt x="-2447" y="100897"/>
                      <a:pt x="23" y="99486"/>
                    </a:cubicBezTo>
                    <a:cubicBezTo>
                      <a:pt x="2492" y="98075"/>
                      <a:pt x="201460" y="137233"/>
                      <a:pt x="249790" y="124886"/>
                    </a:cubicBezTo>
                    <a:cubicBezTo>
                      <a:pt x="298120" y="112539"/>
                      <a:pt x="294240" y="-703"/>
                      <a:pt x="298473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4135CF03-A921-4FA5-BC06-95A74AA2C51F}"/>
                  </a:ext>
                </a:extLst>
              </p:cNvPr>
              <p:cNvSpPr/>
              <p:nvPr/>
            </p:nvSpPr>
            <p:spPr>
              <a:xfrm>
                <a:off x="8342222" y="5079976"/>
                <a:ext cx="62869" cy="170127"/>
              </a:xfrm>
              <a:custGeom>
                <a:avLst/>
                <a:gdLst>
                  <a:gd name="connsiteX0" fmla="*/ 30253 w 62869"/>
                  <a:gd name="connsiteY0" fmla="*/ 24 h 170127"/>
                  <a:gd name="connsiteX1" fmla="*/ 47716 w 62869"/>
                  <a:gd name="connsiteY1" fmla="*/ 128612 h 170127"/>
                  <a:gd name="connsiteX2" fmla="*/ 91 w 62869"/>
                  <a:gd name="connsiteY2" fmla="*/ 169887 h 170127"/>
                  <a:gd name="connsiteX3" fmla="*/ 62003 w 62869"/>
                  <a:gd name="connsiteY3" fmla="*/ 139724 h 170127"/>
                  <a:gd name="connsiteX4" fmla="*/ 30253 w 62869"/>
                  <a:gd name="connsiteY4" fmla="*/ 24 h 17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9" h="170127">
                    <a:moveTo>
                      <a:pt x="30253" y="24"/>
                    </a:moveTo>
                    <a:cubicBezTo>
                      <a:pt x="27872" y="-1828"/>
                      <a:pt x="52743" y="100301"/>
                      <a:pt x="47716" y="128612"/>
                    </a:cubicBezTo>
                    <a:cubicBezTo>
                      <a:pt x="42689" y="156923"/>
                      <a:pt x="-2290" y="168035"/>
                      <a:pt x="91" y="169887"/>
                    </a:cubicBezTo>
                    <a:cubicBezTo>
                      <a:pt x="2472" y="171739"/>
                      <a:pt x="55124" y="163007"/>
                      <a:pt x="62003" y="139724"/>
                    </a:cubicBezTo>
                    <a:cubicBezTo>
                      <a:pt x="68882" y="116441"/>
                      <a:pt x="32634" y="1876"/>
                      <a:pt x="30253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42E448C5-4AA4-432B-9283-4D5D41647D57}"/>
                  </a:ext>
                </a:extLst>
              </p:cNvPr>
              <p:cNvSpPr/>
              <p:nvPr/>
            </p:nvSpPr>
            <p:spPr>
              <a:xfrm>
                <a:off x="8270450" y="4744147"/>
                <a:ext cx="97307" cy="358138"/>
              </a:xfrm>
              <a:custGeom>
                <a:avLst/>
                <a:gdLst>
                  <a:gd name="connsiteX0" fmla="*/ 3600 w 97307"/>
                  <a:gd name="connsiteY0" fmla="*/ 891 h 358138"/>
                  <a:gd name="connsiteX1" fmla="*/ 59163 w 97307"/>
                  <a:gd name="connsiteY1" fmla="*/ 99316 h 358138"/>
                  <a:gd name="connsiteX2" fmla="*/ 73450 w 97307"/>
                  <a:gd name="connsiteY2" fmla="*/ 216791 h 358138"/>
                  <a:gd name="connsiteX3" fmla="*/ 97263 w 97307"/>
                  <a:gd name="connsiteY3" fmla="*/ 358078 h 358138"/>
                  <a:gd name="connsiteX4" fmla="*/ 78213 w 97307"/>
                  <a:gd name="connsiteY4" fmla="*/ 232666 h 358138"/>
                  <a:gd name="connsiteX5" fmla="*/ 38525 w 97307"/>
                  <a:gd name="connsiteY5" fmla="*/ 99316 h 358138"/>
                  <a:gd name="connsiteX6" fmla="*/ 9950 w 97307"/>
                  <a:gd name="connsiteY6" fmla="*/ 51691 h 358138"/>
                  <a:gd name="connsiteX7" fmla="*/ 3600 w 97307"/>
                  <a:gd name="connsiteY7" fmla="*/ 891 h 35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307" h="358138">
                    <a:moveTo>
                      <a:pt x="3600" y="891"/>
                    </a:moveTo>
                    <a:cubicBezTo>
                      <a:pt x="11802" y="8828"/>
                      <a:pt x="47521" y="63333"/>
                      <a:pt x="59163" y="99316"/>
                    </a:cubicBezTo>
                    <a:cubicBezTo>
                      <a:pt x="70805" y="135299"/>
                      <a:pt x="67100" y="173664"/>
                      <a:pt x="73450" y="216791"/>
                    </a:cubicBezTo>
                    <a:cubicBezTo>
                      <a:pt x="79800" y="259918"/>
                      <a:pt x="96469" y="355432"/>
                      <a:pt x="97263" y="358078"/>
                    </a:cubicBezTo>
                    <a:cubicBezTo>
                      <a:pt x="98057" y="360724"/>
                      <a:pt x="88003" y="275793"/>
                      <a:pt x="78213" y="232666"/>
                    </a:cubicBezTo>
                    <a:cubicBezTo>
                      <a:pt x="68423" y="189539"/>
                      <a:pt x="49902" y="129478"/>
                      <a:pt x="38525" y="99316"/>
                    </a:cubicBezTo>
                    <a:cubicBezTo>
                      <a:pt x="27148" y="69154"/>
                      <a:pt x="17094" y="63068"/>
                      <a:pt x="9950" y="51691"/>
                    </a:cubicBezTo>
                    <a:cubicBezTo>
                      <a:pt x="2806" y="40314"/>
                      <a:pt x="-4602" y="-7046"/>
                      <a:pt x="3600" y="8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97DD0E9A-D08F-44DA-92DC-42362D6764D9}"/>
                  </a:ext>
                </a:extLst>
              </p:cNvPr>
              <p:cNvSpPr/>
              <p:nvPr/>
            </p:nvSpPr>
            <p:spPr>
              <a:xfrm>
                <a:off x="8269100" y="4733294"/>
                <a:ext cx="380602" cy="468473"/>
              </a:xfrm>
              <a:custGeom>
                <a:avLst/>
                <a:gdLst>
                  <a:gd name="connsiteX0" fmla="*/ 1775 w 380602"/>
                  <a:gd name="connsiteY0" fmla="*/ 631 h 468473"/>
                  <a:gd name="connsiteX1" fmla="*/ 157350 w 380602"/>
                  <a:gd name="connsiteY1" fmla="*/ 27619 h 468473"/>
                  <a:gd name="connsiteX2" fmla="*/ 257363 w 380602"/>
                  <a:gd name="connsiteY2" fmla="*/ 65719 h 468473"/>
                  <a:gd name="connsiteX3" fmla="*/ 285938 w 380602"/>
                  <a:gd name="connsiteY3" fmla="*/ 105406 h 468473"/>
                  <a:gd name="connsiteX4" fmla="*/ 335150 w 380602"/>
                  <a:gd name="connsiteY4" fmla="*/ 233994 h 468473"/>
                  <a:gd name="connsiteX5" fmla="*/ 371663 w 380602"/>
                  <a:gd name="connsiteY5" fmla="*/ 367344 h 468473"/>
                  <a:gd name="connsiteX6" fmla="*/ 366900 w 380602"/>
                  <a:gd name="connsiteY6" fmla="*/ 437194 h 468473"/>
                  <a:gd name="connsiteX7" fmla="*/ 355788 w 380602"/>
                  <a:gd name="connsiteY7" fmla="*/ 467356 h 468473"/>
                  <a:gd name="connsiteX8" fmla="*/ 308163 w 380602"/>
                  <a:gd name="connsiteY8" fmla="*/ 461006 h 468473"/>
                  <a:gd name="connsiteX9" fmla="*/ 131950 w 380602"/>
                  <a:gd name="connsiteY9" fmla="*/ 451481 h 468473"/>
                  <a:gd name="connsiteX10" fmla="*/ 355788 w 380602"/>
                  <a:gd name="connsiteY10" fmla="*/ 453069 h 468473"/>
                  <a:gd name="connsiteX11" fmla="*/ 374838 w 380602"/>
                  <a:gd name="connsiteY11" fmla="*/ 345119 h 468473"/>
                  <a:gd name="connsiteX12" fmla="*/ 354200 w 380602"/>
                  <a:gd name="connsiteY12" fmla="*/ 235581 h 468473"/>
                  <a:gd name="connsiteX13" fmla="*/ 268475 w 380602"/>
                  <a:gd name="connsiteY13" fmla="*/ 54606 h 468473"/>
                  <a:gd name="connsiteX14" fmla="*/ 1775 w 380602"/>
                  <a:gd name="connsiteY14" fmla="*/ 631 h 46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602" h="468473">
                    <a:moveTo>
                      <a:pt x="1775" y="631"/>
                    </a:moveTo>
                    <a:cubicBezTo>
                      <a:pt x="-16746" y="-3867"/>
                      <a:pt x="114752" y="16771"/>
                      <a:pt x="157350" y="27619"/>
                    </a:cubicBezTo>
                    <a:cubicBezTo>
                      <a:pt x="199948" y="38467"/>
                      <a:pt x="235932" y="52755"/>
                      <a:pt x="257363" y="65719"/>
                    </a:cubicBezTo>
                    <a:cubicBezTo>
                      <a:pt x="278794" y="78684"/>
                      <a:pt x="272974" y="77360"/>
                      <a:pt x="285938" y="105406"/>
                    </a:cubicBezTo>
                    <a:cubicBezTo>
                      <a:pt x="298902" y="133452"/>
                      <a:pt x="320863" y="190338"/>
                      <a:pt x="335150" y="233994"/>
                    </a:cubicBezTo>
                    <a:cubicBezTo>
                      <a:pt x="349437" y="277650"/>
                      <a:pt x="366371" y="333477"/>
                      <a:pt x="371663" y="367344"/>
                    </a:cubicBezTo>
                    <a:cubicBezTo>
                      <a:pt x="376955" y="401211"/>
                      <a:pt x="369546" y="420525"/>
                      <a:pt x="366900" y="437194"/>
                    </a:cubicBezTo>
                    <a:cubicBezTo>
                      <a:pt x="364254" y="453863"/>
                      <a:pt x="365578" y="463387"/>
                      <a:pt x="355788" y="467356"/>
                    </a:cubicBezTo>
                    <a:cubicBezTo>
                      <a:pt x="345999" y="471325"/>
                      <a:pt x="345469" y="463652"/>
                      <a:pt x="308163" y="461006"/>
                    </a:cubicBezTo>
                    <a:cubicBezTo>
                      <a:pt x="270857" y="458360"/>
                      <a:pt x="124013" y="452804"/>
                      <a:pt x="131950" y="451481"/>
                    </a:cubicBezTo>
                    <a:cubicBezTo>
                      <a:pt x="139888" y="450158"/>
                      <a:pt x="315307" y="470796"/>
                      <a:pt x="355788" y="453069"/>
                    </a:cubicBezTo>
                    <a:cubicBezTo>
                      <a:pt x="396269" y="435342"/>
                      <a:pt x="375103" y="381367"/>
                      <a:pt x="374838" y="345119"/>
                    </a:cubicBezTo>
                    <a:cubicBezTo>
                      <a:pt x="374573" y="308871"/>
                      <a:pt x="371927" y="284000"/>
                      <a:pt x="354200" y="235581"/>
                    </a:cubicBezTo>
                    <a:cubicBezTo>
                      <a:pt x="336473" y="187162"/>
                      <a:pt x="325096" y="95087"/>
                      <a:pt x="268475" y="54606"/>
                    </a:cubicBezTo>
                    <a:cubicBezTo>
                      <a:pt x="211854" y="14125"/>
                      <a:pt x="20296" y="5129"/>
                      <a:pt x="1775" y="6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3257DF46-88CB-4889-9795-2FDC20140F38}"/>
                  </a:ext>
                </a:extLst>
              </p:cNvPr>
              <p:cNvSpPr/>
              <p:nvPr/>
            </p:nvSpPr>
            <p:spPr>
              <a:xfrm>
                <a:off x="8292050" y="4756090"/>
                <a:ext cx="278865" cy="201770"/>
              </a:xfrm>
              <a:custGeom>
                <a:avLst/>
                <a:gdLst>
                  <a:gd name="connsiteX0" fmla="*/ 1050 w 278865"/>
                  <a:gd name="connsiteY0" fmla="*/ 3235 h 201770"/>
                  <a:gd name="connsiteX1" fmla="*/ 197900 w 278865"/>
                  <a:gd name="connsiteY1" fmla="*/ 50860 h 201770"/>
                  <a:gd name="connsiteX2" fmla="*/ 243938 w 278865"/>
                  <a:gd name="connsiteY2" fmla="*/ 104835 h 201770"/>
                  <a:gd name="connsiteX3" fmla="*/ 278863 w 278865"/>
                  <a:gd name="connsiteY3" fmla="*/ 201673 h 201770"/>
                  <a:gd name="connsiteX4" fmla="*/ 242350 w 278865"/>
                  <a:gd name="connsiteY4" fmla="*/ 85785 h 201770"/>
                  <a:gd name="connsiteX5" fmla="*/ 124875 w 278865"/>
                  <a:gd name="connsiteY5" fmla="*/ 14348 h 201770"/>
                  <a:gd name="connsiteX6" fmla="*/ 1050 w 278865"/>
                  <a:gd name="connsiteY6" fmla="*/ 3235 h 20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865" h="201770">
                    <a:moveTo>
                      <a:pt x="1050" y="3235"/>
                    </a:moveTo>
                    <a:cubicBezTo>
                      <a:pt x="13221" y="9320"/>
                      <a:pt x="157419" y="33927"/>
                      <a:pt x="197900" y="50860"/>
                    </a:cubicBezTo>
                    <a:cubicBezTo>
                      <a:pt x="238381" y="67793"/>
                      <a:pt x="230444" y="79700"/>
                      <a:pt x="243938" y="104835"/>
                    </a:cubicBezTo>
                    <a:cubicBezTo>
                      <a:pt x="257432" y="129970"/>
                      <a:pt x="279128" y="204848"/>
                      <a:pt x="278863" y="201673"/>
                    </a:cubicBezTo>
                    <a:cubicBezTo>
                      <a:pt x="278598" y="198498"/>
                      <a:pt x="268015" y="117006"/>
                      <a:pt x="242350" y="85785"/>
                    </a:cubicBezTo>
                    <a:cubicBezTo>
                      <a:pt x="216685" y="54564"/>
                      <a:pt x="164033" y="29694"/>
                      <a:pt x="124875" y="14348"/>
                    </a:cubicBezTo>
                    <a:cubicBezTo>
                      <a:pt x="85717" y="-998"/>
                      <a:pt x="-11121" y="-2850"/>
                      <a:pt x="1050" y="3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9CC02AAD-376E-4C21-ACB6-7BD0FEDF7999}"/>
                  </a:ext>
                </a:extLst>
              </p:cNvPr>
              <p:cNvSpPr/>
              <p:nvPr/>
            </p:nvSpPr>
            <p:spPr>
              <a:xfrm>
                <a:off x="8308696" y="4779104"/>
                <a:ext cx="257578" cy="296187"/>
              </a:xfrm>
              <a:custGeom>
                <a:avLst/>
                <a:gdLst>
                  <a:gd name="connsiteX0" fmla="*/ 3454 w 257578"/>
                  <a:gd name="connsiteY0" fmla="*/ 5621 h 296187"/>
                  <a:gd name="connsiteX1" fmla="*/ 173317 w 257578"/>
                  <a:gd name="connsiteY1" fmla="*/ 72296 h 296187"/>
                  <a:gd name="connsiteX2" fmla="*/ 208242 w 257578"/>
                  <a:gd name="connsiteY2" fmla="*/ 164371 h 296187"/>
                  <a:gd name="connsiteX3" fmla="*/ 257454 w 257578"/>
                  <a:gd name="connsiteY3" fmla="*/ 296134 h 296187"/>
                  <a:gd name="connsiteX4" fmla="*/ 220942 w 257578"/>
                  <a:gd name="connsiteY4" fmla="*/ 148496 h 296187"/>
                  <a:gd name="connsiteX5" fmla="*/ 178079 w 257578"/>
                  <a:gd name="connsiteY5" fmla="*/ 65946 h 296187"/>
                  <a:gd name="connsiteX6" fmla="*/ 68542 w 257578"/>
                  <a:gd name="connsiteY6" fmla="*/ 11971 h 296187"/>
                  <a:gd name="connsiteX7" fmla="*/ 3454 w 257578"/>
                  <a:gd name="connsiteY7" fmla="*/ 5621 h 29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578" h="296187">
                    <a:moveTo>
                      <a:pt x="3454" y="5621"/>
                    </a:moveTo>
                    <a:cubicBezTo>
                      <a:pt x="20916" y="15675"/>
                      <a:pt x="139186" y="45838"/>
                      <a:pt x="173317" y="72296"/>
                    </a:cubicBezTo>
                    <a:cubicBezTo>
                      <a:pt x="207448" y="98754"/>
                      <a:pt x="194219" y="127065"/>
                      <a:pt x="208242" y="164371"/>
                    </a:cubicBezTo>
                    <a:cubicBezTo>
                      <a:pt x="222265" y="201677"/>
                      <a:pt x="255337" y="298780"/>
                      <a:pt x="257454" y="296134"/>
                    </a:cubicBezTo>
                    <a:cubicBezTo>
                      <a:pt x="259571" y="293488"/>
                      <a:pt x="234171" y="186861"/>
                      <a:pt x="220942" y="148496"/>
                    </a:cubicBezTo>
                    <a:cubicBezTo>
                      <a:pt x="207713" y="110131"/>
                      <a:pt x="203479" y="88700"/>
                      <a:pt x="178079" y="65946"/>
                    </a:cubicBezTo>
                    <a:cubicBezTo>
                      <a:pt x="152679" y="43192"/>
                      <a:pt x="98175" y="24142"/>
                      <a:pt x="68542" y="11971"/>
                    </a:cubicBezTo>
                    <a:cubicBezTo>
                      <a:pt x="38909" y="-200"/>
                      <a:pt x="-14008" y="-4433"/>
                      <a:pt x="3454" y="56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F3AC0C33-54AB-4C8A-A966-A083714AAA65}"/>
                  </a:ext>
                </a:extLst>
              </p:cNvPr>
              <p:cNvSpPr/>
              <p:nvPr/>
            </p:nvSpPr>
            <p:spPr>
              <a:xfrm>
                <a:off x="8397801" y="5071554"/>
                <a:ext cx="224867" cy="35742"/>
              </a:xfrm>
              <a:custGeom>
                <a:avLst/>
                <a:gdLst>
                  <a:gd name="connsiteX0" fmla="*/ 74 w 224867"/>
                  <a:gd name="connsiteY0" fmla="*/ 509 h 35742"/>
                  <a:gd name="connsiteX1" fmla="*/ 209624 w 224867"/>
                  <a:gd name="connsiteY1" fmla="*/ 35434 h 35742"/>
                  <a:gd name="connsiteX2" fmla="*/ 185812 w 224867"/>
                  <a:gd name="connsiteY2" fmla="*/ 16384 h 35742"/>
                  <a:gd name="connsiteX3" fmla="*/ 74 w 224867"/>
                  <a:gd name="connsiteY3" fmla="*/ 509 h 3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867" h="35742">
                    <a:moveTo>
                      <a:pt x="74" y="509"/>
                    </a:moveTo>
                    <a:cubicBezTo>
                      <a:pt x="4043" y="3684"/>
                      <a:pt x="178668" y="32788"/>
                      <a:pt x="209624" y="35434"/>
                    </a:cubicBezTo>
                    <a:cubicBezTo>
                      <a:pt x="240580" y="38080"/>
                      <a:pt x="220208" y="22999"/>
                      <a:pt x="185812" y="16384"/>
                    </a:cubicBezTo>
                    <a:cubicBezTo>
                      <a:pt x="151416" y="9769"/>
                      <a:pt x="-3895" y="-2666"/>
                      <a:pt x="74" y="5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E1C127FA-B98C-4B78-9489-AEBD65BA6F8F}"/>
                  </a:ext>
                </a:extLst>
              </p:cNvPr>
              <p:cNvSpPr/>
              <p:nvPr/>
            </p:nvSpPr>
            <p:spPr>
              <a:xfrm>
                <a:off x="8394269" y="5103696"/>
                <a:ext cx="192965" cy="53388"/>
              </a:xfrm>
              <a:custGeom>
                <a:avLst/>
                <a:gdLst>
                  <a:gd name="connsiteX0" fmla="*/ 3606 w 192965"/>
                  <a:gd name="connsiteY0" fmla="*/ 117 h 53388"/>
                  <a:gd name="connsiteX1" fmla="*/ 67106 w 192965"/>
                  <a:gd name="connsiteY1" fmla="*/ 44567 h 53388"/>
                  <a:gd name="connsiteX2" fmla="*/ 179819 w 192965"/>
                  <a:gd name="connsiteY2" fmla="*/ 52504 h 53388"/>
                  <a:gd name="connsiteX3" fmla="*/ 173469 w 192965"/>
                  <a:gd name="connsiteY3" fmla="*/ 31867 h 53388"/>
                  <a:gd name="connsiteX4" fmla="*/ 3606 w 192965"/>
                  <a:gd name="connsiteY4" fmla="*/ 117 h 5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965" h="53388">
                    <a:moveTo>
                      <a:pt x="3606" y="117"/>
                    </a:moveTo>
                    <a:cubicBezTo>
                      <a:pt x="-14121" y="2234"/>
                      <a:pt x="37737" y="35836"/>
                      <a:pt x="67106" y="44567"/>
                    </a:cubicBezTo>
                    <a:cubicBezTo>
                      <a:pt x="96475" y="53298"/>
                      <a:pt x="162092" y="54621"/>
                      <a:pt x="179819" y="52504"/>
                    </a:cubicBezTo>
                    <a:cubicBezTo>
                      <a:pt x="197546" y="50387"/>
                      <a:pt x="199134" y="38746"/>
                      <a:pt x="173469" y="31867"/>
                    </a:cubicBezTo>
                    <a:cubicBezTo>
                      <a:pt x="147804" y="24988"/>
                      <a:pt x="21333" y="-2000"/>
                      <a:pt x="3606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F11247CB-7B88-4937-AC5D-210BAC8520BF}"/>
                  </a:ext>
                </a:extLst>
              </p:cNvPr>
              <p:cNvSpPr/>
              <p:nvPr/>
            </p:nvSpPr>
            <p:spPr>
              <a:xfrm>
                <a:off x="8366848" y="4889337"/>
                <a:ext cx="118349" cy="115551"/>
              </a:xfrm>
              <a:custGeom>
                <a:avLst/>
                <a:gdLst>
                  <a:gd name="connsiteX0" fmla="*/ 118340 w 118349"/>
                  <a:gd name="connsiteY0" fmla="*/ 1751 h 115551"/>
                  <a:gd name="connsiteX1" fmla="*/ 75477 w 118349"/>
                  <a:gd name="connsiteY1" fmla="*/ 106526 h 115551"/>
                  <a:gd name="connsiteX2" fmla="*/ 70715 w 118349"/>
                  <a:gd name="connsiteY2" fmla="*/ 103351 h 115551"/>
                  <a:gd name="connsiteX3" fmla="*/ 38965 w 118349"/>
                  <a:gd name="connsiteY3" fmla="*/ 47788 h 115551"/>
                  <a:gd name="connsiteX4" fmla="*/ 865 w 118349"/>
                  <a:gd name="connsiteY4" fmla="*/ 30326 h 115551"/>
                  <a:gd name="connsiteX5" fmla="*/ 78652 w 118349"/>
                  <a:gd name="connsiteY5" fmla="*/ 39851 h 115551"/>
                  <a:gd name="connsiteX6" fmla="*/ 118340 w 118349"/>
                  <a:gd name="connsiteY6" fmla="*/ 1751 h 1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349" h="115551">
                    <a:moveTo>
                      <a:pt x="118340" y="1751"/>
                    </a:moveTo>
                    <a:cubicBezTo>
                      <a:pt x="117811" y="12863"/>
                      <a:pt x="83414" y="89593"/>
                      <a:pt x="75477" y="106526"/>
                    </a:cubicBezTo>
                    <a:cubicBezTo>
                      <a:pt x="67540" y="123459"/>
                      <a:pt x="76800" y="113141"/>
                      <a:pt x="70715" y="103351"/>
                    </a:cubicBezTo>
                    <a:cubicBezTo>
                      <a:pt x="64630" y="93561"/>
                      <a:pt x="50607" y="59959"/>
                      <a:pt x="38965" y="47788"/>
                    </a:cubicBezTo>
                    <a:cubicBezTo>
                      <a:pt x="27323" y="35617"/>
                      <a:pt x="-5749" y="31649"/>
                      <a:pt x="865" y="30326"/>
                    </a:cubicBezTo>
                    <a:cubicBezTo>
                      <a:pt x="7479" y="29003"/>
                      <a:pt x="60396" y="43820"/>
                      <a:pt x="78652" y="39851"/>
                    </a:cubicBezTo>
                    <a:cubicBezTo>
                      <a:pt x="96908" y="35882"/>
                      <a:pt x="118869" y="-9361"/>
                      <a:pt x="118340" y="17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F94491B8-E36E-4C89-9D1D-DDF95E2D681E}"/>
                  </a:ext>
                </a:extLst>
              </p:cNvPr>
              <p:cNvSpPr/>
              <p:nvPr/>
            </p:nvSpPr>
            <p:spPr>
              <a:xfrm>
                <a:off x="9511984" y="4389362"/>
                <a:ext cx="133350" cy="437189"/>
              </a:xfrm>
              <a:custGeom>
                <a:avLst/>
                <a:gdLst>
                  <a:gd name="connsiteX0" fmla="*/ 316 w 133350"/>
                  <a:gd name="connsiteY0" fmla="*/ 76 h 437189"/>
                  <a:gd name="connsiteX1" fmla="*/ 105091 w 133350"/>
                  <a:gd name="connsiteY1" fmla="*/ 339801 h 437189"/>
                  <a:gd name="connsiteX2" fmla="*/ 132079 w 133350"/>
                  <a:gd name="connsiteY2" fmla="*/ 436638 h 437189"/>
                  <a:gd name="connsiteX3" fmla="*/ 74929 w 133350"/>
                  <a:gd name="connsiteY3" fmla="*/ 309638 h 437189"/>
                  <a:gd name="connsiteX4" fmla="*/ 316 w 133350"/>
                  <a:gd name="connsiteY4" fmla="*/ 76 h 43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437189">
                    <a:moveTo>
                      <a:pt x="316" y="76"/>
                    </a:moveTo>
                    <a:cubicBezTo>
                      <a:pt x="5343" y="5103"/>
                      <a:pt x="83131" y="267041"/>
                      <a:pt x="105091" y="339801"/>
                    </a:cubicBezTo>
                    <a:cubicBezTo>
                      <a:pt x="127052" y="412561"/>
                      <a:pt x="137106" y="441665"/>
                      <a:pt x="132079" y="436638"/>
                    </a:cubicBezTo>
                    <a:cubicBezTo>
                      <a:pt x="127052" y="431611"/>
                      <a:pt x="98477" y="380282"/>
                      <a:pt x="74929" y="309638"/>
                    </a:cubicBezTo>
                    <a:cubicBezTo>
                      <a:pt x="51381" y="238994"/>
                      <a:pt x="-4711" y="-4951"/>
                      <a:pt x="316" y="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4961C4F5-16E8-4F89-ABDF-E9ED05DBBC8B}"/>
                  </a:ext>
                </a:extLst>
              </p:cNvPr>
              <p:cNvSpPr/>
              <p:nvPr/>
            </p:nvSpPr>
            <p:spPr>
              <a:xfrm>
                <a:off x="9507290" y="4409880"/>
                <a:ext cx="97279" cy="546589"/>
              </a:xfrm>
              <a:custGeom>
                <a:avLst/>
                <a:gdLst>
                  <a:gd name="connsiteX0" fmla="*/ 248 w 97279"/>
                  <a:gd name="connsiteY0" fmla="*/ 195 h 546589"/>
                  <a:gd name="connsiteX1" fmla="*/ 36760 w 97279"/>
                  <a:gd name="connsiteY1" fmla="*/ 289120 h 546589"/>
                  <a:gd name="connsiteX2" fmla="*/ 97085 w 97279"/>
                  <a:gd name="connsiteY2" fmla="*/ 546295 h 546589"/>
                  <a:gd name="connsiteX3" fmla="*/ 54223 w 97279"/>
                  <a:gd name="connsiteY3" fmla="*/ 333570 h 546589"/>
                  <a:gd name="connsiteX4" fmla="*/ 248 w 97279"/>
                  <a:gd name="connsiteY4" fmla="*/ 195 h 54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79" h="546589">
                    <a:moveTo>
                      <a:pt x="248" y="195"/>
                    </a:moveTo>
                    <a:cubicBezTo>
                      <a:pt x="-2663" y="-7213"/>
                      <a:pt x="20621" y="198103"/>
                      <a:pt x="36760" y="289120"/>
                    </a:cubicBezTo>
                    <a:cubicBezTo>
                      <a:pt x="52900" y="380137"/>
                      <a:pt x="94175" y="538887"/>
                      <a:pt x="97085" y="546295"/>
                    </a:cubicBezTo>
                    <a:cubicBezTo>
                      <a:pt x="99996" y="553703"/>
                      <a:pt x="69569" y="419824"/>
                      <a:pt x="54223" y="333570"/>
                    </a:cubicBezTo>
                    <a:cubicBezTo>
                      <a:pt x="38877" y="247316"/>
                      <a:pt x="3159" y="7603"/>
                      <a:pt x="248" y="1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B3C61F36-0664-408C-90AE-20DBAB9A8033}"/>
                  </a:ext>
                </a:extLst>
              </p:cNvPr>
              <p:cNvSpPr/>
              <p:nvPr/>
            </p:nvSpPr>
            <p:spPr>
              <a:xfrm>
                <a:off x="9694863" y="4446387"/>
                <a:ext cx="128606" cy="516169"/>
              </a:xfrm>
              <a:custGeom>
                <a:avLst/>
                <a:gdLst>
                  <a:gd name="connsiteX0" fmla="*/ 0 w 128606"/>
                  <a:gd name="connsiteY0" fmla="*/ 201 h 516169"/>
                  <a:gd name="connsiteX1" fmla="*/ 77787 w 128606"/>
                  <a:gd name="connsiteY1" fmla="*/ 219276 h 516169"/>
                  <a:gd name="connsiteX2" fmla="*/ 84137 w 128606"/>
                  <a:gd name="connsiteY2" fmla="*/ 292301 h 516169"/>
                  <a:gd name="connsiteX3" fmla="*/ 107950 w 128606"/>
                  <a:gd name="connsiteY3" fmla="*/ 463751 h 516169"/>
                  <a:gd name="connsiteX4" fmla="*/ 123825 w 128606"/>
                  <a:gd name="connsiteY4" fmla="*/ 516138 h 516169"/>
                  <a:gd name="connsiteX5" fmla="*/ 47625 w 128606"/>
                  <a:gd name="connsiteY5" fmla="*/ 471688 h 516169"/>
                  <a:gd name="connsiteX6" fmla="*/ 92075 w 128606"/>
                  <a:gd name="connsiteY6" fmla="*/ 485976 h 516169"/>
                  <a:gd name="connsiteX7" fmla="*/ 128587 w 128606"/>
                  <a:gd name="connsiteY7" fmla="*/ 489151 h 516169"/>
                  <a:gd name="connsiteX8" fmla="*/ 96837 w 128606"/>
                  <a:gd name="connsiteY8" fmla="*/ 330401 h 516169"/>
                  <a:gd name="connsiteX9" fmla="*/ 76200 w 128606"/>
                  <a:gd name="connsiteY9" fmla="*/ 182763 h 516169"/>
                  <a:gd name="connsiteX10" fmla="*/ 0 w 128606"/>
                  <a:gd name="connsiteY10" fmla="*/ 201 h 51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606" h="516169">
                    <a:moveTo>
                      <a:pt x="0" y="201"/>
                    </a:moveTo>
                    <a:cubicBezTo>
                      <a:pt x="264" y="6286"/>
                      <a:pt x="63764" y="170593"/>
                      <a:pt x="77787" y="219276"/>
                    </a:cubicBezTo>
                    <a:cubicBezTo>
                      <a:pt x="91810" y="267959"/>
                      <a:pt x="79110" y="251555"/>
                      <a:pt x="84137" y="292301"/>
                    </a:cubicBezTo>
                    <a:cubicBezTo>
                      <a:pt x="89164" y="333047"/>
                      <a:pt x="101335" y="426445"/>
                      <a:pt x="107950" y="463751"/>
                    </a:cubicBezTo>
                    <a:cubicBezTo>
                      <a:pt x="114565" y="501057"/>
                      <a:pt x="133879" y="514815"/>
                      <a:pt x="123825" y="516138"/>
                    </a:cubicBezTo>
                    <a:cubicBezTo>
                      <a:pt x="113771" y="517461"/>
                      <a:pt x="52917" y="476715"/>
                      <a:pt x="47625" y="471688"/>
                    </a:cubicBezTo>
                    <a:cubicBezTo>
                      <a:pt x="42333" y="466661"/>
                      <a:pt x="78581" y="483066"/>
                      <a:pt x="92075" y="485976"/>
                    </a:cubicBezTo>
                    <a:cubicBezTo>
                      <a:pt x="105569" y="488886"/>
                      <a:pt x="127793" y="515080"/>
                      <a:pt x="128587" y="489151"/>
                    </a:cubicBezTo>
                    <a:cubicBezTo>
                      <a:pt x="129381" y="463222"/>
                      <a:pt x="105568" y="381466"/>
                      <a:pt x="96837" y="330401"/>
                    </a:cubicBezTo>
                    <a:cubicBezTo>
                      <a:pt x="88106" y="279336"/>
                      <a:pt x="91017" y="237796"/>
                      <a:pt x="76200" y="182763"/>
                    </a:cubicBezTo>
                    <a:cubicBezTo>
                      <a:pt x="61383" y="127730"/>
                      <a:pt x="-264" y="-5884"/>
                      <a:pt x="0" y="2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7E87C564-4693-4500-B750-119D4444B58B}"/>
                  </a:ext>
                </a:extLst>
              </p:cNvPr>
              <p:cNvSpPr/>
              <p:nvPr/>
            </p:nvSpPr>
            <p:spPr>
              <a:xfrm>
                <a:off x="9513885" y="3993518"/>
                <a:ext cx="228675" cy="918495"/>
              </a:xfrm>
              <a:custGeom>
                <a:avLst/>
                <a:gdLst>
                  <a:gd name="connsiteX0" fmla="*/ 1590 w 228675"/>
                  <a:gd name="connsiteY0" fmla="*/ 5395 h 918495"/>
                  <a:gd name="connsiteX1" fmla="*/ 182565 w 228675"/>
                  <a:gd name="connsiteY1" fmla="*/ 591182 h 918495"/>
                  <a:gd name="connsiteX2" fmla="*/ 215903 w 228675"/>
                  <a:gd name="connsiteY2" fmla="*/ 797557 h 918495"/>
                  <a:gd name="connsiteX3" fmla="*/ 228603 w 228675"/>
                  <a:gd name="connsiteY3" fmla="*/ 915032 h 918495"/>
                  <a:gd name="connsiteX4" fmla="*/ 211140 w 228675"/>
                  <a:gd name="connsiteY4" fmla="*/ 667382 h 918495"/>
                  <a:gd name="connsiteX5" fmla="*/ 174628 w 228675"/>
                  <a:gd name="connsiteY5" fmla="*/ 502282 h 918495"/>
                  <a:gd name="connsiteX6" fmla="*/ 98428 w 228675"/>
                  <a:gd name="connsiteY6" fmla="*/ 310195 h 918495"/>
                  <a:gd name="connsiteX7" fmla="*/ 1590 w 228675"/>
                  <a:gd name="connsiteY7" fmla="*/ 5395 h 9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75" h="918495">
                    <a:moveTo>
                      <a:pt x="1590" y="5395"/>
                    </a:moveTo>
                    <a:cubicBezTo>
                      <a:pt x="15613" y="52226"/>
                      <a:pt x="146846" y="459155"/>
                      <a:pt x="182565" y="591182"/>
                    </a:cubicBezTo>
                    <a:cubicBezTo>
                      <a:pt x="218284" y="723209"/>
                      <a:pt x="208230" y="743582"/>
                      <a:pt x="215903" y="797557"/>
                    </a:cubicBezTo>
                    <a:cubicBezTo>
                      <a:pt x="223576" y="851532"/>
                      <a:pt x="229397" y="936728"/>
                      <a:pt x="228603" y="915032"/>
                    </a:cubicBezTo>
                    <a:cubicBezTo>
                      <a:pt x="227809" y="893336"/>
                      <a:pt x="220136" y="736174"/>
                      <a:pt x="211140" y="667382"/>
                    </a:cubicBezTo>
                    <a:cubicBezTo>
                      <a:pt x="202144" y="598590"/>
                      <a:pt x="193413" y="561813"/>
                      <a:pt x="174628" y="502282"/>
                    </a:cubicBezTo>
                    <a:cubicBezTo>
                      <a:pt x="155843" y="442751"/>
                      <a:pt x="126738" y="390628"/>
                      <a:pt x="98428" y="310195"/>
                    </a:cubicBezTo>
                    <a:cubicBezTo>
                      <a:pt x="70118" y="229762"/>
                      <a:pt x="-12433" y="-41436"/>
                      <a:pt x="1590" y="5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F18DA381-51BA-4975-B44F-D71CCFD92DE4}"/>
                  </a:ext>
                </a:extLst>
              </p:cNvPr>
              <p:cNvSpPr/>
              <p:nvPr/>
            </p:nvSpPr>
            <p:spPr>
              <a:xfrm>
                <a:off x="9659938" y="4917901"/>
                <a:ext cx="93705" cy="70024"/>
              </a:xfrm>
              <a:custGeom>
                <a:avLst/>
                <a:gdLst>
                  <a:gd name="connsiteX0" fmla="*/ 0 w 93705"/>
                  <a:gd name="connsiteY0" fmla="*/ 70024 h 70024"/>
                  <a:gd name="connsiteX1" fmla="*/ 93662 w 93705"/>
                  <a:gd name="connsiteY1" fmla="*/ 174 h 70024"/>
                  <a:gd name="connsiteX2" fmla="*/ 0 w 93705"/>
                  <a:gd name="connsiteY2" fmla="*/ 70024 h 7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705" h="70024">
                    <a:moveTo>
                      <a:pt x="0" y="70024"/>
                    </a:moveTo>
                    <a:cubicBezTo>
                      <a:pt x="0" y="70024"/>
                      <a:pt x="91281" y="4407"/>
                      <a:pt x="93662" y="174"/>
                    </a:cubicBezTo>
                    <a:cubicBezTo>
                      <a:pt x="96043" y="-4059"/>
                      <a:pt x="0" y="70024"/>
                      <a:pt x="0" y="700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A927FB42-4C11-4567-9879-155CB3B7FD52}"/>
                  </a:ext>
                </a:extLst>
              </p:cNvPr>
              <p:cNvSpPr/>
              <p:nvPr/>
            </p:nvSpPr>
            <p:spPr>
              <a:xfrm>
                <a:off x="9723790" y="4970129"/>
                <a:ext cx="98866" cy="54441"/>
              </a:xfrm>
              <a:custGeom>
                <a:avLst/>
                <a:gdLst>
                  <a:gd name="connsiteX0" fmla="*/ 98073 w 98866"/>
                  <a:gd name="connsiteY0" fmla="*/ 1921 h 54441"/>
                  <a:gd name="connsiteX1" fmla="*/ 1235 w 98866"/>
                  <a:gd name="connsiteY1" fmla="*/ 54309 h 54441"/>
                  <a:gd name="connsiteX2" fmla="*/ 45685 w 98866"/>
                  <a:gd name="connsiteY2" fmla="*/ 16209 h 54441"/>
                  <a:gd name="connsiteX3" fmla="*/ 98073 w 98866"/>
                  <a:gd name="connsiteY3" fmla="*/ 1921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66" h="54441">
                    <a:moveTo>
                      <a:pt x="98073" y="1921"/>
                    </a:moveTo>
                    <a:cubicBezTo>
                      <a:pt x="90665" y="8271"/>
                      <a:pt x="9966" y="51928"/>
                      <a:pt x="1235" y="54309"/>
                    </a:cubicBezTo>
                    <a:cubicBezTo>
                      <a:pt x="-7496" y="56690"/>
                      <a:pt x="32456" y="26263"/>
                      <a:pt x="45685" y="16209"/>
                    </a:cubicBezTo>
                    <a:cubicBezTo>
                      <a:pt x="58914" y="6155"/>
                      <a:pt x="105481" y="-4429"/>
                      <a:pt x="98073" y="19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155FD4F0-8897-45A8-AECA-D9195B593E6F}"/>
                  </a:ext>
                </a:extLst>
              </p:cNvPr>
              <p:cNvSpPr/>
              <p:nvPr/>
            </p:nvSpPr>
            <p:spPr>
              <a:xfrm>
                <a:off x="9678988" y="4970463"/>
                <a:ext cx="55570" cy="52497"/>
              </a:xfrm>
              <a:custGeom>
                <a:avLst/>
                <a:gdLst>
                  <a:gd name="connsiteX0" fmla="*/ 0 w 55570"/>
                  <a:gd name="connsiteY0" fmla="*/ 0 h 52497"/>
                  <a:gd name="connsiteX1" fmla="*/ 55562 w 55570"/>
                  <a:gd name="connsiteY1" fmla="*/ 52387 h 52497"/>
                  <a:gd name="connsiteX2" fmla="*/ 0 w 55570"/>
                  <a:gd name="connsiteY2" fmla="*/ 0 h 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570" h="52497">
                    <a:moveTo>
                      <a:pt x="0" y="0"/>
                    </a:moveTo>
                    <a:cubicBezTo>
                      <a:pt x="0" y="0"/>
                      <a:pt x="56356" y="49477"/>
                      <a:pt x="55562" y="52387"/>
                    </a:cubicBezTo>
                    <a:cubicBezTo>
                      <a:pt x="54768" y="5529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FAB36D45-A3C3-42EF-BF01-4262CF4BAD6D}"/>
                  </a:ext>
                </a:extLst>
              </p:cNvPr>
              <p:cNvSpPr/>
              <p:nvPr/>
            </p:nvSpPr>
            <p:spPr>
              <a:xfrm>
                <a:off x="9621944" y="4607331"/>
                <a:ext cx="33233" cy="215905"/>
              </a:xfrm>
              <a:custGeom>
                <a:avLst/>
                <a:gdLst>
                  <a:gd name="connsiteX0" fmla="*/ 4656 w 33233"/>
                  <a:gd name="connsiteY0" fmla="*/ 7532 h 215905"/>
                  <a:gd name="connsiteX1" fmla="*/ 33231 w 33233"/>
                  <a:gd name="connsiteY1" fmla="*/ 215494 h 215905"/>
                  <a:gd name="connsiteX2" fmla="*/ 3069 w 33233"/>
                  <a:gd name="connsiteY2" fmla="*/ 59919 h 215905"/>
                  <a:gd name="connsiteX3" fmla="*/ 4656 w 33233"/>
                  <a:gd name="connsiteY3" fmla="*/ 7532 h 21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33" h="215905">
                    <a:moveTo>
                      <a:pt x="4656" y="7532"/>
                    </a:moveTo>
                    <a:cubicBezTo>
                      <a:pt x="9683" y="33461"/>
                      <a:pt x="33495" y="206763"/>
                      <a:pt x="33231" y="215494"/>
                    </a:cubicBezTo>
                    <a:cubicBezTo>
                      <a:pt x="32967" y="224225"/>
                      <a:pt x="8096" y="91404"/>
                      <a:pt x="3069" y="59919"/>
                    </a:cubicBezTo>
                    <a:cubicBezTo>
                      <a:pt x="-1958" y="28434"/>
                      <a:pt x="-371" y="-18397"/>
                      <a:pt x="4656" y="7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2001433B-3CD6-41BD-9D54-810D4B4DF7AC}"/>
                  </a:ext>
                </a:extLst>
              </p:cNvPr>
              <p:cNvSpPr/>
              <p:nvPr/>
            </p:nvSpPr>
            <p:spPr>
              <a:xfrm>
                <a:off x="9582078" y="4750827"/>
                <a:ext cx="67202" cy="211765"/>
              </a:xfrm>
              <a:custGeom>
                <a:avLst/>
                <a:gdLst>
                  <a:gd name="connsiteX0" fmla="*/ 1660 w 67202"/>
                  <a:gd name="connsiteY0" fmla="*/ 561 h 211765"/>
                  <a:gd name="connsiteX1" fmla="*/ 14360 w 67202"/>
                  <a:gd name="connsiteY1" fmla="*/ 52948 h 211765"/>
                  <a:gd name="connsiteX2" fmla="*/ 60397 w 67202"/>
                  <a:gd name="connsiteY2" fmla="*/ 125973 h 211765"/>
                  <a:gd name="connsiteX3" fmla="*/ 60397 w 67202"/>
                  <a:gd name="connsiteY3" fmla="*/ 211698 h 211765"/>
                  <a:gd name="connsiteX4" fmla="*/ 66747 w 67202"/>
                  <a:gd name="connsiteY4" fmla="*/ 111686 h 211765"/>
                  <a:gd name="connsiteX5" fmla="*/ 46110 w 67202"/>
                  <a:gd name="connsiteY5" fmla="*/ 86286 h 211765"/>
                  <a:gd name="connsiteX6" fmla="*/ 1660 w 67202"/>
                  <a:gd name="connsiteY6" fmla="*/ 561 h 21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02" h="211765">
                    <a:moveTo>
                      <a:pt x="1660" y="561"/>
                    </a:moveTo>
                    <a:cubicBezTo>
                      <a:pt x="-3632" y="-4995"/>
                      <a:pt x="4571" y="32046"/>
                      <a:pt x="14360" y="52948"/>
                    </a:cubicBezTo>
                    <a:cubicBezTo>
                      <a:pt x="24149" y="73850"/>
                      <a:pt x="52724" y="99515"/>
                      <a:pt x="60397" y="125973"/>
                    </a:cubicBezTo>
                    <a:cubicBezTo>
                      <a:pt x="68070" y="152431"/>
                      <a:pt x="59339" y="214079"/>
                      <a:pt x="60397" y="211698"/>
                    </a:cubicBezTo>
                    <a:cubicBezTo>
                      <a:pt x="61455" y="209317"/>
                      <a:pt x="69128" y="132588"/>
                      <a:pt x="66747" y="111686"/>
                    </a:cubicBezTo>
                    <a:cubicBezTo>
                      <a:pt x="64366" y="90784"/>
                      <a:pt x="56958" y="101632"/>
                      <a:pt x="46110" y="86286"/>
                    </a:cubicBezTo>
                    <a:cubicBezTo>
                      <a:pt x="35262" y="70940"/>
                      <a:pt x="6952" y="6117"/>
                      <a:pt x="1660" y="5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8FA8CBDC-D0E2-4F0D-898E-A6F484B8F2EC}"/>
                  </a:ext>
                </a:extLst>
              </p:cNvPr>
              <p:cNvSpPr/>
              <p:nvPr/>
            </p:nvSpPr>
            <p:spPr>
              <a:xfrm>
                <a:off x="9667862" y="4703709"/>
                <a:ext cx="112737" cy="67338"/>
              </a:xfrm>
              <a:custGeom>
                <a:avLst/>
                <a:gdLst>
                  <a:gd name="connsiteX0" fmla="*/ 112726 w 112737"/>
                  <a:gd name="connsiteY0" fmla="*/ 20691 h 67338"/>
                  <a:gd name="connsiteX1" fmla="*/ 52401 w 112737"/>
                  <a:gd name="connsiteY1" fmla="*/ 1641 h 67338"/>
                  <a:gd name="connsiteX2" fmla="*/ 13 w 112737"/>
                  <a:gd name="connsiteY2" fmla="*/ 66729 h 67338"/>
                  <a:gd name="connsiteX3" fmla="*/ 57163 w 112737"/>
                  <a:gd name="connsiteY3" fmla="*/ 33391 h 67338"/>
                  <a:gd name="connsiteX4" fmla="*/ 112726 w 112737"/>
                  <a:gd name="connsiteY4" fmla="*/ 20691 h 6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37" h="67338">
                    <a:moveTo>
                      <a:pt x="112726" y="20691"/>
                    </a:moveTo>
                    <a:cubicBezTo>
                      <a:pt x="111932" y="15399"/>
                      <a:pt x="71186" y="-6032"/>
                      <a:pt x="52401" y="1641"/>
                    </a:cubicBezTo>
                    <a:cubicBezTo>
                      <a:pt x="33615" y="9314"/>
                      <a:pt x="-781" y="61437"/>
                      <a:pt x="13" y="66729"/>
                    </a:cubicBezTo>
                    <a:cubicBezTo>
                      <a:pt x="807" y="72021"/>
                      <a:pt x="39701" y="41328"/>
                      <a:pt x="57163" y="33391"/>
                    </a:cubicBezTo>
                    <a:cubicBezTo>
                      <a:pt x="74625" y="25454"/>
                      <a:pt x="113520" y="25983"/>
                      <a:pt x="112726" y="206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7EDE93D9-527F-4A32-8523-6C870206C766}"/>
                  </a:ext>
                </a:extLst>
              </p:cNvPr>
              <p:cNvSpPr/>
              <p:nvPr/>
            </p:nvSpPr>
            <p:spPr>
              <a:xfrm>
                <a:off x="9635693" y="4664617"/>
                <a:ext cx="145021" cy="31353"/>
              </a:xfrm>
              <a:custGeom>
                <a:avLst/>
                <a:gdLst>
                  <a:gd name="connsiteX0" fmla="*/ 144895 w 145021"/>
                  <a:gd name="connsiteY0" fmla="*/ 7396 h 31353"/>
                  <a:gd name="connsiteX1" fmla="*/ 38532 w 145021"/>
                  <a:gd name="connsiteY1" fmla="*/ 1046 h 31353"/>
                  <a:gd name="connsiteX2" fmla="*/ 432 w 145021"/>
                  <a:gd name="connsiteY2" fmla="*/ 31208 h 31353"/>
                  <a:gd name="connsiteX3" fmla="*/ 59170 w 145021"/>
                  <a:gd name="connsiteY3" fmla="*/ 12158 h 31353"/>
                  <a:gd name="connsiteX4" fmla="*/ 144895 w 145021"/>
                  <a:gd name="connsiteY4" fmla="*/ 7396 h 3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21" h="31353">
                    <a:moveTo>
                      <a:pt x="144895" y="7396"/>
                    </a:moveTo>
                    <a:cubicBezTo>
                      <a:pt x="141455" y="5544"/>
                      <a:pt x="62609" y="-2923"/>
                      <a:pt x="38532" y="1046"/>
                    </a:cubicBezTo>
                    <a:cubicBezTo>
                      <a:pt x="14455" y="5015"/>
                      <a:pt x="-3008" y="29356"/>
                      <a:pt x="432" y="31208"/>
                    </a:cubicBezTo>
                    <a:cubicBezTo>
                      <a:pt x="3872" y="33060"/>
                      <a:pt x="37474" y="16656"/>
                      <a:pt x="59170" y="12158"/>
                    </a:cubicBezTo>
                    <a:cubicBezTo>
                      <a:pt x="80866" y="7660"/>
                      <a:pt x="148335" y="9248"/>
                      <a:pt x="144895" y="73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004F9AE7-A311-439B-8B36-F9367B4A815B}"/>
                  </a:ext>
                </a:extLst>
              </p:cNvPr>
              <p:cNvSpPr/>
              <p:nvPr/>
            </p:nvSpPr>
            <p:spPr>
              <a:xfrm>
                <a:off x="9558140" y="4794122"/>
                <a:ext cx="111566" cy="211305"/>
              </a:xfrm>
              <a:custGeom>
                <a:avLst/>
                <a:gdLst>
                  <a:gd name="connsiteX0" fmla="*/ 198 w 111566"/>
                  <a:gd name="connsiteY0" fmla="*/ 128 h 211305"/>
                  <a:gd name="connsiteX1" fmla="*/ 38298 w 111566"/>
                  <a:gd name="connsiteY1" fmla="*/ 198566 h 211305"/>
                  <a:gd name="connsiteX2" fmla="*/ 98623 w 111566"/>
                  <a:gd name="connsiteY2" fmla="*/ 190628 h 211305"/>
                  <a:gd name="connsiteX3" fmla="*/ 108148 w 111566"/>
                  <a:gd name="connsiteY3" fmla="*/ 184278 h 211305"/>
                  <a:gd name="connsiteX4" fmla="*/ 54173 w 111566"/>
                  <a:gd name="connsiteY4" fmla="*/ 168403 h 211305"/>
                  <a:gd name="connsiteX5" fmla="*/ 198 w 111566"/>
                  <a:gd name="connsiteY5" fmla="*/ 128 h 21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566" h="211305">
                    <a:moveTo>
                      <a:pt x="198" y="128"/>
                    </a:moveTo>
                    <a:cubicBezTo>
                      <a:pt x="-2448" y="5155"/>
                      <a:pt x="21894" y="166816"/>
                      <a:pt x="38298" y="198566"/>
                    </a:cubicBezTo>
                    <a:cubicBezTo>
                      <a:pt x="54702" y="230316"/>
                      <a:pt x="86982" y="193009"/>
                      <a:pt x="98623" y="190628"/>
                    </a:cubicBezTo>
                    <a:cubicBezTo>
                      <a:pt x="110264" y="188247"/>
                      <a:pt x="115556" y="187982"/>
                      <a:pt x="108148" y="184278"/>
                    </a:cubicBezTo>
                    <a:cubicBezTo>
                      <a:pt x="100740" y="180574"/>
                      <a:pt x="71106" y="197242"/>
                      <a:pt x="54173" y="168403"/>
                    </a:cubicBezTo>
                    <a:cubicBezTo>
                      <a:pt x="37240" y="139564"/>
                      <a:pt x="2844" y="-4899"/>
                      <a:pt x="198" y="1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1C4F4463-059E-4DD5-9B4D-B7A5567B6F5A}"/>
                  </a:ext>
                </a:extLst>
              </p:cNvPr>
              <p:cNvSpPr/>
              <p:nvPr/>
            </p:nvSpPr>
            <p:spPr>
              <a:xfrm>
                <a:off x="9632591" y="5022848"/>
                <a:ext cx="93060" cy="122637"/>
              </a:xfrm>
              <a:custGeom>
                <a:avLst/>
                <a:gdLst>
                  <a:gd name="connsiteX0" fmla="*/ 92434 w 93060"/>
                  <a:gd name="connsiteY0" fmla="*/ 2 h 122637"/>
                  <a:gd name="connsiteX1" fmla="*/ 40047 w 93060"/>
                  <a:gd name="connsiteY1" fmla="*/ 109540 h 122637"/>
                  <a:gd name="connsiteX2" fmla="*/ 1947 w 93060"/>
                  <a:gd name="connsiteY2" fmla="*/ 112715 h 122637"/>
                  <a:gd name="connsiteX3" fmla="*/ 92434 w 93060"/>
                  <a:gd name="connsiteY3" fmla="*/ 2 h 12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60" h="122637">
                    <a:moveTo>
                      <a:pt x="92434" y="2"/>
                    </a:moveTo>
                    <a:cubicBezTo>
                      <a:pt x="98784" y="-527"/>
                      <a:pt x="55128" y="90754"/>
                      <a:pt x="40047" y="109540"/>
                    </a:cubicBezTo>
                    <a:cubicBezTo>
                      <a:pt x="24966" y="128326"/>
                      <a:pt x="-8372" y="124621"/>
                      <a:pt x="1947" y="112715"/>
                    </a:cubicBezTo>
                    <a:cubicBezTo>
                      <a:pt x="12266" y="100809"/>
                      <a:pt x="86084" y="531"/>
                      <a:pt x="92434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05A04738-6DFE-4870-A148-1DD5063DDEB8}"/>
                  </a:ext>
                </a:extLst>
              </p:cNvPr>
              <p:cNvSpPr/>
              <p:nvPr/>
            </p:nvSpPr>
            <p:spPr>
              <a:xfrm>
                <a:off x="9599613" y="4993699"/>
                <a:ext cx="48265" cy="123688"/>
              </a:xfrm>
              <a:custGeom>
                <a:avLst/>
                <a:gdLst>
                  <a:gd name="connsiteX0" fmla="*/ 0 w 48265"/>
                  <a:gd name="connsiteY0" fmla="*/ 576 h 123688"/>
                  <a:gd name="connsiteX1" fmla="*/ 44450 w 48265"/>
                  <a:gd name="connsiteY1" fmla="*/ 121226 h 123688"/>
                  <a:gd name="connsiteX2" fmla="*/ 44450 w 48265"/>
                  <a:gd name="connsiteY2" fmla="*/ 76776 h 123688"/>
                  <a:gd name="connsiteX3" fmla="*/ 0 w 48265"/>
                  <a:gd name="connsiteY3" fmla="*/ 576 h 12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65" h="123688">
                    <a:moveTo>
                      <a:pt x="0" y="576"/>
                    </a:moveTo>
                    <a:cubicBezTo>
                      <a:pt x="0" y="7984"/>
                      <a:pt x="37042" y="108526"/>
                      <a:pt x="44450" y="121226"/>
                    </a:cubicBezTo>
                    <a:cubicBezTo>
                      <a:pt x="51858" y="133926"/>
                      <a:pt x="46567" y="94238"/>
                      <a:pt x="44450" y="76776"/>
                    </a:cubicBezTo>
                    <a:cubicBezTo>
                      <a:pt x="42333" y="59314"/>
                      <a:pt x="0" y="-6832"/>
                      <a:pt x="0" y="5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CC79B035-1FAF-44E0-8D89-1B8F049DAFF8}"/>
                  </a:ext>
                </a:extLst>
              </p:cNvPr>
              <p:cNvSpPr/>
              <p:nvPr/>
            </p:nvSpPr>
            <p:spPr>
              <a:xfrm>
                <a:off x="9275363" y="4673465"/>
                <a:ext cx="268718" cy="100512"/>
              </a:xfrm>
              <a:custGeom>
                <a:avLst/>
                <a:gdLst>
                  <a:gd name="connsiteX0" fmla="*/ 268687 w 268718"/>
                  <a:gd name="connsiteY0" fmla="*/ 135 h 100512"/>
                  <a:gd name="connsiteX1" fmla="*/ 19450 w 268718"/>
                  <a:gd name="connsiteY1" fmla="*/ 27123 h 100512"/>
                  <a:gd name="connsiteX2" fmla="*/ 48025 w 268718"/>
                  <a:gd name="connsiteY2" fmla="*/ 35060 h 100512"/>
                  <a:gd name="connsiteX3" fmla="*/ 400 w 268718"/>
                  <a:gd name="connsiteY3" fmla="*/ 100148 h 100512"/>
                  <a:gd name="connsiteX4" fmla="*/ 25800 w 268718"/>
                  <a:gd name="connsiteY4" fmla="*/ 60460 h 100512"/>
                  <a:gd name="connsiteX5" fmla="*/ 36912 w 268718"/>
                  <a:gd name="connsiteY5" fmla="*/ 39823 h 100512"/>
                  <a:gd name="connsiteX6" fmla="*/ 268687 w 268718"/>
                  <a:gd name="connsiteY6" fmla="*/ 135 h 10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718" h="100512">
                    <a:moveTo>
                      <a:pt x="268687" y="135"/>
                    </a:moveTo>
                    <a:cubicBezTo>
                      <a:pt x="265777" y="-1982"/>
                      <a:pt x="56227" y="21302"/>
                      <a:pt x="19450" y="27123"/>
                    </a:cubicBezTo>
                    <a:cubicBezTo>
                      <a:pt x="-17327" y="32944"/>
                      <a:pt x="51200" y="22889"/>
                      <a:pt x="48025" y="35060"/>
                    </a:cubicBezTo>
                    <a:cubicBezTo>
                      <a:pt x="44850" y="47231"/>
                      <a:pt x="4104" y="95915"/>
                      <a:pt x="400" y="100148"/>
                    </a:cubicBezTo>
                    <a:cubicBezTo>
                      <a:pt x="-3304" y="104381"/>
                      <a:pt x="19715" y="70514"/>
                      <a:pt x="25800" y="60460"/>
                    </a:cubicBezTo>
                    <a:cubicBezTo>
                      <a:pt x="31885" y="50406"/>
                      <a:pt x="-659" y="48554"/>
                      <a:pt x="36912" y="39823"/>
                    </a:cubicBezTo>
                    <a:cubicBezTo>
                      <a:pt x="74483" y="31092"/>
                      <a:pt x="271597" y="2252"/>
                      <a:pt x="268687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3B4124BC-623C-471C-B375-4DC6A2F1AD73}"/>
                  </a:ext>
                </a:extLst>
              </p:cNvPr>
              <p:cNvSpPr/>
              <p:nvPr/>
            </p:nvSpPr>
            <p:spPr>
              <a:xfrm>
                <a:off x="9256028" y="4649653"/>
                <a:ext cx="264228" cy="114240"/>
              </a:xfrm>
              <a:custGeom>
                <a:avLst/>
                <a:gdLst>
                  <a:gd name="connsiteX0" fmla="*/ 264210 w 264228"/>
                  <a:gd name="connsiteY0" fmla="*/ 135 h 114240"/>
                  <a:gd name="connsiteX1" fmla="*/ 32435 w 264228"/>
                  <a:gd name="connsiteY1" fmla="*/ 46172 h 114240"/>
                  <a:gd name="connsiteX2" fmla="*/ 685 w 264228"/>
                  <a:gd name="connsiteY2" fmla="*/ 112847 h 114240"/>
                  <a:gd name="connsiteX3" fmla="*/ 13385 w 264228"/>
                  <a:gd name="connsiteY3" fmla="*/ 89035 h 114240"/>
                  <a:gd name="connsiteX4" fmla="*/ 45135 w 264228"/>
                  <a:gd name="connsiteY4" fmla="*/ 60460 h 114240"/>
                  <a:gd name="connsiteX5" fmla="*/ 264210 w 264228"/>
                  <a:gd name="connsiteY5" fmla="*/ 135 h 11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228" h="114240">
                    <a:moveTo>
                      <a:pt x="264210" y="135"/>
                    </a:moveTo>
                    <a:cubicBezTo>
                      <a:pt x="262093" y="-2246"/>
                      <a:pt x="76356" y="27387"/>
                      <a:pt x="32435" y="46172"/>
                    </a:cubicBezTo>
                    <a:cubicBezTo>
                      <a:pt x="-11486" y="64957"/>
                      <a:pt x="3860" y="105703"/>
                      <a:pt x="685" y="112847"/>
                    </a:cubicBezTo>
                    <a:cubicBezTo>
                      <a:pt x="-2490" y="119991"/>
                      <a:pt x="5977" y="97766"/>
                      <a:pt x="13385" y="89035"/>
                    </a:cubicBezTo>
                    <a:cubicBezTo>
                      <a:pt x="20793" y="80304"/>
                      <a:pt x="6506" y="73954"/>
                      <a:pt x="45135" y="60460"/>
                    </a:cubicBezTo>
                    <a:cubicBezTo>
                      <a:pt x="83764" y="46966"/>
                      <a:pt x="266327" y="2516"/>
                      <a:pt x="264210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18D85D2D-F55B-4DDC-AA10-3DD6EE730E65}"/>
                  </a:ext>
                </a:extLst>
              </p:cNvPr>
              <p:cNvSpPr/>
              <p:nvPr/>
            </p:nvSpPr>
            <p:spPr>
              <a:xfrm>
                <a:off x="9288242" y="4749739"/>
                <a:ext cx="213122" cy="389084"/>
              </a:xfrm>
              <a:custGeom>
                <a:avLst/>
                <a:gdLst>
                  <a:gd name="connsiteX0" fmla="*/ 221 w 213122"/>
                  <a:gd name="connsiteY0" fmla="*/ 61 h 389084"/>
                  <a:gd name="connsiteX1" fmla="*/ 119283 w 213122"/>
                  <a:gd name="connsiteY1" fmla="*/ 263586 h 389084"/>
                  <a:gd name="connsiteX2" fmla="*/ 143096 w 213122"/>
                  <a:gd name="connsiteY2" fmla="*/ 308036 h 389084"/>
                  <a:gd name="connsiteX3" fmla="*/ 168496 w 213122"/>
                  <a:gd name="connsiteY3" fmla="*/ 311211 h 389084"/>
                  <a:gd name="connsiteX4" fmla="*/ 193896 w 213122"/>
                  <a:gd name="connsiteY4" fmla="*/ 293749 h 389084"/>
                  <a:gd name="connsiteX5" fmla="*/ 212946 w 213122"/>
                  <a:gd name="connsiteY5" fmla="*/ 317561 h 389084"/>
                  <a:gd name="connsiteX6" fmla="*/ 201833 w 213122"/>
                  <a:gd name="connsiteY6" fmla="*/ 373124 h 389084"/>
                  <a:gd name="connsiteX7" fmla="*/ 176433 w 213122"/>
                  <a:gd name="connsiteY7" fmla="*/ 387411 h 389084"/>
                  <a:gd name="connsiteX8" fmla="*/ 197071 w 213122"/>
                  <a:gd name="connsiteY8" fmla="*/ 341374 h 389084"/>
                  <a:gd name="connsiteX9" fmla="*/ 152621 w 213122"/>
                  <a:gd name="connsiteY9" fmla="*/ 288986 h 389084"/>
                  <a:gd name="connsiteX10" fmla="*/ 221 w 213122"/>
                  <a:gd name="connsiteY10" fmla="*/ 61 h 38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122" h="389084">
                    <a:moveTo>
                      <a:pt x="221" y="61"/>
                    </a:moveTo>
                    <a:cubicBezTo>
                      <a:pt x="-5335" y="-4172"/>
                      <a:pt x="95471" y="212257"/>
                      <a:pt x="119283" y="263586"/>
                    </a:cubicBezTo>
                    <a:cubicBezTo>
                      <a:pt x="143095" y="314915"/>
                      <a:pt x="134894" y="300099"/>
                      <a:pt x="143096" y="308036"/>
                    </a:cubicBezTo>
                    <a:cubicBezTo>
                      <a:pt x="151298" y="315973"/>
                      <a:pt x="160030" y="313592"/>
                      <a:pt x="168496" y="311211"/>
                    </a:cubicBezTo>
                    <a:cubicBezTo>
                      <a:pt x="176962" y="308830"/>
                      <a:pt x="186488" y="292691"/>
                      <a:pt x="193896" y="293749"/>
                    </a:cubicBezTo>
                    <a:cubicBezTo>
                      <a:pt x="201304" y="294807"/>
                      <a:pt x="211623" y="304332"/>
                      <a:pt x="212946" y="317561"/>
                    </a:cubicBezTo>
                    <a:cubicBezTo>
                      <a:pt x="214269" y="330790"/>
                      <a:pt x="207918" y="361482"/>
                      <a:pt x="201833" y="373124"/>
                    </a:cubicBezTo>
                    <a:cubicBezTo>
                      <a:pt x="195748" y="384766"/>
                      <a:pt x="177227" y="392703"/>
                      <a:pt x="176433" y="387411"/>
                    </a:cubicBezTo>
                    <a:cubicBezTo>
                      <a:pt x="175639" y="382119"/>
                      <a:pt x="201040" y="357778"/>
                      <a:pt x="197071" y="341374"/>
                    </a:cubicBezTo>
                    <a:cubicBezTo>
                      <a:pt x="193102" y="324970"/>
                      <a:pt x="182783" y="344813"/>
                      <a:pt x="152621" y="288986"/>
                    </a:cubicBezTo>
                    <a:cubicBezTo>
                      <a:pt x="122459" y="233159"/>
                      <a:pt x="5777" y="4294"/>
                      <a:pt x="221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3AD62AEE-97E0-4AAB-B4EF-E22A0BD9AB99}"/>
                  </a:ext>
                </a:extLst>
              </p:cNvPr>
              <p:cNvSpPr/>
              <p:nvPr/>
            </p:nvSpPr>
            <p:spPr>
              <a:xfrm>
                <a:off x="9273962" y="4751380"/>
                <a:ext cx="196159" cy="371534"/>
              </a:xfrm>
              <a:custGeom>
                <a:avLst/>
                <a:gdLst>
                  <a:gd name="connsiteX0" fmla="*/ 213 w 196159"/>
                  <a:gd name="connsiteY0" fmla="*/ 8 h 371534"/>
                  <a:gd name="connsiteX1" fmla="*/ 63713 w 196159"/>
                  <a:gd name="connsiteY1" fmla="*/ 219083 h 371534"/>
                  <a:gd name="connsiteX2" fmla="*/ 168488 w 196159"/>
                  <a:gd name="connsiteY2" fmla="*/ 330208 h 371534"/>
                  <a:gd name="connsiteX3" fmla="*/ 190713 w 196159"/>
                  <a:gd name="connsiteY3" fmla="*/ 365133 h 371534"/>
                  <a:gd name="connsiteX4" fmla="*/ 84351 w 196159"/>
                  <a:gd name="connsiteY4" fmla="*/ 211145 h 371534"/>
                  <a:gd name="connsiteX5" fmla="*/ 213 w 196159"/>
                  <a:gd name="connsiteY5" fmla="*/ 8 h 37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159" h="371534">
                    <a:moveTo>
                      <a:pt x="213" y="8"/>
                    </a:moveTo>
                    <a:cubicBezTo>
                      <a:pt x="-3227" y="1331"/>
                      <a:pt x="35667" y="164050"/>
                      <a:pt x="63713" y="219083"/>
                    </a:cubicBezTo>
                    <a:cubicBezTo>
                      <a:pt x="91759" y="274116"/>
                      <a:pt x="147321" y="305866"/>
                      <a:pt x="168488" y="330208"/>
                    </a:cubicBezTo>
                    <a:cubicBezTo>
                      <a:pt x="189655" y="354550"/>
                      <a:pt x="204736" y="384977"/>
                      <a:pt x="190713" y="365133"/>
                    </a:cubicBezTo>
                    <a:cubicBezTo>
                      <a:pt x="176690" y="345289"/>
                      <a:pt x="114249" y="270147"/>
                      <a:pt x="84351" y="211145"/>
                    </a:cubicBezTo>
                    <a:cubicBezTo>
                      <a:pt x="54453" y="152143"/>
                      <a:pt x="3653" y="-1315"/>
                      <a:pt x="213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C881B1E7-FA11-4FB4-89A2-85A32BD78C71}"/>
                  </a:ext>
                </a:extLst>
              </p:cNvPr>
              <p:cNvSpPr/>
              <p:nvPr/>
            </p:nvSpPr>
            <p:spPr>
              <a:xfrm>
                <a:off x="9242325" y="4724143"/>
                <a:ext cx="292718" cy="79852"/>
              </a:xfrm>
              <a:custGeom>
                <a:avLst/>
                <a:gdLst>
                  <a:gd name="connsiteX0" fmla="*/ 100 w 292718"/>
                  <a:gd name="connsiteY0" fmla="*/ 79632 h 79852"/>
                  <a:gd name="connsiteX1" fmla="*/ 220763 w 292718"/>
                  <a:gd name="connsiteY1" fmla="*/ 20895 h 79852"/>
                  <a:gd name="connsiteX2" fmla="*/ 241400 w 292718"/>
                  <a:gd name="connsiteY2" fmla="*/ 257 h 79852"/>
                  <a:gd name="connsiteX3" fmla="*/ 285850 w 292718"/>
                  <a:gd name="connsiteY3" fmla="*/ 12957 h 79852"/>
                  <a:gd name="connsiteX4" fmla="*/ 289025 w 292718"/>
                  <a:gd name="connsiteY4" fmla="*/ 62170 h 79852"/>
                  <a:gd name="connsiteX5" fmla="*/ 250925 w 292718"/>
                  <a:gd name="connsiteY5" fmla="*/ 41532 h 79852"/>
                  <a:gd name="connsiteX6" fmla="*/ 100 w 292718"/>
                  <a:gd name="connsiteY6" fmla="*/ 79632 h 7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2718" h="79852">
                    <a:moveTo>
                      <a:pt x="100" y="79632"/>
                    </a:moveTo>
                    <a:cubicBezTo>
                      <a:pt x="-4927" y="76193"/>
                      <a:pt x="180546" y="34124"/>
                      <a:pt x="220763" y="20895"/>
                    </a:cubicBezTo>
                    <a:cubicBezTo>
                      <a:pt x="260980" y="7666"/>
                      <a:pt x="230552" y="1580"/>
                      <a:pt x="241400" y="257"/>
                    </a:cubicBezTo>
                    <a:cubicBezTo>
                      <a:pt x="252248" y="-1066"/>
                      <a:pt x="277913" y="2638"/>
                      <a:pt x="285850" y="12957"/>
                    </a:cubicBezTo>
                    <a:cubicBezTo>
                      <a:pt x="293787" y="23276"/>
                      <a:pt x="294846" y="57408"/>
                      <a:pt x="289025" y="62170"/>
                    </a:cubicBezTo>
                    <a:cubicBezTo>
                      <a:pt x="283204" y="66932"/>
                      <a:pt x="295375" y="37828"/>
                      <a:pt x="250925" y="41532"/>
                    </a:cubicBezTo>
                    <a:cubicBezTo>
                      <a:pt x="206475" y="45236"/>
                      <a:pt x="5127" y="83071"/>
                      <a:pt x="100" y="796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F65C2232-6852-4A40-9D56-4DE202A4E4F3}"/>
                  </a:ext>
                </a:extLst>
              </p:cNvPr>
              <p:cNvSpPr/>
              <p:nvPr/>
            </p:nvSpPr>
            <p:spPr>
              <a:xfrm>
                <a:off x="9470304" y="4719424"/>
                <a:ext cx="58541" cy="86968"/>
              </a:xfrm>
              <a:custGeom>
                <a:avLst/>
                <a:gdLst>
                  <a:gd name="connsiteX0" fmla="*/ 7071 w 58541"/>
                  <a:gd name="connsiteY0" fmla="*/ 214 h 86968"/>
                  <a:gd name="connsiteX1" fmla="*/ 49934 w 58541"/>
                  <a:gd name="connsiteY1" fmla="*/ 82764 h 86968"/>
                  <a:gd name="connsiteX2" fmla="*/ 54696 w 58541"/>
                  <a:gd name="connsiteY2" fmla="*/ 73239 h 86968"/>
                  <a:gd name="connsiteX3" fmla="*/ 5484 w 58541"/>
                  <a:gd name="connsiteY3" fmla="*/ 58951 h 86968"/>
                  <a:gd name="connsiteX4" fmla="*/ 7071 w 58541"/>
                  <a:gd name="connsiteY4" fmla="*/ 214 h 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41" h="86968">
                    <a:moveTo>
                      <a:pt x="7071" y="214"/>
                    </a:moveTo>
                    <a:cubicBezTo>
                      <a:pt x="14479" y="4183"/>
                      <a:pt x="41997" y="70593"/>
                      <a:pt x="49934" y="82764"/>
                    </a:cubicBezTo>
                    <a:cubicBezTo>
                      <a:pt x="57871" y="94935"/>
                      <a:pt x="62104" y="77208"/>
                      <a:pt x="54696" y="73239"/>
                    </a:cubicBezTo>
                    <a:cubicBezTo>
                      <a:pt x="47288" y="69270"/>
                      <a:pt x="14480" y="69270"/>
                      <a:pt x="5484" y="58951"/>
                    </a:cubicBezTo>
                    <a:cubicBezTo>
                      <a:pt x="-3512" y="48632"/>
                      <a:pt x="-337" y="-3755"/>
                      <a:pt x="7071" y="2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ABB9C41C-CEB0-462C-9142-CF1B2C9EA9CB}"/>
                  </a:ext>
                </a:extLst>
              </p:cNvPr>
              <p:cNvSpPr/>
              <p:nvPr/>
            </p:nvSpPr>
            <p:spPr>
              <a:xfrm>
                <a:off x="9316998" y="4801011"/>
                <a:ext cx="112765" cy="107539"/>
              </a:xfrm>
              <a:custGeom>
                <a:avLst/>
                <a:gdLst>
                  <a:gd name="connsiteX0" fmla="*/ 40 w 112765"/>
                  <a:gd name="connsiteY0" fmla="*/ 10702 h 107539"/>
                  <a:gd name="connsiteX1" fmla="*/ 79415 w 112765"/>
                  <a:gd name="connsiteY1" fmla="*/ 15464 h 107539"/>
                  <a:gd name="connsiteX2" fmla="*/ 112752 w 112765"/>
                  <a:gd name="connsiteY2" fmla="*/ 44039 h 107539"/>
                  <a:gd name="connsiteX3" fmla="*/ 76240 w 112765"/>
                  <a:gd name="connsiteY3" fmla="*/ 107539 h 107539"/>
                  <a:gd name="connsiteX4" fmla="*/ 111165 w 112765"/>
                  <a:gd name="connsiteY4" fmla="*/ 44039 h 107539"/>
                  <a:gd name="connsiteX5" fmla="*/ 90527 w 112765"/>
                  <a:gd name="connsiteY5" fmla="*/ 2764 h 107539"/>
                  <a:gd name="connsiteX6" fmla="*/ 40 w 112765"/>
                  <a:gd name="connsiteY6" fmla="*/ 10702 h 10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65" h="107539">
                    <a:moveTo>
                      <a:pt x="40" y="10702"/>
                    </a:moveTo>
                    <a:cubicBezTo>
                      <a:pt x="-1812" y="12819"/>
                      <a:pt x="60630" y="9908"/>
                      <a:pt x="79415" y="15464"/>
                    </a:cubicBezTo>
                    <a:cubicBezTo>
                      <a:pt x="98200" y="21020"/>
                      <a:pt x="113281" y="28693"/>
                      <a:pt x="112752" y="44039"/>
                    </a:cubicBezTo>
                    <a:cubicBezTo>
                      <a:pt x="112223" y="59385"/>
                      <a:pt x="76504" y="107539"/>
                      <a:pt x="76240" y="107539"/>
                    </a:cubicBezTo>
                    <a:cubicBezTo>
                      <a:pt x="75976" y="107539"/>
                      <a:pt x="108784" y="61501"/>
                      <a:pt x="111165" y="44039"/>
                    </a:cubicBezTo>
                    <a:cubicBezTo>
                      <a:pt x="113546" y="26577"/>
                      <a:pt x="104550" y="11495"/>
                      <a:pt x="90527" y="2764"/>
                    </a:cubicBezTo>
                    <a:cubicBezTo>
                      <a:pt x="76504" y="-5967"/>
                      <a:pt x="1892" y="8585"/>
                      <a:pt x="40" y="107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00FA36FD-76BF-477E-9511-74FACF14C1BC}"/>
                  </a:ext>
                </a:extLst>
              </p:cNvPr>
              <p:cNvSpPr/>
              <p:nvPr/>
            </p:nvSpPr>
            <p:spPr>
              <a:xfrm>
                <a:off x="8130117" y="5236606"/>
                <a:ext cx="1194619" cy="296318"/>
              </a:xfrm>
              <a:custGeom>
                <a:avLst/>
                <a:gdLst>
                  <a:gd name="connsiteX0" fmla="*/ 0 w 1194619"/>
                  <a:gd name="connsiteY0" fmla="*/ 27 h 296318"/>
                  <a:gd name="connsiteX1" fmla="*/ 1064683 w 1194619"/>
                  <a:gd name="connsiteY1" fmla="*/ 270961 h 296318"/>
                  <a:gd name="connsiteX2" fmla="*/ 1060450 w 1194619"/>
                  <a:gd name="connsiteY2" fmla="*/ 254027 h 296318"/>
                  <a:gd name="connsiteX3" fmla="*/ 0 w 1194619"/>
                  <a:gd name="connsiteY3" fmla="*/ 27 h 29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4619" h="296318">
                    <a:moveTo>
                      <a:pt x="0" y="27"/>
                    </a:moveTo>
                    <a:cubicBezTo>
                      <a:pt x="705" y="2849"/>
                      <a:pt x="887941" y="228628"/>
                      <a:pt x="1064683" y="270961"/>
                    </a:cubicBezTo>
                    <a:cubicBezTo>
                      <a:pt x="1241425" y="313294"/>
                      <a:pt x="1235780" y="299183"/>
                      <a:pt x="1060450" y="254027"/>
                    </a:cubicBezTo>
                    <a:cubicBezTo>
                      <a:pt x="885120" y="208871"/>
                      <a:pt x="-705" y="-2795"/>
                      <a:pt x="0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64C7B76E-8AA8-4882-97FB-2E65F88B8F74}"/>
                  </a:ext>
                </a:extLst>
              </p:cNvPr>
              <p:cNvSpPr/>
              <p:nvPr/>
            </p:nvSpPr>
            <p:spPr>
              <a:xfrm>
                <a:off x="8096182" y="5234109"/>
                <a:ext cx="1160133" cy="372811"/>
              </a:xfrm>
              <a:custGeom>
                <a:avLst/>
                <a:gdLst>
                  <a:gd name="connsiteX0" fmla="*/ 68 w 1160133"/>
                  <a:gd name="connsiteY0" fmla="*/ 408 h 372811"/>
                  <a:gd name="connsiteX1" fmla="*/ 266768 w 1160133"/>
                  <a:gd name="connsiteY1" fmla="*/ 241708 h 372811"/>
                  <a:gd name="connsiteX2" fmla="*/ 323918 w 1160133"/>
                  <a:gd name="connsiteY2" fmla="*/ 366591 h 372811"/>
                  <a:gd name="connsiteX3" fmla="*/ 342968 w 1160133"/>
                  <a:gd name="connsiteY3" fmla="*/ 351774 h 372811"/>
                  <a:gd name="connsiteX4" fmla="*/ 353551 w 1160133"/>
                  <a:gd name="connsiteY4" fmla="*/ 332724 h 372811"/>
                  <a:gd name="connsiteX5" fmla="*/ 400118 w 1160133"/>
                  <a:gd name="connsiteY5" fmla="*/ 313674 h 372811"/>
                  <a:gd name="connsiteX6" fmla="*/ 1088035 w 1160133"/>
                  <a:gd name="connsiteY6" fmla="*/ 313674 h 372811"/>
                  <a:gd name="connsiteX7" fmla="*/ 1128251 w 1160133"/>
                  <a:gd name="connsiteY7" fmla="*/ 281924 h 372811"/>
                  <a:gd name="connsiteX8" fmla="*/ 990668 w 1160133"/>
                  <a:gd name="connsiteY8" fmla="*/ 309441 h 372811"/>
                  <a:gd name="connsiteX9" fmla="*/ 347201 w 1160133"/>
                  <a:gd name="connsiteY9" fmla="*/ 294624 h 372811"/>
                  <a:gd name="connsiteX10" fmla="*/ 330268 w 1160133"/>
                  <a:gd name="connsiteY10" fmla="*/ 288274 h 372811"/>
                  <a:gd name="connsiteX11" fmla="*/ 241368 w 1160133"/>
                  <a:gd name="connsiteY11" fmla="*/ 186674 h 372811"/>
                  <a:gd name="connsiteX12" fmla="*/ 68 w 1160133"/>
                  <a:gd name="connsiteY12" fmla="*/ 408 h 37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60133" h="372811">
                    <a:moveTo>
                      <a:pt x="68" y="408"/>
                    </a:moveTo>
                    <a:cubicBezTo>
                      <a:pt x="4301" y="9580"/>
                      <a:pt x="212793" y="180678"/>
                      <a:pt x="266768" y="241708"/>
                    </a:cubicBezTo>
                    <a:cubicBezTo>
                      <a:pt x="320743" y="302739"/>
                      <a:pt x="311218" y="348247"/>
                      <a:pt x="323918" y="366591"/>
                    </a:cubicBezTo>
                    <a:cubicBezTo>
                      <a:pt x="336618" y="384935"/>
                      <a:pt x="338029" y="357418"/>
                      <a:pt x="342968" y="351774"/>
                    </a:cubicBezTo>
                    <a:cubicBezTo>
                      <a:pt x="347907" y="346130"/>
                      <a:pt x="344026" y="339074"/>
                      <a:pt x="353551" y="332724"/>
                    </a:cubicBezTo>
                    <a:cubicBezTo>
                      <a:pt x="363076" y="326374"/>
                      <a:pt x="277704" y="316849"/>
                      <a:pt x="400118" y="313674"/>
                    </a:cubicBezTo>
                    <a:cubicBezTo>
                      <a:pt x="522532" y="310499"/>
                      <a:pt x="966680" y="318966"/>
                      <a:pt x="1088035" y="313674"/>
                    </a:cubicBezTo>
                    <a:cubicBezTo>
                      <a:pt x="1209390" y="308382"/>
                      <a:pt x="1144479" y="282629"/>
                      <a:pt x="1128251" y="281924"/>
                    </a:cubicBezTo>
                    <a:cubicBezTo>
                      <a:pt x="1112023" y="281219"/>
                      <a:pt x="990668" y="309441"/>
                      <a:pt x="990668" y="309441"/>
                    </a:cubicBezTo>
                    <a:lnTo>
                      <a:pt x="347201" y="294624"/>
                    </a:lnTo>
                    <a:cubicBezTo>
                      <a:pt x="237134" y="291096"/>
                      <a:pt x="347907" y="306266"/>
                      <a:pt x="330268" y="288274"/>
                    </a:cubicBezTo>
                    <a:cubicBezTo>
                      <a:pt x="312629" y="270282"/>
                      <a:pt x="293226" y="234299"/>
                      <a:pt x="241368" y="186674"/>
                    </a:cubicBezTo>
                    <a:cubicBezTo>
                      <a:pt x="189510" y="139049"/>
                      <a:pt x="-4165" y="-8764"/>
                      <a:pt x="68" y="4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05C19954-4B01-444B-90D5-A068361B8B8E}"/>
                  </a:ext>
                </a:extLst>
              </p:cNvPr>
              <p:cNvSpPr/>
              <p:nvPr/>
            </p:nvSpPr>
            <p:spPr>
              <a:xfrm>
                <a:off x="8059932" y="5225414"/>
                <a:ext cx="421551" cy="953145"/>
              </a:xfrm>
              <a:custGeom>
                <a:avLst/>
                <a:gdLst>
                  <a:gd name="connsiteX0" fmla="*/ 335 w 421551"/>
                  <a:gd name="connsiteY0" fmla="*/ 636 h 953145"/>
                  <a:gd name="connsiteX1" fmla="*/ 239518 w 421551"/>
                  <a:gd name="connsiteY1" fmla="*/ 235586 h 953145"/>
                  <a:gd name="connsiteX2" fmla="*/ 317835 w 421551"/>
                  <a:gd name="connsiteY2" fmla="*/ 462069 h 953145"/>
                  <a:gd name="connsiteX3" fmla="*/ 358051 w 421551"/>
                  <a:gd name="connsiteY3" fmla="*/ 637753 h 953145"/>
                  <a:gd name="connsiteX4" fmla="*/ 349585 w 421551"/>
                  <a:gd name="connsiteY4" fmla="*/ 711836 h 953145"/>
                  <a:gd name="connsiteX5" fmla="*/ 391918 w 421551"/>
                  <a:gd name="connsiteY5" fmla="*/ 828253 h 953145"/>
                  <a:gd name="connsiteX6" fmla="*/ 421551 w 421551"/>
                  <a:gd name="connsiteY6" fmla="*/ 953136 h 953145"/>
                  <a:gd name="connsiteX7" fmla="*/ 391918 w 421551"/>
                  <a:gd name="connsiteY7" fmla="*/ 821903 h 953145"/>
                  <a:gd name="connsiteX8" fmla="*/ 362285 w 421551"/>
                  <a:gd name="connsiteY8" fmla="*/ 688553 h 953145"/>
                  <a:gd name="connsiteX9" fmla="*/ 296668 w 421551"/>
                  <a:gd name="connsiteY9" fmla="*/ 309669 h 953145"/>
                  <a:gd name="connsiteX10" fmla="*/ 335 w 421551"/>
                  <a:gd name="connsiteY10" fmla="*/ 636 h 95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1551" h="953145">
                    <a:moveTo>
                      <a:pt x="335" y="636"/>
                    </a:moveTo>
                    <a:cubicBezTo>
                      <a:pt x="-9190" y="-11711"/>
                      <a:pt x="186601" y="158681"/>
                      <a:pt x="239518" y="235586"/>
                    </a:cubicBezTo>
                    <a:cubicBezTo>
                      <a:pt x="292435" y="312492"/>
                      <a:pt x="298080" y="395041"/>
                      <a:pt x="317835" y="462069"/>
                    </a:cubicBezTo>
                    <a:cubicBezTo>
                      <a:pt x="337591" y="529097"/>
                      <a:pt x="352759" y="596125"/>
                      <a:pt x="358051" y="637753"/>
                    </a:cubicBezTo>
                    <a:cubicBezTo>
                      <a:pt x="363343" y="679381"/>
                      <a:pt x="343941" y="680086"/>
                      <a:pt x="349585" y="711836"/>
                    </a:cubicBezTo>
                    <a:cubicBezTo>
                      <a:pt x="355229" y="743586"/>
                      <a:pt x="379924" y="788036"/>
                      <a:pt x="391918" y="828253"/>
                    </a:cubicBezTo>
                    <a:cubicBezTo>
                      <a:pt x="403912" y="868470"/>
                      <a:pt x="421551" y="954194"/>
                      <a:pt x="421551" y="953136"/>
                    </a:cubicBezTo>
                    <a:cubicBezTo>
                      <a:pt x="421551" y="952078"/>
                      <a:pt x="401796" y="866000"/>
                      <a:pt x="391918" y="821903"/>
                    </a:cubicBezTo>
                    <a:cubicBezTo>
                      <a:pt x="382040" y="777806"/>
                      <a:pt x="378160" y="773925"/>
                      <a:pt x="362285" y="688553"/>
                    </a:cubicBezTo>
                    <a:cubicBezTo>
                      <a:pt x="346410" y="603181"/>
                      <a:pt x="354524" y="422911"/>
                      <a:pt x="296668" y="309669"/>
                    </a:cubicBezTo>
                    <a:cubicBezTo>
                      <a:pt x="238812" y="196427"/>
                      <a:pt x="9860" y="12983"/>
                      <a:pt x="335" y="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E7CA9AF6-AD97-4D10-B339-5A5FD850D266}"/>
                  </a:ext>
                </a:extLst>
              </p:cNvPr>
              <p:cNvSpPr/>
              <p:nvPr/>
            </p:nvSpPr>
            <p:spPr>
              <a:xfrm>
                <a:off x="8420159" y="5528886"/>
                <a:ext cx="145060" cy="903681"/>
              </a:xfrm>
              <a:custGeom>
                <a:avLst/>
                <a:gdLst>
                  <a:gd name="connsiteX0" fmla="*/ 2058 w 145060"/>
                  <a:gd name="connsiteY0" fmla="*/ 27364 h 903681"/>
                  <a:gd name="connsiteX1" fmla="*/ 42274 w 145060"/>
                  <a:gd name="connsiteY1" fmla="*/ 137431 h 903681"/>
                  <a:gd name="connsiteX2" fmla="*/ 18991 w 145060"/>
                  <a:gd name="connsiteY2" fmla="*/ 99331 h 903681"/>
                  <a:gd name="connsiteX3" fmla="*/ 57091 w 145060"/>
                  <a:gd name="connsiteY3" fmla="*/ 389314 h 903681"/>
                  <a:gd name="connsiteX4" fmla="*/ 141758 w 145060"/>
                  <a:gd name="connsiteY4" fmla="*/ 734331 h 903681"/>
                  <a:gd name="connsiteX5" fmla="*/ 126941 w 145060"/>
                  <a:gd name="connsiteY5" fmla="*/ 903664 h 903681"/>
                  <a:gd name="connsiteX6" fmla="*/ 118474 w 145060"/>
                  <a:gd name="connsiteY6" fmla="*/ 725864 h 903681"/>
                  <a:gd name="connsiteX7" fmla="*/ 2058 w 145060"/>
                  <a:gd name="connsiteY7" fmla="*/ 27364 h 90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060" h="903681">
                    <a:moveTo>
                      <a:pt x="2058" y="27364"/>
                    </a:moveTo>
                    <a:cubicBezTo>
                      <a:pt x="-10642" y="-70708"/>
                      <a:pt x="39452" y="125437"/>
                      <a:pt x="42274" y="137431"/>
                    </a:cubicBezTo>
                    <a:cubicBezTo>
                      <a:pt x="45096" y="149426"/>
                      <a:pt x="16522" y="57351"/>
                      <a:pt x="18991" y="99331"/>
                    </a:cubicBezTo>
                    <a:cubicBezTo>
                      <a:pt x="21461" y="141312"/>
                      <a:pt x="36630" y="283481"/>
                      <a:pt x="57091" y="389314"/>
                    </a:cubicBezTo>
                    <a:cubicBezTo>
                      <a:pt x="77552" y="495147"/>
                      <a:pt x="130116" y="648606"/>
                      <a:pt x="141758" y="734331"/>
                    </a:cubicBezTo>
                    <a:cubicBezTo>
                      <a:pt x="153400" y="820056"/>
                      <a:pt x="130822" y="905075"/>
                      <a:pt x="126941" y="903664"/>
                    </a:cubicBezTo>
                    <a:cubicBezTo>
                      <a:pt x="123060" y="902253"/>
                      <a:pt x="138229" y="865917"/>
                      <a:pt x="118474" y="725864"/>
                    </a:cubicBezTo>
                    <a:cubicBezTo>
                      <a:pt x="98719" y="585811"/>
                      <a:pt x="14758" y="125436"/>
                      <a:pt x="2058" y="27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B00AD1CA-32A2-414E-81B5-6F0EA6DFC009}"/>
                  </a:ext>
                </a:extLst>
              </p:cNvPr>
              <p:cNvSpPr/>
              <p:nvPr/>
            </p:nvSpPr>
            <p:spPr>
              <a:xfrm>
                <a:off x="7992150" y="6429040"/>
                <a:ext cx="580366" cy="1221185"/>
              </a:xfrm>
              <a:custGeom>
                <a:avLst/>
                <a:gdLst>
                  <a:gd name="connsiteX0" fmla="*/ 580350 w 580366"/>
                  <a:gd name="connsiteY0" fmla="*/ 335 h 1221185"/>
                  <a:gd name="connsiteX1" fmla="*/ 386675 w 580366"/>
                  <a:gd name="connsiteY1" fmla="*/ 578185 h 1221185"/>
                  <a:gd name="connsiteX2" fmla="*/ 8850 w 580366"/>
                  <a:gd name="connsiteY2" fmla="*/ 1203660 h 1221185"/>
                  <a:gd name="connsiteX3" fmla="*/ 142200 w 580366"/>
                  <a:gd name="connsiteY3" fmla="*/ 1000460 h 1221185"/>
                  <a:gd name="connsiteX4" fmla="*/ 396200 w 580366"/>
                  <a:gd name="connsiteY4" fmla="*/ 501985 h 1221185"/>
                  <a:gd name="connsiteX5" fmla="*/ 580350 w 580366"/>
                  <a:gd name="connsiteY5" fmla="*/ 335 h 12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366" h="1221185">
                    <a:moveTo>
                      <a:pt x="580350" y="335"/>
                    </a:moveTo>
                    <a:cubicBezTo>
                      <a:pt x="578763" y="13035"/>
                      <a:pt x="481925" y="377631"/>
                      <a:pt x="386675" y="578185"/>
                    </a:cubicBezTo>
                    <a:cubicBezTo>
                      <a:pt x="291425" y="778739"/>
                      <a:pt x="49596" y="1133281"/>
                      <a:pt x="8850" y="1203660"/>
                    </a:cubicBezTo>
                    <a:cubicBezTo>
                      <a:pt x="-31896" y="1274039"/>
                      <a:pt x="77642" y="1117406"/>
                      <a:pt x="142200" y="1000460"/>
                    </a:cubicBezTo>
                    <a:cubicBezTo>
                      <a:pt x="206758" y="883514"/>
                      <a:pt x="325292" y="665497"/>
                      <a:pt x="396200" y="501985"/>
                    </a:cubicBezTo>
                    <a:cubicBezTo>
                      <a:pt x="467108" y="338473"/>
                      <a:pt x="581937" y="-12365"/>
                      <a:pt x="580350" y="3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F0500B12-5790-4547-9F09-3C1ABD54E9DB}"/>
                  </a:ext>
                </a:extLst>
              </p:cNvPr>
              <p:cNvSpPr/>
              <p:nvPr/>
            </p:nvSpPr>
            <p:spPr>
              <a:xfrm>
                <a:off x="7967973" y="6067420"/>
                <a:ext cx="571006" cy="1543484"/>
              </a:xfrm>
              <a:custGeom>
                <a:avLst/>
                <a:gdLst>
                  <a:gd name="connsiteX0" fmla="*/ 490227 w 571006"/>
                  <a:gd name="connsiteY0" fmla="*/ 5 h 1543484"/>
                  <a:gd name="connsiteX1" fmla="*/ 541027 w 571006"/>
                  <a:gd name="connsiteY1" fmla="*/ 396880 h 1543484"/>
                  <a:gd name="connsiteX2" fmla="*/ 248927 w 571006"/>
                  <a:gd name="connsiteY2" fmla="*/ 1089030 h 1543484"/>
                  <a:gd name="connsiteX3" fmla="*/ 7627 w 571006"/>
                  <a:gd name="connsiteY3" fmla="*/ 1520830 h 1543484"/>
                  <a:gd name="connsiteX4" fmla="*/ 544202 w 571006"/>
                  <a:gd name="connsiteY4" fmla="*/ 390530 h 1543484"/>
                  <a:gd name="connsiteX5" fmla="*/ 490227 w 571006"/>
                  <a:gd name="connsiteY5" fmla="*/ 5 h 154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006" h="1543484">
                    <a:moveTo>
                      <a:pt x="490227" y="5"/>
                    </a:moveTo>
                    <a:cubicBezTo>
                      <a:pt x="489698" y="1063"/>
                      <a:pt x="581244" y="215376"/>
                      <a:pt x="541027" y="396880"/>
                    </a:cubicBezTo>
                    <a:cubicBezTo>
                      <a:pt x="500810" y="578384"/>
                      <a:pt x="337827" y="901705"/>
                      <a:pt x="248927" y="1089030"/>
                    </a:cubicBezTo>
                    <a:cubicBezTo>
                      <a:pt x="160027" y="1276355"/>
                      <a:pt x="-41585" y="1637247"/>
                      <a:pt x="7627" y="1520830"/>
                    </a:cubicBezTo>
                    <a:cubicBezTo>
                      <a:pt x="56839" y="1404413"/>
                      <a:pt x="461123" y="642413"/>
                      <a:pt x="544202" y="390530"/>
                    </a:cubicBezTo>
                    <a:cubicBezTo>
                      <a:pt x="627281" y="138647"/>
                      <a:pt x="490756" y="-1053"/>
                      <a:pt x="490227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86B11133-B4F4-498A-AD17-14E187099B07}"/>
                  </a:ext>
                </a:extLst>
              </p:cNvPr>
              <p:cNvSpPr/>
              <p:nvPr/>
            </p:nvSpPr>
            <p:spPr>
              <a:xfrm>
                <a:off x="9416679" y="4943479"/>
                <a:ext cx="580649" cy="1510794"/>
              </a:xfrm>
              <a:custGeom>
                <a:avLst/>
                <a:gdLst>
                  <a:gd name="connsiteX0" fmla="*/ 409946 w 580649"/>
                  <a:gd name="connsiteY0" fmla="*/ 28571 h 1510794"/>
                  <a:gd name="connsiteX1" fmla="*/ 479796 w 580649"/>
                  <a:gd name="connsiteY1" fmla="*/ 247646 h 1510794"/>
                  <a:gd name="connsiteX2" fmla="*/ 470271 w 580649"/>
                  <a:gd name="connsiteY2" fmla="*/ 479421 h 1510794"/>
                  <a:gd name="connsiteX3" fmla="*/ 527421 w 580649"/>
                  <a:gd name="connsiteY3" fmla="*/ 771521 h 1510794"/>
                  <a:gd name="connsiteX4" fmla="*/ 571871 w 580649"/>
                  <a:gd name="connsiteY4" fmla="*/ 1114421 h 1510794"/>
                  <a:gd name="connsiteX5" fmla="*/ 571871 w 580649"/>
                  <a:gd name="connsiteY5" fmla="*/ 1314446 h 1510794"/>
                  <a:gd name="connsiteX6" fmla="*/ 479796 w 580649"/>
                  <a:gd name="connsiteY6" fmla="*/ 1425571 h 1510794"/>
                  <a:gd name="connsiteX7" fmla="*/ 333746 w 580649"/>
                  <a:gd name="connsiteY7" fmla="*/ 1482721 h 1510794"/>
                  <a:gd name="connsiteX8" fmla="*/ 371 w 580649"/>
                  <a:gd name="connsiteY8" fmla="*/ 1492246 h 1510794"/>
                  <a:gd name="connsiteX9" fmla="*/ 403596 w 580649"/>
                  <a:gd name="connsiteY9" fmla="*/ 1498596 h 1510794"/>
                  <a:gd name="connsiteX10" fmla="*/ 565521 w 580649"/>
                  <a:gd name="connsiteY10" fmla="*/ 1314446 h 1510794"/>
                  <a:gd name="connsiteX11" fmla="*/ 521071 w 580649"/>
                  <a:gd name="connsiteY11" fmla="*/ 930271 h 1510794"/>
                  <a:gd name="connsiteX12" fmla="*/ 409946 w 580649"/>
                  <a:gd name="connsiteY12" fmla="*/ 28571 h 151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0649" h="1510794">
                    <a:moveTo>
                      <a:pt x="409946" y="28571"/>
                    </a:moveTo>
                    <a:cubicBezTo>
                      <a:pt x="403067" y="-85200"/>
                      <a:pt x="469742" y="172504"/>
                      <a:pt x="479796" y="247646"/>
                    </a:cubicBezTo>
                    <a:cubicBezTo>
                      <a:pt x="489850" y="322788"/>
                      <a:pt x="462333" y="392108"/>
                      <a:pt x="470271" y="479421"/>
                    </a:cubicBezTo>
                    <a:cubicBezTo>
                      <a:pt x="478209" y="566734"/>
                      <a:pt x="510488" y="665688"/>
                      <a:pt x="527421" y="771521"/>
                    </a:cubicBezTo>
                    <a:cubicBezTo>
                      <a:pt x="544354" y="877354"/>
                      <a:pt x="564463" y="1023934"/>
                      <a:pt x="571871" y="1114421"/>
                    </a:cubicBezTo>
                    <a:cubicBezTo>
                      <a:pt x="579279" y="1204908"/>
                      <a:pt x="587217" y="1262588"/>
                      <a:pt x="571871" y="1314446"/>
                    </a:cubicBezTo>
                    <a:cubicBezTo>
                      <a:pt x="556525" y="1366304"/>
                      <a:pt x="519484" y="1397525"/>
                      <a:pt x="479796" y="1425571"/>
                    </a:cubicBezTo>
                    <a:cubicBezTo>
                      <a:pt x="440109" y="1453617"/>
                      <a:pt x="413650" y="1471609"/>
                      <a:pt x="333746" y="1482721"/>
                    </a:cubicBezTo>
                    <a:cubicBezTo>
                      <a:pt x="253842" y="1493834"/>
                      <a:pt x="-11271" y="1489600"/>
                      <a:pt x="371" y="1492246"/>
                    </a:cubicBezTo>
                    <a:cubicBezTo>
                      <a:pt x="12013" y="1494892"/>
                      <a:pt x="309404" y="1528229"/>
                      <a:pt x="403596" y="1498596"/>
                    </a:cubicBezTo>
                    <a:cubicBezTo>
                      <a:pt x="497788" y="1468963"/>
                      <a:pt x="545942" y="1409167"/>
                      <a:pt x="565521" y="1314446"/>
                    </a:cubicBezTo>
                    <a:cubicBezTo>
                      <a:pt x="585100" y="1219725"/>
                      <a:pt x="545942" y="1141408"/>
                      <a:pt x="521071" y="930271"/>
                    </a:cubicBezTo>
                    <a:cubicBezTo>
                      <a:pt x="496200" y="719134"/>
                      <a:pt x="416825" y="142342"/>
                      <a:pt x="409946" y="28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6DF9E04F-9FDA-4CE7-873A-29B56B5862CC}"/>
                  </a:ext>
                </a:extLst>
              </p:cNvPr>
              <p:cNvSpPr/>
              <p:nvPr/>
            </p:nvSpPr>
            <p:spPr>
              <a:xfrm>
                <a:off x="8824890" y="6438338"/>
                <a:ext cx="599419" cy="429863"/>
              </a:xfrm>
              <a:custGeom>
                <a:avLst/>
                <a:gdLst>
                  <a:gd name="connsiteX0" fmla="*/ 595335 w 599419"/>
                  <a:gd name="connsiteY0" fmla="*/ 2150 h 429863"/>
                  <a:gd name="connsiteX1" fmla="*/ 9548 w 599419"/>
                  <a:gd name="connsiteY1" fmla="*/ 421250 h 429863"/>
                  <a:gd name="connsiteX2" fmla="*/ 257198 w 599419"/>
                  <a:gd name="connsiteY2" fmla="*/ 264087 h 429863"/>
                  <a:gd name="connsiteX3" fmla="*/ 595335 w 599419"/>
                  <a:gd name="connsiteY3" fmla="*/ 2150 h 42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419" h="429863">
                    <a:moveTo>
                      <a:pt x="595335" y="2150"/>
                    </a:moveTo>
                    <a:cubicBezTo>
                      <a:pt x="554060" y="28344"/>
                      <a:pt x="65904" y="377594"/>
                      <a:pt x="9548" y="421250"/>
                    </a:cubicBezTo>
                    <a:cubicBezTo>
                      <a:pt x="-46808" y="464906"/>
                      <a:pt x="160625" y="331820"/>
                      <a:pt x="257198" y="264087"/>
                    </a:cubicBezTo>
                    <a:cubicBezTo>
                      <a:pt x="353771" y="196354"/>
                      <a:pt x="636610" y="-24044"/>
                      <a:pt x="595335" y="2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9868A045-83F9-4918-9BC4-9FA71E302EDC}"/>
                  </a:ext>
                </a:extLst>
              </p:cNvPr>
              <p:cNvSpPr/>
              <p:nvPr/>
            </p:nvSpPr>
            <p:spPr>
              <a:xfrm>
                <a:off x="8216444" y="6804655"/>
                <a:ext cx="637572" cy="1092056"/>
              </a:xfrm>
              <a:custGeom>
                <a:avLst/>
                <a:gdLst>
                  <a:gd name="connsiteX0" fmla="*/ 610056 w 637572"/>
                  <a:gd name="connsiteY0" fmla="*/ 62870 h 1092056"/>
                  <a:gd name="connsiteX1" fmla="*/ 514806 w 637572"/>
                  <a:gd name="connsiteY1" fmla="*/ 173995 h 1092056"/>
                  <a:gd name="connsiteX2" fmla="*/ 30619 w 637572"/>
                  <a:gd name="connsiteY2" fmla="*/ 1024895 h 1092056"/>
                  <a:gd name="connsiteX3" fmla="*/ 109994 w 637572"/>
                  <a:gd name="connsiteY3" fmla="*/ 929645 h 1092056"/>
                  <a:gd name="connsiteX4" fmla="*/ 610056 w 637572"/>
                  <a:gd name="connsiteY4" fmla="*/ 62870 h 109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572" h="1092056">
                    <a:moveTo>
                      <a:pt x="610056" y="62870"/>
                    </a:moveTo>
                    <a:cubicBezTo>
                      <a:pt x="677525" y="-63072"/>
                      <a:pt x="611379" y="13657"/>
                      <a:pt x="514806" y="173995"/>
                    </a:cubicBezTo>
                    <a:cubicBezTo>
                      <a:pt x="418233" y="334333"/>
                      <a:pt x="98088" y="898953"/>
                      <a:pt x="30619" y="1024895"/>
                    </a:cubicBezTo>
                    <a:cubicBezTo>
                      <a:pt x="-36850" y="1150837"/>
                      <a:pt x="15009" y="1088659"/>
                      <a:pt x="109994" y="929645"/>
                    </a:cubicBezTo>
                    <a:cubicBezTo>
                      <a:pt x="204979" y="770631"/>
                      <a:pt x="542587" y="188812"/>
                      <a:pt x="610056" y="628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1EE44CE2-A9F6-4771-97F6-E3DCA574970C}"/>
                  </a:ext>
                </a:extLst>
              </p:cNvPr>
              <p:cNvSpPr/>
              <p:nvPr/>
            </p:nvSpPr>
            <p:spPr>
              <a:xfrm>
                <a:off x="7373503" y="7896147"/>
                <a:ext cx="841912" cy="618375"/>
              </a:xfrm>
              <a:custGeom>
                <a:avLst/>
                <a:gdLst>
                  <a:gd name="connsiteX0" fmla="*/ 841810 w 841912"/>
                  <a:gd name="connsiteY0" fmla="*/ 78 h 618375"/>
                  <a:gd name="connsiteX1" fmla="*/ 613210 w 841912"/>
                  <a:gd name="connsiteY1" fmla="*/ 423941 h 618375"/>
                  <a:gd name="connsiteX2" fmla="*/ 590985 w 841912"/>
                  <a:gd name="connsiteY2" fmla="*/ 520778 h 618375"/>
                  <a:gd name="connsiteX3" fmla="*/ 457635 w 841912"/>
                  <a:gd name="connsiteY3" fmla="*/ 576341 h 618375"/>
                  <a:gd name="connsiteX4" fmla="*/ 176647 w 841912"/>
                  <a:gd name="connsiteY4" fmla="*/ 617616 h 618375"/>
                  <a:gd name="connsiteX5" fmla="*/ 14722 w 841912"/>
                  <a:gd name="connsiteY5" fmla="*/ 600153 h 618375"/>
                  <a:gd name="connsiteX6" fmla="*/ 549710 w 841912"/>
                  <a:gd name="connsiteY6" fmla="*/ 563641 h 618375"/>
                  <a:gd name="connsiteX7" fmla="*/ 610035 w 841912"/>
                  <a:gd name="connsiteY7" fmla="*/ 474741 h 618375"/>
                  <a:gd name="connsiteX8" fmla="*/ 641785 w 841912"/>
                  <a:gd name="connsiteY8" fmla="*/ 389016 h 618375"/>
                  <a:gd name="connsiteX9" fmla="*/ 841810 w 841912"/>
                  <a:gd name="connsiteY9" fmla="*/ 78 h 61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1912" h="618375">
                    <a:moveTo>
                      <a:pt x="841810" y="78"/>
                    </a:moveTo>
                    <a:cubicBezTo>
                      <a:pt x="837048" y="5899"/>
                      <a:pt x="655014" y="337158"/>
                      <a:pt x="613210" y="423941"/>
                    </a:cubicBezTo>
                    <a:cubicBezTo>
                      <a:pt x="571406" y="510724"/>
                      <a:pt x="616914" y="495378"/>
                      <a:pt x="590985" y="520778"/>
                    </a:cubicBezTo>
                    <a:cubicBezTo>
                      <a:pt x="565056" y="546178"/>
                      <a:pt x="526691" y="560201"/>
                      <a:pt x="457635" y="576341"/>
                    </a:cubicBezTo>
                    <a:cubicBezTo>
                      <a:pt x="388579" y="592481"/>
                      <a:pt x="250466" y="613647"/>
                      <a:pt x="176647" y="617616"/>
                    </a:cubicBezTo>
                    <a:cubicBezTo>
                      <a:pt x="102828" y="621585"/>
                      <a:pt x="-47455" y="609149"/>
                      <a:pt x="14722" y="600153"/>
                    </a:cubicBezTo>
                    <a:cubicBezTo>
                      <a:pt x="76899" y="591157"/>
                      <a:pt x="450491" y="584543"/>
                      <a:pt x="549710" y="563641"/>
                    </a:cubicBezTo>
                    <a:cubicBezTo>
                      <a:pt x="648929" y="542739"/>
                      <a:pt x="594689" y="503845"/>
                      <a:pt x="610035" y="474741"/>
                    </a:cubicBezTo>
                    <a:cubicBezTo>
                      <a:pt x="625381" y="445637"/>
                      <a:pt x="599981" y="466010"/>
                      <a:pt x="641785" y="389016"/>
                    </a:cubicBezTo>
                    <a:cubicBezTo>
                      <a:pt x="683589" y="312022"/>
                      <a:pt x="846572" y="-5743"/>
                      <a:pt x="841810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2E73F8FE-56D6-4631-A962-C6D1DF3D44A7}"/>
                  </a:ext>
                </a:extLst>
              </p:cNvPr>
              <p:cNvSpPr/>
              <p:nvPr/>
            </p:nvSpPr>
            <p:spPr>
              <a:xfrm>
                <a:off x="7510121" y="8319524"/>
                <a:ext cx="474128" cy="181860"/>
              </a:xfrm>
              <a:custGeom>
                <a:avLst/>
                <a:gdLst>
                  <a:gd name="connsiteX0" fmla="*/ 473417 w 474128"/>
                  <a:gd name="connsiteY0" fmla="*/ 564 h 181860"/>
                  <a:gd name="connsiteX1" fmla="*/ 316254 w 474128"/>
                  <a:gd name="connsiteY1" fmla="*/ 105339 h 181860"/>
                  <a:gd name="connsiteX2" fmla="*/ 342 w 474128"/>
                  <a:gd name="connsiteY2" fmla="*/ 178364 h 181860"/>
                  <a:gd name="connsiteX3" fmla="*/ 259104 w 474128"/>
                  <a:gd name="connsiteY3" fmla="*/ 154551 h 181860"/>
                  <a:gd name="connsiteX4" fmla="*/ 473417 w 474128"/>
                  <a:gd name="connsiteY4" fmla="*/ 564 h 18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128" h="181860">
                    <a:moveTo>
                      <a:pt x="473417" y="564"/>
                    </a:moveTo>
                    <a:cubicBezTo>
                      <a:pt x="482942" y="-7638"/>
                      <a:pt x="395100" y="75706"/>
                      <a:pt x="316254" y="105339"/>
                    </a:cubicBezTo>
                    <a:cubicBezTo>
                      <a:pt x="237408" y="134972"/>
                      <a:pt x="9867" y="170162"/>
                      <a:pt x="342" y="178364"/>
                    </a:cubicBezTo>
                    <a:cubicBezTo>
                      <a:pt x="-9183" y="186566"/>
                      <a:pt x="182375" y="181009"/>
                      <a:pt x="259104" y="154551"/>
                    </a:cubicBezTo>
                    <a:cubicBezTo>
                      <a:pt x="335833" y="128093"/>
                      <a:pt x="463892" y="8766"/>
                      <a:pt x="473417" y="5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F733C3AB-2478-4BBF-B5C9-A87F3875B9D8}"/>
                  </a:ext>
                </a:extLst>
              </p:cNvPr>
              <p:cNvSpPr/>
              <p:nvPr/>
            </p:nvSpPr>
            <p:spPr>
              <a:xfrm>
                <a:off x="7937847" y="8179802"/>
                <a:ext cx="573244" cy="269782"/>
              </a:xfrm>
              <a:custGeom>
                <a:avLst/>
                <a:gdLst>
                  <a:gd name="connsiteX0" fmla="*/ 572741 w 573244"/>
                  <a:gd name="connsiteY0" fmla="*/ 586 h 269782"/>
                  <a:gd name="connsiteX1" fmla="*/ 255241 w 573244"/>
                  <a:gd name="connsiteY1" fmla="*/ 183148 h 269782"/>
                  <a:gd name="connsiteX2" fmla="*/ 36166 w 573244"/>
                  <a:gd name="connsiteY2" fmla="*/ 262523 h 269782"/>
                  <a:gd name="connsiteX3" fmla="*/ 13941 w 573244"/>
                  <a:gd name="connsiteY3" fmla="*/ 256173 h 269782"/>
                  <a:gd name="connsiteX4" fmla="*/ 177453 w 573244"/>
                  <a:gd name="connsiteY4" fmla="*/ 249823 h 269782"/>
                  <a:gd name="connsiteX5" fmla="*/ 572741 w 573244"/>
                  <a:gd name="connsiteY5" fmla="*/ 586 h 26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3244" h="269782">
                    <a:moveTo>
                      <a:pt x="572741" y="586"/>
                    </a:moveTo>
                    <a:cubicBezTo>
                      <a:pt x="585706" y="-10527"/>
                      <a:pt x="344670" y="139492"/>
                      <a:pt x="255241" y="183148"/>
                    </a:cubicBezTo>
                    <a:cubicBezTo>
                      <a:pt x="165812" y="226804"/>
                      <a:pt x="76383" y="250352"/>
                      <a:pt x="36166" y="262523"/>
                    </a:cubicBezTo>
                    <a:cubicBezTo>
                      <a:pt x="-4051" y="274694"/>
                      <a:pt x="-9607" y="258290"/>
                      <a:pt x="13941" y="256173"/>
                    </a:cubicBezTo>
                    <a:cubicBezTo>
                      <a:pt x="37489" y="254056"/>
                      <a:pt x="86965" y="291892"/>
                      <a:pt x="177453" y="249823"/>
                    </a:cubicBezTo>
                    <a:cubicBezTo>
                      <a:pt x="267940" y="207754"/>
                      <a:pt x="559776" y="11699"/>
                      <a:pt x="572741" y="5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46A3B12B-C9D5-48B5-B787-BB8DE8B5AA7C}"/>
                  </a:ext>
                </a:extLst>
              </p:cNvPr>
              <p:cNvSpPr/>
              <p:nvPr/>
            </p:nvSpPr>
            <p:spPr>
              <a:xfrm>
                <a:off x="8460285" y="7505689"/>
                <a:ext cx="1513240" cy="281564"/>
              </a:xfrm>
              <a:custGeom>
                <a:avLst/>
                <a:gdLst>
                  <a:gd name="connsiteX0" fmla="*/ 32 w 1513240"/>
                  <a:gd name="connsiteY0" fmla="*/ 11 h 281564"/>
                  <a:gd name="connsiteX1" fmla="*/ 1104932 w 1513240"/>
                  <a:gd name="connsiteY1" fmla="*/ 254011 h 281564"/>
                  <a:gd name="connsiteX2" fmla="*/ 1130332 w 1513240"/>
                  <a:gd name="connsiteY2" fmla="*/ 275178 h 281564"/>
                  <a:gd name="connsiteX3" fmla="*/ 1229815 w 1513240"/>
                  <a:gd name="connsiteY3" fmla="*/ 258244 h 281564"/>
                  <a:gd name="connsiteX4" fmla="*/ 1433015 w 1513240"/>
                  <a:gd name="connsiteY4" fmla="*/ 264594 h 281564"/>
                  <a:gd name="connsiteX5" fmla="*/ 1496515 w 1513240"/>
                  <a:gd name="connsiteY5" fmla="*/ 237078 h 281564"/>
                  <a:gd name="connsiteX6" fmla="*/ 1143032 w 1513240"/>
                  <a:gd name="connsiteY6" fmla="*/ 243428 h 281564"/>
                  <a:gd name="connsiteX7" fmla="*/ 32 w 1513240"/>
                  <a:gd name="connsiteY7" fmla="*/ 11 h 281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240" h="281564">
                    <a:moveTo>
                      <a:pt x="32" y="11"/>
                    </a:moveTo>
                    <a:cubicBezTo>
                      <a:pt x="-6318" y="1775"/>
                      <a:pt x="916549" y="208150"/>
                      <a:pt x="1104932" y="254011"/>
                    </a:cubicBezTo>
                    <a:cubicBezTo>
                      <a:pt x="1293315" y="299872"/>
                      <a:pt x="1109518" y="274473"/>
                      <a:pt x="1130332" y="275178"/>
                    </a:cubicBezTo>
                    <a:cubicBezTo>
                      <a:pt x="1151146" y="275883"/>
                      <a:pt x="1179368" y="260008"/>
                      <a:pt x="1229815" y="258244"/>
                    </a:cubicBezTo>
                    <a:cubicBezTo>
                      <a:pt x="1280262" y="256480"/>
                      <a:pt x="1388565" y="268122"/>
                      <a:pt x="1433015" y="264594"/>
                    </a:cubicBezTo>
                    <a:cubicBezTo>
                      <a:pt x="1477465" y="261066"/>
                      <a:pt x="1544846" y="240606"/>
                      <a:pt x="1496515" y="237078"/>
                    </a:cubicBezTo>
                    <a:cubicBezTo>
                      <a:pt x="1448185" y="233550"/>
                      <a:pt x="1392799" y="285409"/>
                      <a:pt x="1143032" y="243428"/>
                    </a:cubicBezTo>
                    <a:cubicBezTo>
                      <a:pt x="893265" y="201447"/>
                      <a:pt x="6382" y="-1753"/>
                      <a:pt x="32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1C23BD70-72B3-4AC4-A50C-8FDB7FBC1F02}"/>
                  </a:ext>
                </a:extLst>
              </p:cNvPr>
              <p:cNvSpPr/>
              <p:nvPr/>
            </p:nvSpPr>
            <p:spPr>
              <a:xfrm>
                <a:off x="8813800" y="6870700"/>
                <a:ext cx="1424814" cy="692569"/>
              </a:xfrm>
              <a:custGeom>
                <a:avLst/>
                <a:gdLst>
                  <a:gd name="connsiteX0" fmla="*/ 0 w 1424814"/>
                  <a:gd name="connsiteY0" fmla="*/ 0 h 692569"/>
                  <a:gd name="connsiteX1" fmla="*/ 1263650 w 1424814"/>
                  <a:gd name="connsiteY1" fmla="*/ 618067 h 692569"/>
                  <a:gd name="connsiteX2" fmla="*/ 1407583 w 1424814"/>
                  <a:gd name="connsiteY2" fmla="*/ 681567 h 692569"/>
                  <a:gd name="connsiteX3" fmla="*/ 0 w 1424814"/>
                  <a:gd name="connsiteY3" fmla="*/ 0 h 69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814" h="692569">
                    <a:moveTo>
                      <a:pt x="0" y="0"/>
                    </a:moveTo>
                    <a:lnTo>
                      <a:pt x="1263650" y="618067"/>
                    </a:lnTo>
                    <a:cubicBezTo>
                      <a:pt x="1498247" y="731661"/>
                      <a:pt x="1407583" y="681567"/>
                      <a:pt x="1407583" y="6815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62B81B5D-2520-4D14-8069-F3A6CBF88260}"/>
                  </a:ext>
                </a:extLst>
              </p:cNvPr>
              <p:cNvSpPr/>
              <p:nvPr/>
            </p:nvSpPr>
            <p:spPr>
              <a:xfrm>
                <a:off x="8765350" y="6848183"/>
                <a:ext cx="1466136" cy="705209"/>
              </a:xfrm>
              <a:custGeom>
                <a:avLst/>
                <a:gdLst>
                  <a:gd name="connsiteX0" fmla="*/ 52683 w 1466136"/>
                  <a:gd name="connsiteY0" fmla="*/ 39450 h 705209"/>
                  <a:gd name="connsiteX1" fmla="*/ 107717 w 1466136"/>
                  <a:gd name="connsiteY1" fmla="*/ 22517 h 705209"/>
                  <a:gd name="connsiteX2" fmla="*/ 480250 w 1466136"/>
                  <a:gd name="connsiteY2" fmla="*/ 200317 h 705209"/>
                  <a:gd name="connsiteX3" fmla="*/ 1041167 w 1466136"/>
                  <a:gd name="connsiteY3" fmla="*/ 458550 h 705209"/>
                  <a:gd name="connsiteX4" fmla="*/ 1462383 w 1466136"/>
                  <a:gd name="connsiteY4" fmla="*/ 704084 h 705209"/>
                  <a:gd name="connsiteX5" fmla="*/ 797750 w 1466136"/>
                  <a:gd name="connsiteY5" fmla="*/ 356950 h 705209"/>
                  <a:gd name="connsiteX6" fmla="*/ 52683 w 1466136"/>
                  <a:gd name="connsiteY6" fmla="*/ 39450 h 70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6136" h="705209">
                    <a:moveTo>
                      <a:pt x="52683" y="39450"/>
                    </a:moveTo>
                    <a:cubicBezTo>
                      <a:pt x="-62322" y="-16289"/>
                      <a:pt x="36456" y="-4294"/>
                      <a:pt x="107717" y="22517"/>
                    </a:cubicBezTo>
                    <a:cubicBezTo>
                      <a:pt x="178978" y="49328"/>
                      <a:pt x="480250" y="200317"/>
                      <a:pt x="480250" y="200317"/>
                    </a:cubicBezTo>
                    <a:cubicBezTo>
                      <a:pt x="635825" y="272989"/>
                      <a:pt x="877478" y="374589"/>
                      <a:pt x="1041167" y="458550"/>
                    </a:cubicBezTo>
                    <a:cubicBezTo>
                      <a:pt x="1204856" y="542511"/>
                      <a:pt x="1502952" y="721017"/>
                      <a:pt x="1462383" y="704084"/>
                    </a:cubicBezTo>
                    <a:cubicBezTo>
                      <a:pt x="1421814" y="687151"/>
                      <a:pt x="1028114" y="472661"/>
                      <a:pt x="797750" y="356950"/>
                    </a:cubicBezTo>
                    <a:cubicBezTo>
                      <a:pt x="567386" y="241239"/>
                      <a:pt x="167688" y="95189"/>
                      <a:pt x="52683" y="394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D55EDD08-FF8A-4A2E-B842-EFD5E9396AC1}"/>
                  </a:ext>
                </a:extLst>
              </p:cNvPr>
              <p:cNvSpPr/>
              <p:nvPr/>
            </p:nvSpPr>
            <p:spPr>
              <a:xfrm>
                <a:off x="10054709" y="7566639"/>
                <a:ext cx="173402" cy="120041"/>
              </a:xfrm>
              <a:custGeom>
                <a:avLst/>
                <a:gdLst>
                  <a:gd name="connsiteX0" fmla="*/ 173024 w 173402"/>
                  <a:gd name="connsiteY0" fmla="*/ 444 h 120041"/>
                  <a:gd name="connsiteX1" fmla="*/ 5808 w 173402"/>
                  <a:gd name="connsiteY1" fmla="*/ 116861 h 120041"/>
                  <a:gd name="connsiteX2" fmla="*/ 50258 w 173402"/>
                  <a:gd name="connsiteY2" fmla="*/ 78761 h 120041"/>
                  <a:gd name="connsiteX3" fmla="*/ 173024 w 173402"/>
                  <a:gd name="connsiteY3" fmla="*/ 444 h 12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402" h="120041">
                    <a:moveTo>
                      <a:pt x="173024" y="444"/>
                    </a:moveTo>
                    <a:cubicBezTo>
                      <a:pt x="165616" y="6794"/>
                      <a:pt x="26269" y="103808"/>
                      <a:pt x="5808" y="116861"/>
                    </a:cubicBezTo>
                    <a:cubicBezTo>
                      <a:pt x="-14653" y="129914"/>
                      <a:pt x="23447" y="99928"/>
                      <a:pt x="50258" y="78761"/>
                    </a:cubicBezTo>
                    <a:cubicBezTo>
                      <a:pt x="77069" y="57594"/>
                      <a:pt x="180432" y="-5906"/>
                      <a:pt x="173024" y="4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0366D7B3-D848-48CE-9F7D-28819DD7E610}"/>
                  </a:ext>
                </a:extLst>
              </p:cNvPr>
              <p:cNvSpPr/>
              <p:nvPr/>
            </p:nvSpPr>
            <p:spPr>
              <a:xfrm>
                <a:off x="9977682" y="7704556"/>
                <a:ext cx="154351" cy="192769"/>
              </a:xfrm>
              <a:custGeom>
                <a:avLst/>
                <a:gdLst>
                  <a:gd name="connsiteX0" fmla="*/ 78601 w 154351"/>
                  <a:gd name="connsiteY0" fmla="*/ 111 h 192769"/>
                  <a:gd name="connsiteX1" fmla="*/ 152685 w 154351"/>
                  <a:gd name="connsiteY1" fmla="*/ 74194 h 192769"/>
                  <a:gd name="connsiteX2" fmla="*/ 127285 w 154351"/>
                  <a:gd name="connsiteY2" fmla="*/ 152511 h 192769"/>
                  <a:gd name="connsiteX3" fmla="*/ 93418 w 154351"/>
                  <a:gd name="connsiteY3" fmla="*/ 192727 h 192769"/>
                  <a:gd name="connsiteX4" fmla="*/ 78601 w 154351"/>
                  <a:gd name="connsiteY4" fmla="*/ 158861 h 192769"/>
                  <a:gd name="connsiteX5" fmla="*/ 53201 w 154351"/>
                  <a:gd name="connsiteY5" fmla="*/ 95361 h 192769"/>
                  <a:gd name="connsiteX6" fmla="*/ 285 w 154351"/>
                  <a:gd name="connsiteY6" fmla="*/ 44561 h 192769"/>
                  <a:gd name="connsiteX7" fmla="*/ 78601 w 154351"/>
                  <a:gd name="connsiteY7" fmla="*/ 150394 h 192769"/>
                  <a:gd name="connsiteX8" fmla="*/ 114585 w 154351"/>
                  <a:gd name="connsiteY8" fmla="*/ 146161 h 192769"/>
                  <a:gd name="connsiteX9" fmla="*/ 137868 w 154351"/>
                  <a:gd name="connsiteY9" fmla="*/ 91127 h 192769"/>
                  <a:gd name="connsiteX10" fmla="*/ 78601 w 154351"/>
                  <a:gd name="connsiteY10" fmla="*/ 111 h 19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351" h="192769">
                    <a:moveTo>
                      <a:pt x="78601" y="111"/>
                    </a:moveTo>
                    <a:cubicBezTo>
                      <a:pt x="81071" y="-2711"/>
                      <a:pt x="144571" y="48794"/>
                      <a:pt x="152685" y="74194"/>
                    </a:cubicBezTo>
                    <a:cubicBezTo>
                      <a:pt x="160799" y="99594"/>
                      <a:pt x="137163" y="132756"/>
                      <a:pt x="127285" y="152511"/>
                    </a:cubicBezTo>
                    <a:cubicBezTo>
                      <a:pt x="117407" y="172266"/>
                      <a:pt x="101532" y="191669"/>
                      <a:pt x="93418" y="192727"/>
                    </a:cubicBezTo>
                    <a:cubicBezTo>
                      <a:pt x="85304" y="193785"/>
                      <a:pt x="85304" y="175089"/>
                      <a:pt x="78601" y="158861"/>
                    </a:cubicBezTo>
                    <a:cubicBezTo>
                      <a:pt x="71898" y="142633"/>
                      <a:pt x="66254" y="114411"/>
                      <a:pt x="53201" y="95361"/>
                    </a:cubicBezTo>
                    <a:cubicBezTo>
                      <a:pt x="40148" y="76311"/>
                      <a:pt x="-3948" y="35389"/>
                      <a:pt x="285" y="44561"/>
                    </a:cubicBezTo>
                    <a:cubicBezTo>
                      <a:pt x="4518" y="53733"/>
                      <a:pt x="59551" y="133461"/>
                      <a:pt x="78601" y="150394"/>
                    </a:cubicBezTo>
                    <a:cubicBezTo>
                      <a:pt x="97651" y="167327"/>
                      <a:pt x="104707" y="156039"/>
                      <a:pt x="114585" y="146161"/>
                    </a:cubicBezTo>
                    <a:cubicBezTo>
                      <a:pt x="124463" y="136283"/>
                      <a:pt x="141749" y="115821"/>
                      <a:pt x="137868" y="91127"/>
                    </a:cubicBezTo>
                    <a:cubicBezTo>
                      <a:pt x="133987" y="66433"/>
                      <a:pt x="76131" y="2933"/>
                      <a:pt x="78601" y="1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6F2C62AE-6CD8-4C26-94E2-A6E922224697}"/>
                  </a:ext>
                </a:extLst>
              </p:cNvPr>
              <p:cNvSpPr/>
              <p:nvPr/>
            </p:nvSpPr>
            <p:spPr>
              <a:xfrm>
                <a:off x="9769012" y="6412405"/>
                <a:ext cx="107395" cy="95084"/>
              </a:xfrm>
              <a:custGeom>
                <a:avLst/>
                <a:gdLst>
                  <a:gd name="connsiteX0" fmla="*/ 107355 w 107395"/>
                  <a:gd name="connsiteY0" fmla="*/ 1095 h 95084"/>
                  <a:gd name="connsiteX1" fmla="*/ 5755 w 107395"/>
                  <a:gd name="connsiteY1" fmla="*/ 94228 h 95084"/>
                  <a:gd name="connsiteX2" fmla="*/ 18455 w 107395"/>
                  <a:gd name="connsiteY2" fmla="*/ 45545 h 95084"/>
                  <a:gd name="connsiteX3" fmla="*/ 107355 w 107395"/>
                  <a:gd name="connsiteY3" fmla="*/ 1095 h 9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395" h="95084">
                    <a:moveTo>
                      <a:pt x="107355" y="1095"/>
                    </a:moveTo>
                    <a:cubicBezTo>
                      <a:pt x="105238" y="9209"/>
                      <a:pt x="20572" y="86820"/>
                      <a:pt x="5755" y="94228"/>
                    </a:cubicBezTo>
                    <a:cubicBezTo>
                      <a:pt x="-9062" y="101636"/>
                      <a:pt x="8224" y="58951"/>
                      <a:pt x="18455" y="45545"/>
                    </a:cubicBezTo>
                    <a:cubicBezTo>
                      <a:pt x="28685" y="32140"/>
                      <a:pt x="109472" y="-7019"/>
                      <a:pt x="107355" y="10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27842116-67EF-4FB3-990E-6154BAB403FC}"/>
                  </a:ext>
                </a:extLst>
              </p:cNvPr>
              <p:cNvSpPr/>
              <p:nvPr/>
            </p:nvSpPr>
            <p:spPr>
              <a:xfrm>
                <a:off x="9616265" y="6419721"/>
                <a:ext cx="1058733" cy="839184"/>
              </a:xfrm>
              <a:custGeom>
                <a:avLst/>
                <a:gdLst>
                  <a:gd name="connsiteX0" fmla="*/ 46318 w 1058733"/>
                  <a:gd name="connsiteY0" fmla="*/ 36112 h 839184"/>
                  <a:gd name="connsiteX1" fmla="*/ 92885 w 1058733"/>
                  <a:gd name="connsiteY1" fmla="*/ 59396 h 839184"/>
                  <a:gd name="connsiteX2" fmla="*/ 520452 w 1058733"/>
                  <a:gd name="connsiteY2" fmla="*/ 296462 h 839184"/>
                  <a:gd name="connsiteX3" fmla="*/ 973418 w 1058733"/>
                  <a:gd name="connsiteY3" fmla="*/ 713446 h 839184"/>
                  <a:gd name="connsiteX4" fmla="*/ 1049618 w 1058733"/>
                  <a:gd name="connsiteY4" fmla="*/ 836212 h 839184"/>
                  <a:gd name="connsiteX5" fmla="*/ 852768 w 1058733"/>
                  <a:gd name="connsiteY5" fmla="*/ 618196 h 839184"/>
                  <a:gd name="connsiteX6" fmla="*/ 46318 w 1058733"/>
                  <a:gd name="connsiteY6" fmla="*/ 36112 h 8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733" h="839184">
                    <a:moveTo>
                      <a:pt x="46318" y="36112"/>
                    </a:moveTo>
                    <a:cubicBezTo>
                      <a:pt x="-80329" y="-57021"/>
                      <a:pt x="92885" y="59396"/>
                      <a:pt x="92885" y="59396"/>
                    </a:cubicBezTo>
                    <a:cubicBezTo>
                      <a:pt x="171907" y="102788"/>
                      <a:pt x="373697" y="187454"/>
                      <a:pt x="520452" y="296462"/>
                    </a:cubicBezTo>
                    <a:cubicBezTo>
                      <a:pt x="667207" y="405470"/>
                      <a:pt x="885224" y="623488"/>
                      <a:pt x="973418" y="713446"/>
                    </a:cubicBezTo>
                    <a:cubicBezTo>
                      <a:pt x="1061612" y="803404"/>
                      <a:pt x="1069726" y="852087"/>
                      <a:pt x="1049618" y="836212"/>
                    </a:cubicBezTo>
                    <a:cubicBezTo>
                      <a:pt x="1029510" y="820337"/>
                      <a:pt x="1016810" y="749782"/>
                      <a:pt x="852768" y="618196"/>
                    </a:cubicBezTo>
                    <a:cubicBezTo>
                      <a:pt x="688726" y="486610"/>
                      <a:pt x="172965" y="129245"/>
                      <a:pt x="46318" y="361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196D1FF6-2FCF-47AB-9AAF-2839B0F14038}"/>
                  </a:ext>
                </a:extLst>
              </p:cNvPr>
              <p:cNvSpPr/>
              <p:nvPr/>
            </p:nvSpPr>
            <p:spPr>
              <a:xfrm>
                <a:off x="10576868" y="7265608"/>
                <a:ext cx="117673" cy="127917"/>
              </a:xfrm>
              <a:custGeom>
                <a:avLst/>
                <a:gdLst>
                  <a:gd name="connsiteX0" fmla="*/ 115 w 117673"/>
                  <a:gd name="connsiteY0" fmla="*/ 127909 h 127917"/>
                  <a:gd name="connsiteX1" fmla="*/ 112299 w 117673"/>
                  <a:gd name="connsiteY1" fmla="*/ 15725 h 127917"/>
                  <a:gd name="connsiteX2" fmla="*/ 91132 w 117673"/>
                  <a:gd name="connsiteY2" fmla="*/ 9375 h 127917"/>
                  <a:gd name="connsiteX3" fmla="*/ 115 w 117673"/>
                  <a:gd name="connsiteY3" fmla="*/ 127909 h 12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673" h="127917">
                    <a:moveTo>
                      <a:pt x="115" y="127909"/>
                    </a:moveTo>
                    <a:cubicBezTo>
                      <a:pt x="3643" y="128967"/>
                      <a:pt x="97130" y="35481"/>
                      <a:pt x="112299" y="15725"/>
                    </a:cubicBezTo>
                    <a:cubicBezTo>
                      <a:pt x="127469" y="-4031"/>
                      <a:pt x="107360" y="-4031"/>
                      <a:pt x="91132" y="9375"/>
                    </a:cubicBezTo>
                    <a:cubicBezTo>
                      <a:pt x="74904" y="22781"/>
                      <a:pt x="-3413" y="126851"/>
                      <a:pt x="115" y="1279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5B406EA1-A391-4AC4-9E9C-3D2A1E6FD027}"/>
                  </a:ext>
                </a:extLst>
              </p:cNvPr>
              <p:cNvSpPr/>
              <p:nvPr/>
            </p:nvSpPr>
            <p:spPr>
              <a:xfrm>
                <a:off x="10234472" y="7277100"/>
                <a:ext cx="452578" cy="283370"/>
              </a:xfrm>
              <a:custGeom>
                <a:avLst/>
                <a:gdLst>
                  <a:gd name="connsiteX0" fmla="*/ 452578 w 452578"/>
                  <a:gd name="connsiteY0" fmla="*/ 0 h 283370"/>
                  <a:gd name="connsiteX1" fmla="*/ 240911 w 452578"/>
                  <a:gd name="connsiteY1" fmla="*/ 91017 h 283370"/>
                  <a:gd name="connsiteX2" fmla="*/ 5961 w 452578"/>
                  <a:gd name="connsiteY2" fmla="*/ 279400 h 283370"/>
                  <a:gd name="connsiteX3" fmla="*/ 80045 w 452578"/>
                  <a:gd name="connsiteY3" fmla="*/ 213783 h 283370"/>
                  <a:gd name="connsiteX4" fmla="*/ 187995 w 452578"/>
                  <a:gd name="connsiteY4" fmla="*/ 148167 h 283370"/>
                  <a:gd name="connsiteX5" fmla="*/ 452578 w 452578"/>
                  <a:gd name="connsiteY5" fmla="*/ 0 h 28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578" h="283370">
                    <a:moveTo>
                      <a:pt x="452578" y="0"/>
                    </a:moveTo>
                    <a:cubicBezTo>
                      <a:pt x="383962" y="22225"/>
                      <a:pt x="315347" y="44450"/>
                      <a:pt x="240911" y="91017"/>
                    </a:cubicBezTo>
                    <a:cubicBezTo>
                      <a:pt x="166475" y="137584"/>
                      <a:pt x="32772" y="258939"/>
                      <a:pt x="5961" y="279400"/>
                    </a:cubicBezTo>
                    <a:cubicBezTo>
                      <a:pt x="-20850" y="299861"/>
                      <a:pt x="49706" y="235655"/>
                      <a:pt x="80045" y="213783"/>
                    </a:cubicBezTo>
                    <a:cubicBezTo>
                      <a:pt x="110384" y="191911"/>
                      <a:pt x="187995" y="148167"/>
                      <a:pt x="187995" y="148167"/>
                    </a:cubicBezTo>
                    <a:lnTo>
                      <a:pt x="45257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205BA536-69C3-4B68-94C0-C418DF897924}"/>
                  </a:ext>
                </a:extLst>
              </p:cNvPr>
              <p:cNvSpPr/>
              <p:nvPr/>
            </p:nvSpPr>
            <p:spPr>
              <a:xfrm>
                <a:off x="8440478" y="5565642"/>
                <a:ext cx="1256660" cy="831035"/>
              </a:xfrm>
              <a:custGeom>
                <a:avLst/>
                <a:gdLst>
                  <a:gd name="connsiteX0" fmla="*/ 2905 w 1256660"/>
                  <a:gd name="connsiteY0" fmla="*/ 9658 h 831035"/>
                  <a:gd name="connsiteX1" fmla="*/ 93922 w 1256660"/>
                  <a:gd name="connsiteY1" fmla="*/ 320808 h 831035"/>
                  <a:gd name="connsiteX2" fmla="*/ 184939 w 1256660"/>
                  <a:gd name="connsiteY2" fmla="*/ 731441 h 831035"/>
                  <a:gd name="connsiteX3" fmla="*/ 254789 w 1256660"/>
                  <a:gd name="connsiteY3" fmla="*/ 788591 h 831035"/>
                  <a:gd name="connsiteX4" fmla="*/ 506672 w 1256660"/>
                  <a:gd name="connsiteY4" fmla="*/ 797058 h 831035"/>
                  <a:gd name="connsiteX5" fmla="*/ 851689 w 1256660"/>
                  <a:gd name="connsiteY5" fmla="*/ 830925 h 831035"/>
                  <a:gd name="connsiteX6" fmla="*/ 1027372 w 1256660"/>
                  <a:gd name="connsiteY6" fmla="*/ 784358 h 831035"/>
                  <a:gd name="connsiteX7" fmla="*/ 1253855 w 1256660"/>
                  <a:gd name="connsiteY7" fmla="*/ 765308 h 831035"/>
                  <a:gd name="connsiteX8" fmla="*/ 860155 w 1256660"/>
                  <a:gd name="connsiteY8" fmla="*/ 788591 h 831035"/>
                  <a:gd name="connsiteX9" fmla="*/ 208222 w 1256660"/>
                  <a:gd name="connsiteY9" fmla="*/ 693341 h 831035"/>
                  <a:gd name="connsiteX10" fmla="*/ 2905 w 1256660"/>
                  <a:gd name="connsiteY10" fmla="*/ 9658 h 83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660" h="831035">
                    <a:moveTo>
                      <a:pt x="2905" y="9658"/>
                    </a:moveTo>
                    <a:cubicBezTo>
                      <a:pt x="-16145" y="-52431"/>
                      <a:pt x="63583" y="200511"/>
                      <a:pt x="93922" y="320808"/>
                    </a:cubicBezTo>
                    <a:cubicBezTo>
                      <a:pt x="124261" y="441105"/>
                      <a:pt x="158128" y="653477"/>
                      <a:pt x="184939" y="731441"/>
                    </a:cubicBezTo>
                    <a:cubicBezTo>
                      <a:pt x="211750" y="809405"/>
                      <a:pt x="201167" y="777655"/>
                      <a:pt x="254789" y="788591"/>
                    </a:cubicBezTo>
                    <a:cubicBezTo>
                      <a:pt x="308411" y="799527"/>
                      <a:pt x="407189" y="790002"/>
                      <a:pt x="506672" y="797058"/>
                    </a:cubicBezTo>
                    <a:cubicBezTo>
                      <a:pt x="606155" y="804114"/>
                      <a:pt x="764906" y="833042"/>
                      <a:pt x="851689" y="830925"/>
                    </a:cubicBezTo>
                    <a:cubicBezTo>
                      <a:pt x="938472" y="828808"/>
                      <a:pt x="960345" y="795294"/>
                      <a:pt x="1027372" y="784358"/>
                    </a:cubicBezTo>
                    <a:cubicBezTo>
                      <a:pt x="1094399" y="773422"/>
                      <a:pt x="1281724" y="764603"/>
                      <a:pt x="1253855" y="765308"/>
                    </a:cubicBezTo>
                    <a:cubicBezTo>
                      <a:pt x="1225986" y="766013"/>
                      <a:pt x="1034427" y="800586"/>
                      <a:pt x="860155" y="788591"/>
                    </a:cubicBezTo>
                    <a:cubicBezTo>
                      <a:pt x="685883" y="776596"/>
                      <a:pt x="348627" y="819988"/>
                      <a:pt x="208222" y="693341"/>
                    </a:cubicBezTo>
                    <a:cubicBezTo>
                      <a:pt x="67817" y="566694"/>
                      <a:pt x="21955" y="71747"/>
                      <a:pt x="2905" y="96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94F069B2-DB59-4FB4-A34D-A5B5272C3785}"/>
                  </a:ext>
                </a:extLst>
              </p:cNvPr>
              <p:cNvSpPr/>
              <p:nvPr/>
            </p:nvSpPr>
            <p:spPr>
              <a:xfrm>
                <a:off x="9645648" y="5629349"/>
                <a:ext cx="289542" cy="706521"/>
              </a:xfrm>
              <a:custGeom>
                <a:avLst/>
                <a:gdLst>
                  <a:gd name="connsiteX0" fmla="*/ 2 w 289542"/>
                  <a:gd name="connsiteY0" fmla="*/ 705834 h 706521"/>
                  <a:gd name="connsiteX1" fmla="*/ 196852 w 289542"/>
                  <a:gd name="connsiteY1" fmla="*/ 659268 h 706521"/>
                  <a:gd name="connsiteX2" fmla="*/ 277285 w 289542"/>
                  <a:gd name="connsiteY2" fmla="*/ 574601 h 706521"/>
                  <a:gd name="connsiteX3" fmla="*/ 283635 w 289542"/>
                  <a:gd name="connsiteY3" fmla="*/ 445484 h 706521"/>
                  <a:gd name="connsiteX4" fmla="*/ 222252 w 289542"/>
                  <a:gd name="connsiteY4" fmla="*/ 202068 h 706521"/>
                  <a:gd name="connsiteX5" fmla="*/ 192619 w 289542"/>
                  <a:gd name="connsiteY5" fmla="*/ 984 h 706521"/>
                  <a:gd name="connsiteX6" fmla="*/ 237069 w 289542"/>
                  <a:gd name="connsiteY6" fmla="*/ 286734 h 706521"/>
                  <a:gd name="connsiteX7" fmla="*/ 260352 w 289542"/>
                  <a:gd name="connsiteY7" fmla="*/ 532268 h 706521"/>
                  <a:gd name="connsiteX8" fmla="*/ 192619 w 289542"/>
                  <a:gd name="connsiteY8" fmla="*/ 625401 h 706521"/>
                  <a:gd name="connsiteX9" fmla="*/ 2 w 289542"/>
                  <a:gd name="connsiteY9" fmla="*/ 705834 h 706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542" h="706521">
                    <a:moveTo>
                      <a:pt x="2" y="705834"/>
                    </a:moveTo>
                    <a:cubicBezTo>
                      <a:pt x="708" y="711479"/>
                      <a:pt x="150638" y="681140"/>
                      <a:pt x="196852" y="659268"/>
                    </a:cubicBezTo>
                    <a:cubicBezTo>
                      <a:pt x="243066" y="637396"/>
                      <a:pt x="262821" y="610232"/>
                      <a:pt x="277285" y="574601"/>
                    </a:cubicBezTo>
                    <a:cubicBezTo>
                      <a:pt x="291749" y="538970"/>
                      <a:pt x="292807" y="507573"/>
                      <a:pt x="283635" y="445484"/>
                    </a:cubicBezTo>
                    <a:cubicBezTo>
                      <a:pt x="274463" y="383395"/>
                      <a:pt x="237421" y="276151"/>
                      <a:pt x="222252" y="202068"/>
                    </a:cubicBezTo>
                    <a:cubicBezTo>
                      <a:pt x="207083" y="127985"/>
                      <a:pt x="190149" y="-13127"/>
                      <a:pt x="192619" y="984"/>
                    </a:cubicBezTo>
                    <a:cubicBezTo>
                      <a:pt x="195089" y="15095"/>
                      <a:pt x="225780" y="198187"/>
                      <a:pt x="237069" y="286734"/>
                    </a:cubicBezTo>
                    <a:cubicBezTo>
                      <a:pt x="248358" y="375281"/>
                      <a:pt x="267760" y="475824"/>
                      <a:pt x="260352" y="532268"/>
                    </a:cubicBezTo>
                    <a:cubicBezTo>
                      <a:pt x="252944" y="588712"/>
                      <a:pt x="233541" y="598943"/>
                      <a:pt x="192619" y="625401"/>
                    </a:cubicBezTo>
                    <a:cubicBezTo>
                      <a:pt x="151697" y="651859"/>
                      <a:pt x="-704" y="700189"/>
                      <a:pt x="2" y="7058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524DF092-308E-4CF6-8819-CF30E22AF10D}"/>
                  </a:ext>
                </a:extLst>
              </p:cNvPr>
              <p:cNvSpPr/>
              <p:nvPr/>
            </p:nvSpPr>
            <p:spPr>
              <a:xfrm>
                <a:off x="9692062" y="5095659"/>
                <a:ext cx="87614" cy="248818"/>
              </a:xfrm>
              <a:custGeom>
                <a:avLst/>
                <a:gdLst>
                  <a:gd name="connsiteX0" fmla="*/ 155 w 87614"/>
                  <a:gd name="connsiteY0" fmla="*/ 3391 h 248818"/>
                  <a:gd name="connsiteX1" fmla="*/ 84821 w 87614"/>
                  <a:gd name="connsiteY1" fmla="*/ 246808 h 248818"/>
                  <a:gd name="connsiteX2" fmla="*/ 63655 w 87614"/>
                  <a:gd name="connsiteY2" fmla="*/ 113458 h 248818"/>
                  <a:gd name="connsiteX3" fmla="*/ 155 w 87614"/>
                  <a:gd name="connsiteY3" fmla="*/ 3391 h 24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614" h="248818">
                    <a:moveTo>
                      <a:pt x="155" y="3391"/>
                    </a:moveTo>
                    <a:cubicBezTo>
                      <a:pt x="3683" y="25616"/>
                      <a:pt x="74238" y="228464"/>
                      <a:pt x="84821" y="246808"/>
                    </a:cubicBezTo>
                    <a:cubicBezTo>
                      <a:pt x="95404" y="265153"/>
                      <a:pt x="73180" y="152969"/>
                      <a:pt x="63655" y="113458"/>
                    </a:cubicBezTo>
                    <a:cubicBezTo>
                      <a:pt x="54130" y="73947"/>
                      <a:pt x="-3373" y="-18834"/>
                      <a:pt x="155" y="33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6AE51996-D558-41D0-85F5-CEBBB29618A5}"/>
                  </a:ext>
                </a:extLst>
              </p:cNvPr>
              <p:cNvSpPr/>
              <p:nvPr/>
            </p:nvSpPr>
            <p:spPr>
              <a:xfrm>
                <a:off x="8628355" y="5663930"/>
                <a:ext cx="728288" cy="594987"/>
              </a:xfrm>
              <a:custGeom>
                <a:avLst/>
                <a:gdLst>
                  <a:gd name="connsiteX0" fmla="*/ 87020 w 728288"/>
                  <a:gd name="connsiteY0" fmla="*/ 270 h 594987"/>
                  <a:gd name="connsiteX1" fmla="*/ 17170 w 728288"/>
                  <a:gd name="connsiteY1" fmla="*/ 65358 h 594987"/>
                  <a:gd name="connsiteX2" fmla="*/ 50508 w 728288"/>
                  <a:gd name="connsiteY2" fmla="*/ 379683 h 594987"/>
                  <a:gd name="connsiteX3" fmla="*/ 131470 w 728288"/>
                  <a:gd name="connsiteY3" fmla="*/ 576533 h 594987"/>
                  <a:gd name="connsiteX4" fmla="*/ 221958 w 728288"/>
                  <a:gd name="connsiteY4" fmla="*/ 586058 h 594987"/>
                  <a:gd name="connsiteX5" fmla="*/ 598195 w 728288"/>
                  <a:gd name="connsiteY5" fmla="*/ 571770 h 594987"/>
                  <a:gd name="connsiteX6" fmla="*/ 690270 w 728288"/>
                  <a:gd name="connsiteY6" fmla="*/ 533670 h 594987"/>
                  <a:gd name="connsiteX7" fmla="*/ 722020 w 728288"/>
                  <a:gd name="connsiteY7" fmla="*/ 497158 h 594987"/>
                  <a:gd name="connsiteX8" fmla="*/ 572795 w 728288"/>
                  <a:gd name="connsiteY8" fmla="*/ 559070 h 594987"/>
                  <a:gd name="connsiteX9" fmla="*/ 144170 w 728288"/>
                  <a:gd name="connsiteY9" fmla="*/ 582883 h 594987"/>
                  <a:gd name="connsiteX10" fmla="*/ 109245 w 728288"/>
                  <a:gd name="connsiteY10" fmla="*/ 551133 h 594987"/>
                  <a:gd name="connsiteX11" fmla="*/ 17170 w 728288"/>
                  <a:gd name="connsiteY11" fmla="*/ 281258 h 594987"/>
                  <a:gd name="connsiteX12" fmla="*/ 4470 w 728288"/>
                  <a:gd name="connsiteY12" fmla="*/ 74883 h 594987"/>
                  <a:gd name="connsiteX13" fmla="*/ 87020 w 728288"/>
                  <a:gd name="connsiteY13" fmla="*/ 270 h 5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8288" h="594987">
                    <a:moveTo>
                      <a:pt x="87020" y="270"/>
                    </a:moveTo>
                    <a:cubicBezTo>
                      <a:pt x="89137" y="-1318"/>
                      <a:pt x="23255" y="2123"/>
                      <a:pt x="17170" y="65358"/>
                    </a:cubicBezTo>
                    <a:cubicBezTo>
                      <a:pt x="11085" y="128593"/>
                      <a:pt x="31458" y="294487"/>
                      <a:pt x="50508" y="379683"/>
                    </a:cubicBezTo>
                    <a:cubicBezTo>
                      <a:pt x="69558" y="464879"/>
                      <a:pt x="102895" y="542137"/>
                      <a:pt x="131470" y="576533"/>
                    </a:cubicBezTo>
                    <a:cubicBezTo>
                      <a:pt x="160045" y="610929"/>
                      <a:pt x="144171" y="586852"/>
                      <a:pt x="221958" y="586058"/>
                    </a:cubicBezTo>
                    <a:cubicBezTo>
                      <a:pt x="299745" y="585264"/>
                      <a:pt x="520143" y="580501"/>
                      <a:pt x="598195" y="571770"/>
                    </a:cubicBezTo>
                    <a:cubicBezTo>
                      <a:pt x="676247" y="563039"/>
                      <a:pt x="669633" y="546105"/>
                      <a:pt x="690270" y="533670"/>
                    </a:cubicBezTo>
                    <a:cubicBezTo>
                      <a:pt x="710907" y="521235"/>
                      <a:pt x="741599" y="492925"/>
                      <a:pt x="722020" y="497158"/>
                    </a:cubicBezTo>
                    <a:cubicBezTo>
                      <a:pt x="702441" y="501391"/>
                      <a:pt x="669103" y="544783"/>
                      <a:pt x="572795" y="559070"/>
                    </a:cubicBezTo>
                    <a:cubicBezTo>
                      <a:pt x="476487" y="573357"/>
                      <a:pt x="221428" y="584206"/>
                      <a:pt x="144170" y="582883"/>
                    </a:cubicBezTo>
                    <a:cubicBezTo>
                      <a:pt x="66912" y="581560"/>
                      <a:pt x="130412" y="601404"/>
                      <a:pt x="109245" y="551133"/>
                    </a:cubicBezTo>
                    <a:cubicBezTo>
                      <a:pt x="88078" y="500862"/>
                      <a:pt x="34632" y="360633"/>
                      <a:pt x="17170" y="281258"/>
                    </a:cubicBezTo>
                    <a:cubicBezTo>
                      <a:pt x="-292" y="201883"/>
                      <a:pt x="-4261" y="121979"/>
                      <a:pt x="4470" y="74883"/>
                    </a:cubicBezTo>
                    <a:cubicBezTo>
                      <a:pt x="13201" y="27787"/>
                      <a:pt x="84903" y="1858"/>
                      <a:pt x="87020" y="2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BAE8250A-3503-4183-ADD3-77BE8540A8B1}"/>
                  </a:ext>
                </a:extLst>
              </p:cNvPr>
              <p:cNvSpPr/>
              <p:nvPr/>
            </p:nvSpPr>
            <p:spPr>
              <a:xfrm>
                <a:off x="8714717" y="5630600"/>
                <a:ext cx="654440" cy="529007"/>
              </a:xfrm>
              <a:custGeom>
                <a:avLst/>
                <a:gdLst>
                  <a:gd name="connsiteX0" fmla="*/ 5421 w 654440"/>
                  <a:gd name="connsiteY0" fmla="*/ 30425 h 529007"/>
                  <a:gd name="connsiteX1" fmla="*/ 60983 w 654440"/>
                  <a:gd name="connsiteY1" fmla="*/ 30425 h 529007"/>
                  <a:gd name="connsiteX2" fmla="*/ 411821 w 654440"/>
                  <a:gd name="connsiteY2" fmla="*/ 24075 h 529007"/>
                  <a:gd name="connsiteX3" fmla="*/ 521358 w 654440"/>
                  <a:gd name="connsiteY3" fmla="*/ 41538 h 529007"/>
                  <a:gd name="connsiteX4" fmla="*/ 573746 w 654440"/>
                  <a:gd name="connsiteY4" fmla="*/ 95513 h 529007"/>
                  <a:gd name="connsiteX5" fmla="*/ 619783 w 654440"/>
                  <a:gd name="connsiteY5" fmla="*/ 260613 h 529007"/>
                  <a:gd name="connsiteX6" fmla="*/ 643596 w 654440"/>
                  <a:gd name="connsiteY6" fmla="*/ 481275 h 529007"/>
                  <a:gd name="connsiteX7" fmla="*/ 653121 w 654440"/>
                  <a:gd name="connsiteY7" fmla="*/ 419363 h 529007"/>
                  <a:gd name="connsiteX8" fmla="*/ 629308 w 654440"/>
                  <a:gd name="connsiteY8" fmla="*/ 528900 h 529007"/>
                  <a:gd name="connsiteX9" fmla="*/ 648358 w 654440"/>
                  <a:gd name="connsiteY9" fmla="*/ 436825 h 529007"/>
                  <a:gd name="connsiteX10" fmla="*/ 643596 w 654440"/>
                  <a:gd name="connsiteY10" fmla="*/ 298713 h 529007"/>
                  <a:gd name="connsiteX11" fmla="*/ 530883 w 654440"/>
                  <a:gd name="connsiteY11" fmla="*/ 28838 h 529007"/>
                  <a:gd name="connsiteX12" fmla="*/ 222908 w 654440"/>
                  <a:gd name="connsiteY12" fmla="*/ 6613 h 529007"/>
                  <a:gd name="connsiteX13" fmla="*/ 5421 w 654440"/>
                  <a:gd name="connsiteY13" fmla="*/ 30425 h 52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440" h="529007">
                    <a:moveTo>
                      <a:pt x="5421" y="30425"/>
                    </a:moveTo>
                    <a:cubicBezTo>
                      <a:pt x="-21567" y="34394"/>
                      <a:pt x="60983" y="30425"/>
                      <a:pt x="60983" y="30425"/>
                    </a:cubicBezTo>
                    <a:cubicBezTo>
                      <a:pt x="128716" y="29367"/>
                      <a:pt x="335092" y="22223"/>
                      <a:pt x="411821" y="24075"/>
                    </a:cubicBezTo>
                    <a:cubicBezTo>
                      <a:pt x="488550" y="25927"/>
                      <a:pt x="494371" y="29632"/>
                      <a:pt x="521358" y="41538"/>
                    </a:cubicBezTo>
                    <a:cubicBezTo>
                      <a:pt x="548345" y="53444"/>
                      <a:pt x="557342" y="59001"/>
                      <a:pt x="573746" y="95513"/>
                    </a:cubicBezTo>
                    <a:cubicBezTo>
                      <a:pt x="590150" y="132025"/>
                      <a:pt x="608141" y="196319"/>
                      <a:pt x="619783" y="260613"/>
                    </a:cubicBezTo>
                    <a:cubicBezTo>
                      <a:pt x="631425" y="324907"/>
                      <a:pt x="638040" y="454817"/>
                      <a:pt x="643596" y="481275"/>
                    </a:cubicBezTo>
                    <a:cubicBezTo>
                      <a:pt x="649152" y="507733"/>
                      <a:pt x="655502" y="411426"/>
                      <a:pt x="653121" y="419363"/>
                    </a:cubicBezTo>
                    <a:cubicBezTo>
                      <a:pt x="650740" y="427300"/>
                      <a:pt x="630102" y="525990"/>
                      <a:pt x="629308" y="528900"/>
                    </a:cubicBezTo>
                    <a:cubicBezTo>
                      <a:pt x="628514" y="531810"/>
                      <a:pt x="645977" y="475189"/>
                      <a:pt x="648358" y="436825"/>
                    </a:cubicBezTo>
                    <a:cubicBezTo>
                      <a:pt x="650739" y="398461"/>
                      <a:pt x="663175" y="366711"/>
                      <a:pt x="643596" y="298713"/>
                    </a:cubicBezTo>
                    <a:cubicBezTo>
                      <a:pt x="624017" y="230715"/>
                      <a:pt x="600998" y="77521"/>
                      <a:pt x="530883" y="28838"/>
                    </a:cubicBezTo>
                    <a:cubicBezTo>
                      <a:pt x="460768" y="-19845"/>
                      <a:pt x="313395" y="8200"/>
                      <a:pt x="222908" y="6613"/>
                    </a:cubicBezTo>
                    <a:cubicBezTo>
                      <a:pt x="132421" y="5026"/>
                      <a:pt x="32409" y="26456"/>
                      <a:pt x="5421" y="304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156A99B8-98D4-4CCD-B3B4-85070DB5B91D}"/>
                  </a:ext>
                </a:extLst>
              </p:cNvPr>
              <p:cNvSpPr/>
              <p:nvPr/>
            </p:nvSpPr>
            <p:spPr>
              <a:xfrm>
                <a:off x="8643301" y="5672111"/>
                <a:ext cx="698800" cy="564486"/>
              </a:xfrm>
              <a:custGeom>
                <a:avLst/>
                <a:gdLst>
                  <a:gd name="connsiteX0" fmla="*/ 130812 w 698800"/>
                  <a:gd name="connsiteY0" fmla="*/ 3202 h 564486"/>
                  <a:gd name="connsiteX1" fmla="*/ 14924 w 698800"/>
                  <a:gd name="connsiteY1" fmla="*/ 60352 h 564486"/>
                  <a:gd name="connsiteX2" fmla="*/ 83187 w 698800"/>
                  <a:gd name="connsiteY2" fmla="*/ 476277 h 564486"/>
                  <a:gd name="connsiteX3" fmla="*/ 135574 w 698800"/>
                  <a:gd name="connsiteY3" fmla="*/ 555652 h 564486"/>
                  <a:gd name="connsiteX4" fmla="*/ 195899 w 698800"/>
                  <a:gd name="connsiteY4" fmla="*/ 562002 h 564486"/>
                  <a:gd name="connsiteX5" fmla="*/ 570549 w 698800"/>
                  <a:gd name="connsiteY5" fmla="*/ 550889 h 564486"/>
                  <a:gd name="connsiteX6" fmla="*/ 683262 w 698800"/>
                  <a:gd name="connsiteY6" fmla="*/ 479452 h 564486"/>
                  <a:gd name="connsiteX7" fmla="*/ 267337 w 698800"/>
                  <a:gd name="connsiteY7" fmla="*/ 554064 h 564486"/>
                  <a:gd name="connsiteX8" fmla="*/ 95887 w 698800"/>
                  <a:gd name="connsiteY8" fmla="*/ 488977 h 564486"/>
                  <a:gd name="connsiteX9" fmla="*/ 29212 w 698800"/>
                  <a:gd name="connsiteY9" fmla="*/ 220689 h 564486"/>
                  <a:gd name="connsiteX10" fmla="*/ 3812 w 698800"/>
                  <a:gd name="connsiteY10" fmla="*/ 66702 h 564486"/>
                  <a:gd name="connsiteX11" fmla="*/ 130812 w 698800"/>
                  <a:gd name="connsiteY11" fmla="*/ 3202 h 56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8800" h="564486">
                    <a:moveTo>
                      <a:pt x="130812" y="3202"/>
                    </a:moveTo>
                    <a:cubicBezTo>
                      <a:pt x="132664" y="2144"/>
                      <a:pt x="22861" y="-18494"/>
                      <a:pt x="14924" y="60352"/>
                    </a:cubicBezTo>
                    <a:cubicBezTo>
                      <a:pt x="6987" y="139198"/>
                      <a:pt x="63079" y="393727"/>
                      <a:pt x="83187" y="476277"/>
                    </a:cubicBezTo>
                    <a:cubicBezTo>
                      <a:pt x="103295" y="558827"/>
                      <a:pt x="116789" y="541364"/>
                      <a:pt x="135574" y="555652"/>
                    </a:cubicBezTo>
                    <a:cubicBezTo>
                      <a:pt x="154359" y="569940"/>
                      <a:pt x="123403" y="562796"/>
                      <a:pt x="195899" y="562002"/>
                    </a:cubicBezTo>
                    <a:cubicBezTo>
                      <a:pt x="268395" y="561208"/>
                      <a:pt x="489322" y="564647"/>
                      <a:pt x="570549" y="550889"/>
                    </a:cubicBezTo>
                    <a:cubicBezTo>
                      <a:pt x="651776" y="537131"/>
                      <a:pt x="733797" y="478923"/>
                      <a:pt x="683262" y="479452"/>
                    </a:cubicBezTo>
                    <a:cubicBezTo>
                      <a:pt x="632727" y="479981"/>
                      <a:pt x="365233" y="552477"/>
                      <a:pt x="267337" y="554064"/>
                    </a:cubicBezTo>
                    <a:cubicBezTo>
                      <a:pt x="169441" y="555651"/>
                      <a:pt x="135574" y="544539"/>
                      <a:pt x="95887" y="488977"/>
                    </a:cubicBezTo>
                    <a:cubicBezTo>
                      <a:pt x="56200" y="433415"/>
                      <a:pt x="44558" y="291068"/>
                      <a:pt x="29212" y="220689"/>
                    </a:cubicBezTo>
                    <a:cubicBezTo>
                      <a:pt x="13866" y="150310"/>
                      <a:pt x="-9153" y="104008"/>
                      <a:pt x="3812" y="66702"/>
                    </a:cubicBezTo>
                    <a:cubicBezTo>
                      <a:pt x="16776" y="29396"/>
                      <a:pt x="128960" y="4260"/>
                      <a:pt x="130812" y="32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0E491371-A891-4ED7-BD21-10F67EEFE6DD}"/>
                  </a:ext>
                </a:extLst>
              </p:cNvPr>
              <p:cNvSpPr/>
              <p:nvPr/>
            </p:nvSpPr>
            <p:spPr>
              <a:xfrm>
                <a:off x="8763000" y="5670551"/>
                <a:ext cx="540154" cy="486262"/>
              </a:xfrm>
              <a:custGeom>
                <a:avLst/>
                <a:gdLst>
                  <a:gd name="connsiteX0" fmla="*/ 0 w 540154"/>
                  <a:gd name="connsiteY0" fmla="*/ 4762 h 486262"/>
                  <a:gd name="connsiteX1" fmla="*/ 409575 w 540154"/>
                  <a:gd name="connsiteY1" fmla="*/ 25399 h 486262"/>
                  <a:gd name="connsiteX2" fmla="*/ 438150 w 540154"/>
                  <a:gd name="connsiteY2" fmla="*/ 33337 h 486262"/>
                  <a:gd name="connsiteX3" fmla="*/ 509588 w 540154"/>
                  <a:gd name="connsiteY3" fmla="*/ 192087 h 486262"/>
                  <a:gd name="connsiteX4" fmla="*/ 536575 w 540154"/>
                  <a:gd name="connsiteY4" fmla="*/ 441324 h 486262"/>
                  <a:gd name="connsiteX5" fmla="*/ 538163 w 540154"/>
                  <a:gd name="connsiteY5" fmla="*/ 474662 h 486262"/>
                  <a:gd name="connsiteX6" fmla="*/ 534988 w 540154"/>
                  <a:gd name="connsiteY6" fmla="*/ 309562 h 486262"/>
                  <a:gd name="connsiteX7" fmla="*/ 481013 w 540154"/>
                  <a:gd name="connsiteY7" fmla="*/ 41274 h 486262"/>
                  <a:gd name="connsiteX8" fmla="*/ 407988 w 540154"/>
                  <a:gd name="connsiteY8" fmla="*/ 4762 h 486262"/>
                  <a:gd name="connsiteX9" fmla="*/ 0 w 540154"/>
                  <a:gd name="connsiteY9" fmla="*/ 4762 h 4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0154" h="486262">
                    <a:moveTo>
                      <a:pt x="0" y="4762"/>
                    </a:moveTo>
                    <a:cubicBezTo>
                      <a:pt x="264" y="8201"/>
                      <a:pt x="336550" y="20636"/>
                      <a:pt x="409575" y="25399"/>
                    </a:cubicBezTo>
                    <a:cubicBezTo>
                      <a:pt x="482600" y="30162"/>
                      <a:pt x="421481" y="5556"/>
                      <a:pt x="438150" y="33337"/>
                    </a:cubicBezTo>
                    <a:cubicBezTo>
                      <a:pt x="454819" y="61118"/>
                      <a:pt x="493184" y="124089"/>
                      <a:pt x="509588" y="192087"/>
                    </a:cubicBezTo>
                    <a:cubicBezTo>
                      <a:pt x="525992" y="260085"/>
                      <a:pt x="531813" y="394228"/>
                      <a:pt x="536575" y="441324"/>
                    </a:cubicBezTo>
                    <a:cubicBezTo>
                      <a:pt x="541337" y="488420"/>
                      <a:pt x="538427" y="496622"/>
                      <a:pt x="538163" y="474662"/>
                    </a:cubicBezTo>
                    <a:cubicBezTo>
                      <a:pt x="537899" y="452702"/>
                      <a:pt x="544513" y="381793"/>
                      <a:pt x="534988" y="309562"/>
                    </a:cubicBezTo>
                    <a:cubicBezTo>
                      <a:pt x="525463" y="237331"/>
                      <a:pt x="502180" y="92074"/>
                      <a:pt x="481013" y="41274"/>
                    </a:cubicBezTo>
                    <a:cubicBezTo>
                      <a:pt x="459846" y="-9526"/>
                      <a:pt x="489480" y="13493"/>
                      <a:pt x="407988" y="4762"/>
                    </a:cubicBezTo>
                    <a:cubicBezTo>
                      <a:pt x="326496" y="-3969"/>
                      <a:pt x="-264" y="1323"/>
                      <a:pt x="0" y="4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7AFC9E4F-383D-4030-B054-068756679493}"/>
                  </a:ext>
                </a:extLst>
              </p:cNvPr>
              <p:cNvSpPr/>
              <p:nvPr/>
            </p:nvSpPr>
            <p:spPr>
              <a:xfrm>
                <a:off x="8561713" y="6890994"/>
                <a:ext cx="269022" cy="646180"/>
              </a:xfrm>
              <a:custGeom>
                <a:avLst/>
                <a:gdLst>
                  <a:gd name="connsiteX0" fmla="*/ 269020 w 269022"/>
                  <a:gd name="connsiteY0" fmla="*/ 873 h 646180"/>
                  <a:gd name="connsiteX1" fmla="*/ 74287 w 269022"/>
                  <a:gd name="connsiteY1" fmla="*/ 513106 h 646180"/>
                  <a:gd name="connsiteX2" fmla="*/ 6554 w 269022"/>
                  <a:gd name="connsiteY2" fmla="*/ 644339 h 646180"/>
                  <a:gd name="connsiteX3" fmla="*/ 10787 w 269022"/>
                  <a:gd name="connsiteY3" fmla="*/ 576606 h 646180"/>
                  <a:gd name="connsiteX4" fmla="*/ 78520 w 269022"/>
                  <a:gd name="connsiteY4" fmla="*/ 394573 h 646180"/>
                  <a:gd name="connsiteX5" fmla="*/ 269020 w 269022"/>
                  <a:gd name="connsiteY5" fmla="*/ 873 h 64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22" h="646180">
                    <a:moveTo>
                      <a:pt x="269020" y="873"/>
                    </a:moveTo>
                    <a:cubicBezTo>
                      <a:pt x="268315" y="20628"/>
                      <a:pt x="118031" y="405862"/>
                      <a:pt x="74287" y="513106"/>
                    </a:cubicBezTo>
                    <a:cubicBezTo>
                      <a:pt x="30543" y="620350"/>
                      <a:pt x="17137" y="633756"/>
                      <a:pt x="6554" y="644339"/>
                    </a:cubicBezTo>
                    <a:cubicBezTo>
                      <a:pt x="-4029" y="654922"/>
                      <a:pt x="-1207" y="618234"/>
                      <a:pt x="10787" y="576606"/>
                    </a:cubicBezTo>
                    <a:cubicBezTo>
                      <a:pt x="22781" y="534978"/>
                      <a:pt x="36892" y="487001"/>
                      <a:pt x="78520" y="394573"/>
                    </a:cubicBezTo>
                    <a:cubicBezTo>
                      <a:pt x="120148" y="302145"/>
                      <a:pt x="269725" y="-18882"/>
                      <a:pt x="269020" y="8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9271684A-2382-4BB0-AD67-6E19F0EB9DD2}"/>
                  </a:ext>
                </a:extLst>
              </p:cNvPr>
              <p:cNvSpPr/>
              <p:nvPr/>
            </p:nvSpPr>
            <p:spPr>
              <a:xfrm>
                <a:off x="8915346" y="4386689"/>
                <a:ext cx="349248" cy="135640"/>
              </a:xfrm>
              <a:custGeom>
                <a:avLst/>
                <a:gdLst>
                  <a:gd name="connsiteX0" fmla="*/ 347187 w 349248"/>
                  <a:gd name="connsiteY0" fmla="*/ 94294 h 135640"/>
                  <a:gd name="connsiteX1" fmla="*/ 275221 w 349248"/>
                  <a:gd name="connsiteY1" fmla="*/ 51961 h 135640"/>
                  <a:gd name="connsiteX2" fmla="*/ 203254 w 349248"/>
                  <a:gd name="connsiteY2" fmla="*/ 13861 h 135640"/>
                  <a:gd name="connsiteX3" fmla="*/ 135521 w 349248"/>
                  <a:gd name="connsiteY3" fmla="*/ 5394 h 135640"/>
                  <a:gd name="connsiteX4" fmla="*/ 36037 w 349248"/>
                  <a:gd name="connsiteY4" fmla="*/ 92178 h 135640"/>
                  <a:gd name="connsiteX5" fmla="*/ 54 w 349248"/>
                  <a:gd name="connsiteY5" fmla="*/ 134511 h 135640"/>
                  <a:gd name="connsiteX6" fmla="*/ 42387 w 349248"/>
                  <a:gd name="connsiteY6" fmla="*/ 117578 h 135640"/>
                  <a:gd name="connsiteX7" fmla="*/ 105887 w 349248"/>
                  <a:gd name="connsiteY7" fmla="*/ 56194 h 135640"/>
                  <a:gd name="connsiteX8" fmla="*/ 190554 w 349248"/>
                  <a:gd name="connsiteY8" fmla="*/ 28678 h 135640"/>
                  <a:gd name="connsiteX9" fmla="*/ 347187 w 349248"/>
                  <a:gd name="connsiteY9" fmla="*/ 94294 h 13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248" h="135640">
                    <a:moveTo>
                      <a:pt x="347187" y="94294"/>
                    </a:moveTo>
                    <a:cubicBezTo>
                      <a:pt x="361298" y="98175"/>
                      <a:pt x="299210" y="65366"/>
                      <a:pt x="275221" y="51961"/>
                    </a:cubicBezTo>
                    <a:cubicBezTo>
                      <a:pt x="251232" y="38555"/>
                      <a:pt x="226537" y="21622"/>
                      <a:pt x="203254" y="13861"/>
                    </a:cubicBezTo>
                    <a:cubicBezTo>
                      <a:pt x="179971" y="6100"/>
                      <a:pt x="163390" y="-7659"/>
                      <a:pt x="135521" y="5394"/>
                    </a:cubicBezTo>
                    <a:cubicBezTo>
                      <a:pt x="107652" y="18447"/>
                      <a:pt x="58615" y="70659"/>
                      <a:pt x="36037" y="92178"/>
                    </a:cubicBezTo>
                    <a:cubicBezTo>
                      <a:pt x="13459" y="113697"/>
                      <a:pt x="-1004" y="130278"/>
                      <a:pt x="54" y="134511"/>
                    </a:cubicBezTo>
                    <a:cubicBezTo>
                      <a:pt x="1112" y="138744"/>
                      <a:pt x="24748" y="130631"/>
                      <a:pt x="42387" y="117578"/>
                    </a:cubicBezTo>
                    <a:cubicBezTo>
                      <a:pt x="60026" y="104525"/>
                      <a:pt x="81192" y="71011"/>
                      <a:pt x="105887" y="56194"/>
                    </a:cubicBezTo>
                    <a:cubicBezTo>
                      <a:pt x="130582" y="41377"/>
                      <a:pt x="154571" y="24445"/>
                      <a:pt x="190554" y="28678"/>
                    </a:cubicBezTo>
                    <a:cubicBezTo>
                      <a:pt x="226537" y="32911"/>
                      <a:pt x="333076" y="90413"/>
                      <a:pt x="347187" y="942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楕円 149">
                <a:extLst>
                  <a:ext uri="{FF2B5EF4-FFF2-40B4-BE49-F238E27FC236}">
                    <a16:creationId xmlns:a16="http://schemas.microsoft.com/office/drawing/2014/main" id="{31FF2FFE-A155-4278-9634-34A4E6231F61}"/>
                  </a:ext>
                </a:extLst>
              </p:cNvPr>
              <p:cNvSpPr/>
              <p:nvPr/>
            </p:nvSpPr>
            <p:spPr>
              <a:xfrm>
                <a:off x="8026400" y="4711700"/>
                <a:ext cx="69850" cy="529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楕円 150">
                <a:extLst>
                  <a:ext uri="{FF2B5EF4-FFF2-40B4-BE49-F238E27FC236}">
                    <a16:creationId xmlns:a16="http://schemas.microsoft.com/office/drawing/2014/main" id="{616C268E-0A7B-46D1-9A72-01333D43BFAE}"/>
                  </a:ext>
                </a:extLst>
              </p:cNvPr>
              <p:cNvSpPr/>
              <p:nvPr/>
            </p:nvSpPr>
            <p:spPr>
              <a:xfrm>
                <a:off x="8092017" y="4972050"/>
                <a:ext cx="69850" cy="529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楕円 151">
                <a:extLst>
                  <a:ext uri="{FF2B5EF4-FFF2-40B4-BE49-F238E27FC236}">
                    <a16:creationId xmlns:a16="http://schemas.microsoft.com/office/drawing/2014/main" id="{F89513EA-BF8A-46E8-87EC-6E3B027F80B1}"/>
                  </a:ext>
                </a:extLst>
              </p:cNvPr>
              <p:cNvSpPr/>
              <p:nvPr/>
            </p:nvSpPr>
            <p:spPr>
              <a:xfrm rot="1649706">
                <a:off x="8310033" y="5413376"/>
                <a:ext cx="173567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楕円 152">
                <a:extLst>
                  <a:ext uri="{FF2B5EF4-FFF2-40B4-BE49-F238E27FC236}">
                    <a16:creationId xmlns:a16="http://schemas.microsoft.com/office/drawing/2014/main" id="{93BC7786-D3DC-47B9-ACCA-4CE74BAB0196}"/>
                  </a:ext>
                </a:extLst>
              </p:cNvPr>
              <p:cNvSpPr/>
              <p:nvPr/>
            </p:nvSpPr>
            <p:spPr>
              <a:xfrm rot="668545">
                <a:off x="8535459" y="5441951"/>
                <a:ext cx="173567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E19BD92B-4199-4537-A40E-B5679C00594F}"/>
                  </a:ext>
                </a:extLst>
              </p:cNvPr>
              <p:cNvSpPr/>
              <p:nvPr/>
            </p:nvSpPr>
            <p:spPr>
              <a:xfrm>
                <a:off x="7770278" y="5191931"/>
                <a:ext cx="262943" cy="154184"/>
              </a:xfrm>
              <a:custGeom>
                <a:avLst/>
                <a:gdLst>
                  <a:gd name="connsiteX0" fmla="*/ 2122 w 262943"/>
                  <a:gd name="connsiteY0" fmla="*/ 153182 h 154184"/>
                  <a:gd name="connsiteX1" fmla="*/ 259297 w 262943"/>
                  <a:gd name="connsiteY1" fmla="*/ 2369 h 154184"/>
                  <a:gd name="connsiteX2" fmla="*/ 143410 w 262943"/>
                  <a:gd name="connsiteY2" fmla="*/ 65869 h 154184"/>
                  <a:gd name="connsiteX3" fmla="*/ 2122 w 262943"/>
                  <a:gd name="connsiteY3" fmla="*/ 153182 h 15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943" h="154184">
                    <a:moveTo>
                      <a:pt x="2122" y="153182"/>
                    </a:moveTo>
                    <a:cubicBezTo>
                      <a:pt x="21436" y="142599"/>
                      <a:pt x="235749" y="16921"/>
                      <a:pt x="259297" y="2369"/>
                    </a:cubicBezTo>
                    <a:cubicBezTo>
                      <a:pt x="282845" y="-12183"/>
                      <a:pt x="186273" y="44173"/>
                      <a:pt x="143410" y="65869"/>
                    </a:cubicBezTo>
                    <a:cubicBezTo>
                      <a:pt x="100548" y="87565"/>
                      <a:pt x="-17192" y="163765"/>
                      <a:pt x="2122" y="153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72C153A1-5B78-4B95-986B-985CA5B5A0FF}"/>
                  </a:ext>
                </a:extLst>
              </p:cNvPr>
              <p:cNvSpPr/>
              <p:nvPr/>
            </p:nvSpPr>
            <p:spPr>
              <a:xfrm>
                <a:off x="7764248" y="5183188"/>
                <a:ext cx="263740" cy="89418"/>
              </a:xfrm>
              <a:custGeom>
                <a:avLst/>
                <a:gdLst>
                  <a:gd name="connsiteX0" fmla="*/ 263740 w 263740"/>
                  <a:gd name="connsiteY0" fmla="*/ 0 h 89418"/>
                  <a:gd name="connsiteX1" fmla="*/ 120865 w 263740"/>
                  <a:gd name="connsiteY1" fmla="*/ 41275 h 89418"/>
                  <a:gd name="connsiteX2" fmla="*/ 71652 w 263740"/>
                  <a:gd name="connsiteY2" fmla="*/ 84137 h 89418"/>
                  <a:gd name="connsiteX3" fmla="*/ 215 w 263740"/>
                  <a:gd name="connsiteY3" fmla="*/ 88900 h 89418"/>
                  <a:gd name="connsiteX4" fmla="*/ 51015 w 263740"/>
                  <a:gd name="connsiteY4" fmla="*/ 85725 h 89418"/>
                  <a:gd name="connsiteX5" fmla="*/ 93877 w 263740"/>
                  <a:gd name="connsiteY5" fmla="*/ 60325 h 89418"/>
                  <a:gd name="connsiteX6" fmla="*/ 176427 w 263740"/>
                  <a:gd name="connsiteY6" fmla="*/ 14287 h 89418"/>
                  <a:gd name="connsiteX7" fmla="*/ 263740 w 263740"/>
                  <a:gd name="connsiteY7" fmla="*/ 0 h 8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740" h="89418">
                    <a:moveTo>
                      <a:pt x="263740" y="0"/>
                    </a:moveTo>
                    <a:cubicBezTo>
                      <a:pt x="208310" y="13626"/>
                      <a:pt x="152880" y="27252"/>
                      <a:pt x="120865" y="41275"/>
                    </a:cubicBezTo>
                    <a:cubicBezTo>
                      <a:pt x="88850" y="55298"/>
                      <a:pt x="91760" y="76200"/>
                      <a:pt x="71652" y="84137"/>
                    </a:cubicBezTo>
                    <a:cubicBezTo>
                      <a:pt x="51544" y="92074"/>
                      <a:pt x="3654" y="88635"/>
                      <a:pt x="215" y="88900"/>
                    </a:cubicBezTo>
                    <a:cubicBezTo>
                      <a:pt x="-3224" y="89165"/>
                      <a:pt x="35405" y="90487"/>
                      <a:pt x="51015" y="85725"/>
                    </a:cubicBezTo>
                    <a:cubicBezTo>
                      <a:pt x="66625" y="80963"/>
                      <a:pt x="72975" y="72231"/>
                      <a:pt x="93877" y="60325"/>
                    </a:cubicBezTo>
                    <a:cubicBezTo>
                      <a:pt x="114779" y="48419"/>
                      <a:pt x="176427" y="14287"/>
                      <a:pt x="176427" y="14287"/>
                    </a:cubicBezTo>
                    <a:lnTo>
                      <a:pt x="26374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1488EB85-780E-450D-B105-837A04A64516}"/>
                  </a:ext>
                </a:extLst>
              </p:cNvPr>
              <p:cNvSpPr/>
              <p:nvPr/>
            </p:nvSpPr>
            <p:spPr>
              <a:xfrm>
                <a:off x="7689733" y="4870351"/>
                <a:ext cx="74691" cy="424650"/>
              </a:xfrm>
              <a:custGeom>
                <a:avLst/>
                <a:gdLst>
                  <a:gd name="connsiteX0" fmla="*/ 117 w 74691"/>
                  <a:gd name="connsiteY0" fmla="*/ 99 h 424650"/>
                  <a:gd name="connsiteX1" fmla="*/ 72084 w 74691"/>
                  <a:gd name="connsiteY1" fmla="*/ 393799 h 424650"/>
                  <a:gd name="connsiteX2" fmla="*/ 55150 w 74691"/>
                  <a:gd name="connsiteY2" fmla="*/ 355699 h 424650"/>
                  <a:gd name="connsiteX3" fmla="*/ 117 w 74691"/>
                  <a:gd name="connsiteY3" fmla="*/ 99 h 42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91" h="424650">
                    <a:moveTo>
                      <a:pt x="117" y="99"/>
                    </a:moveTo>
                    <a:cubicBezTo>
                      <a:pt x="2939" y="6449"/>
                      <a:pt x="62912" y="334532"/>
                      <a:pt x="72084" y="393799"/>
                    </a:cubicBezTo>
                    <a:cubicBezTo>
                      <a:pt x="81256" y="453066"/>
                      <a:pt x="63970" y="419552"/>
                      <a:pt x="55150" y="355699"/>
                    </a:cubicBezTo>
                    <a:cubicBezTo>
                      <a:pt x="46331" y="291846"/>
                      <a:pt x="-2705" y="-6251"/>
                      <a:pt x="117" y="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2693CAE6-9C78-429D-A31C-E7B7D777DA66}"/>
                  </a:ext>
                </a:extLst>
              </p:cNvPr>
              <p:cNvSpPr/>
              <p:nvPr/>
            </p:nvSpPr>
            <p:spPr>
              <a:xfrm>
                <a:off x="7397455" y="4343383"/>
                <a:ext cx="459458" cy="63958"/>
              </a:xfrm>
              <a:custGeom>
                <a:avLst/>
                <a:gdLst>
                  <a:gd name="connsiteX0" fmla="*/ 452733 w 459458"/>
                  <a:gd name="connsiteY0" fmla="*/ 17 h 63958"/>
                  <a:gd name="connsiteX1" fmla="*/ 111420 w 459458"/>
                  <a:gd name="connsiteY1" fmla="*/ 36530 h 63958"/>
                  <a:gd name="connsiteX2" fmla="*/ 295 w 459458"/>
                  <a:gd name="connsiteY2" fmla="*/ 63517 h 63958"/>
                  <a:gd name="connsiteX3" fmla="*/ 76495 w 459458"/>
                  <a:gd name="connsiteY3" fmla="*/ 53992 h 63958"/>
                  <a:gd name="connsiteX4" fmla="*/ 317795 w 459458"/>
                  <a:gd name="connsiteY4" fmla="*/ 31767 h 63958"/>
                  <a:gd name="connsiteX5" fmla="*/ 452733 w 459458"/>
                  <a:gd name="connsiteY5" fmla="*/ 17 h 6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458" h="63958">
                    <a:moveTo>
                      <a:pt x="452733" y="17"/>
                    </a:moveTo>
                    <a:cubicBezTo>
                      <a:pt x="418337" y="811"/>
                      <a:pt x="186826" y="25947"/>
                      <a:pt x="111420" y="36530"/>
                    </a:cubicBezTo>
                    <a:cubicBezTo>
                      <a:pt x="36014" y="47113"/>
                      <a:pt x="6116" y="60607"/>
                      <a:pt x="295" y="63517"/>
                    </a:cubicBezTo>
                    <a:cubicBezTo>
                      <a:pt x="-5526" y="66427"/>
                      <a:pt x="76495" y="53992"/>
                      <a:pt x="76495" y="53992"/>
                    </a:cubicBezTo>
                    <a:lnTo>
                      <a:pt x="317795" y="31767"/>
                    </a:lnTo>
                    <a:cubicBezTo>
                      <a:pt x="381560" y="25153"/>
                      <a:pt x="487129" y="-777"/>
                      <a:pt x="452733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B25D0207-F8FE-474C-9163-FE1FA070E26D}"/>
                  </a:ext>
                </a:extLst>
              </p:cNvPr>
              <p:cNvSpPr/>
              <p:nvPr/>
            </p:nvSpPr>
            <p:spPr>
              <a:xfrm>
                <a:off x="7453821" y="4394155"/>
                <a:ext cx="377498" cy="80908"/>
              </a:xfrm>
              <a:custGeom>
                <a:avLst/>
                <a:gdLst>
                  <a:gd name="connsiteX0" fmla="*/ 377317 w 377498"/>
                  <a:gd name="connsiteY0" fmla="*/ 49258 h 80908"/>
                  <a:gd name="connsiteX1" fmla="*/ 293179 w 377498"/>
                  <a:gd name="connsiteY1" fmla="*/ 79420 h 80908"/>
                  <a:gd name="connsiteX2" fmla="*/ 253492 w 377498"/>
                  <a:gd name="connsiteY2" fmla="*/ 74658 h 80908"/>
                  <a:gd name="connsiteX3" fmla="*/ 175704 w 377498"/>
                  <a:gd name="connsiteY3" fmla="*/ 60370 h 80908"/>
                  <a:gd name="connsiteX4" fmla="*/ 93154 w 377498"/>
                  <a:gd name="connsiteY4" fmla="*/ 36558 h 80908"/>
                  <a:gd name="connsiteX5" fmla="*/ 1079 w 377498"/>
                  <a:gd name="connsiteY5" fmla="*/ 45 h 80908"/>
                  <a:gd name="connsiteX6" fmla="*/ 158242 w 377498"/>
                  <a:gd name="connsiteY6" fmla="*/ 44495 h 80908"/>
                  <a:gd name="connsiteX7" fmla="*/ 310642 w 377498"/>
                  <a:gd name="connsiteY7" fmla="*/ 71483 h 80908"/>
                  <a:gd name="connsiteX8" fmla="*/ 377317 w 377498"/>
                  <a:gd name="connsiteY8" fmla="*/ 49258 h 8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498" h="80908">
                    <a:moveTo>
                      <a:pt x="377317" y="49258"/>
                    </a:moveTo>
                    <a:cubicBezTo>
                      <a:pt x="374406" y="50581"/>
                      <a:pt x="313816" y="75187"/>
                      <a:pt x="293179" y="79420"/>
                    </a:cubicBezTo>
                    <a:cubicBezTo>
                      <a:pt x="272542" y="83653"/>
                      <a:pt x="273071" y="77833"/>
                      <a:pt x="253492" y="74658"/>
                    </a:cubicBezTo>
                    <a:cubicBezTo>
                      <a:pt x="233913" y="71483"/>
                      <a:pt x="202427" y="66720"/>
                      <a:pt x="175704" y="60370"/>
                    </a:cubicBezTo>
                    <a:cubicBezTo>
                      <a:pt x="148981" y="54020"/>
                      <a:pt x="122258" y="46612"/>
                      <a:pt x="93154" y="36558"/>
                    </a:cubicBezTo>
                    <a:cubicBezTo>
                      <a:pt x="64050" y="26504"/>
                      <a:pt x="-9769" y="-1278"/>
                      <a:pt x="1079" y="45"/>
                    </a:cubicBezTo>
                    <a:cubicBezTo>
                      <a:pt x="11927" y="1368"/>
                      <a:pt x="106648" y="32589"/>
                      <a:pt x="158242" y="44495"/>
                    </a:cubicBezTo>
                    <a:cubicBezTo>
                      <a:pt x="209836" y="56401"/>
                      <a:pt x="273600" y="69896"/>
                      <a:pt x="310642" y="71483"/>
                    </a:cubicBezTo>
                    <a:cubicBezTo>
                      <a:pt x="347684" y="73071"/>
                      <a:pt x="380228" y="47935"/>
                      <a:pt x="377317" y="492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3B6BC9E5-5583-4766-ADD4-7DE05EAAEDF3}"/>
                  </a:ext>
                </a:extLst>
              </p:cNvPr>
              <p:cNvSpPr/>
              <p:nvPr/>
            </p:nvSpPr>
            <p:spPr>
              <a:xfrm>
                <a:off x="7569129" y="4457128"/>
                <a:ext cx="296964" cy="167299"/>
              </a:xfrm>
              <a:custGeom>
                <a:avLst/>
                <a:gdLst>
                  <a:gd name="connsiteX0" fmla="*/ 71 w 296964"/>
                  <a:gd name="connsiteY0" fmla="*/ 572 h 167299"/>
                  <a:gd name="connsiteX1" fmla="*/ 150884 w 296964"/>
                  <a:gd name="connsiteY1" fmla="*/ 22797 h 167299"/>
                  <a:gd name="connsiteX2" fmla="*/ 200096 w 296964"/>
                  <a:gd name="connsiteY2" fmla="*/ 65660 h 167299"/>
                  <a:gd name="connsiteX3" fmla="*/ 233434 w 296964"/>
                  <a:gd name="connsiteY3" fmla="*/ 116460 h 167299"/>
                  <a:gd name="connsiteX4" fmla="*/ 296934 w 296964"/>
                  <a:gd name="connsiteY4" fmla="*/ 167260 h 167299"/>
                  <a:gd name="connsiteX5" fmla="*/ 241371 w 296964"/>
                  <a:gd name="connsiteY5" fmla="*/ 124397 h 167299"/>
                  <a:gd name="connsiteX6" fmla="*/ 206446 w 296964"/>
                  <a:gd name="connsiteY6" fmla="*/ 94235 h 167299"/>
                  <a:gd name="connsiteX7" fmla="*/ 171521 w 296964"/>
                  <a:gd name="connsiteY7" fmla="*/ 45022 h 167299"/>
                  <a:gd name="connsiteX8" fmla="*/ 71 w 296964"/>
                  <a:gd name="connsiteY8" fmla="*/ 572 h 167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64" h="167299">
                    <a:moveTo>
                      <a:pt x="71" y="572"/>
                    </a:moveTo>
                    <a:cubicBezTo>
                      <a:pt x="-3368" y="-3132"/>
                      <a:pt x="117547" y="11949"/>
                      <a:pt x="150884" y="22797"/>
                    </a:cubicBezTo>
                    <a:cubicBezTo>
                      <a:pt x="184222" y="33645"/>
                      <a:pt x="186338" y="50050"/>
                      <a:pt x="200096" y="65660"/>
                    </a:cubicBezTo>
                    <a:cubicBezTo>
                      <a:pt x="213854" y="81271"/>
                      <a:pt x="217294" y="99527"/>
                      <a:pt x="233434" y="116460"/>
                    </a:cubicBezTo>
                    <a:cubicBezTo>
                      <a:pt x="249574" y="133393"/>
                      <a:pt x="295611" y="165937"/>
                      <a:pt x="296934" y="167260"/>
                    </a:cubicBezTo>
                    <a:cubicBezTo>
                      <a:pt x="298257" y="168583"/>
                      <a:pt x="256452" y="136568"/>
                      <a:pt x="241371" y="124397"/>
                    </a:cubicBezTo>
                    <a:cubicBezTo>
                      <a:pt x="226290" y="112226"/>
                      <a:pt x="218088" y="107464"/>
                      <a:pt x="206446" y="94235"/>
                    </a:cubicBezTo>
                    <a:cubicBezTo>
                      <a:pt x="194804" y="81006"/>
                      <a:pt x="202213" y="59045"/>
                      <a:pt x="171521" y="45022"/>
                    </a:cubicBezTo>
                    <a:cubicBezTo>
                      <a:pt x="140829" y="30999"/>
                      <a:pt x="3510" y="4276"/>
                      <a:pt x="71" y="5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FC936E17-625E-4E1F-BA8B-D6F3F384CD73}"/>
                  </a:ext>
                </a:extLst>
              </p:cNvPr>
              <p:cNvSpPr/>
              <p:nvPr/>
            </p:nvSpPr>
            <p:spPr>
              <a:xfrm>
                <a:off x="7577057" y="4460759"/>
                <a:ext cx="294117" cy="171734"/>
              </a:xfrm>
              <a:custGeom>
                <a:avLst/>
                <a:gdLst>
                  <a:gd name="connsiteX0" fmla="*/ 81 w 294117"/>
                  <a:gd name="connsiteY0" fmla="*/ 116 h 171734"/>
                  <a:gd name="connsiteX1" fmla="*/ 55643 w 294117"/>
                  <a:gd name="connsiteY1" fmla="*/ 74729 h 171734"/>
                  <a:gd name="connsiteX2" fmla="*/ 108031 w 294117"/>
                  <a:gd name="connsiteY2" fmla="*/ 77904 h 171734"/>
                  <a:gd name="connsiteX3" fmla="*/ 185818 w 294117"/>
                  <a:gd name="connsiteY3" fmla="*/ 92191 h 171734"/>
                  <a:gd name="connsiteX4" fmla="*/ 235031 w 294117"/>
                  <a:gd name="connsiteY4" fmla="*/ 117591 h 171734"/>
                  <a:gd name="connsiteX5" fmla="*/ 293768 w 294117"/>
                  <a:gd name="connsiteY5" fmla="*/ 171566 h 171734"/>
                  <a:gd name="connsiteX6" fmla="*/ 249318 w 294117"/>
                  <a:gd name="connsiteY6" fmla="*/ 131879 h 171734"/>
                  <a:gd name="connsiteX7" fmla="*/ 68343 w 294117"/>
                  <a:gd name="connsiteY7" fmla="*/ 58854 h 171734"/>
                  <a:gd name="connsiteX8" fmla="*/ 81 w 294117"/>
                  <a:gd name="connsiteY8" fmla="*/ 116 h 17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117" h="171734">
                    <a:moveTo>
                      <a:pt x="81" y="116"/>
                    </a:moveTo>
                    <a:cubicBezTo>
                      <a:pt x="-2036" y="2762"/>
                      <a:pt x="37651" y="61764"/>
                      <a:pt x="55643" y="74729"/>
                    </a:cubicBezTo>
                    <a:cubicBezTo>
                      <a:pt x="73635" y="87694"/>
                      <a:pt x="86335" y="74994"/>
                      <a:pt x="108031" y="77904"/>
                    </a:cubicBezTo>
                    <a:cubicBezTo>
                      <a:pt x="129727" y="80814"/>
                      <a:pt x="164651" y="85577"/>
                      <a:pt x="185818" y="92191"/>
                    </a:cubicBezTo>
                    <a:cubicBezTo>
                      <a:pt x="206985" y="98806"/>
                      <a:pt x="217039" y="104362"/>
                      <a:pt x="235031" y="117591"/>
                    </a:cubicBezTo>
                    <a:cubicBezTo>
                      <a:pt x="253023" y="130820"/>
                      <a:pt x="291387" y="169185"/>
                      <a:pt x="293768" y="171566"/>
                    </a:cubicBezTo>
                    <a:cubicBezTo>
                      <a:pt x="296149" y="173947"/>
                      <a:pt x="286889" y="150664"/>
                      <a:pt x="249318" y="131879"/>
                    </a:cubicBezTo>
                    <a:cubicBezTo>
                      <a:pt x="211747" y="113094"/>
                      <a:pt x="105385" y="77110"/>
                      <a:pt x="68343" y="58854"/>
                    </a:cubicBezTo>
                    <a:cubicBezTo>
                      <a:pt x="31301" y="40598"/>
                      <a:pt x="2198" y="-2530"/>
                      <a:pt x="81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0753D3E3-B589-4F3B-AA0A-711B5E2E3068}"/>
                  </a:ext>
                </a:extLst>
              </p:cNvPr>
              <p:cNvSpPr/>
              <p:nvPr/>
            </p:nvSpPr>
            <p:spPr>
              <a:xfrm>
                <a:off x="7829855" y="4456113"/>
                <a:ext cx="73213" cy="304800"/>
              </a:xfrm>
              <a:custGeom>
                <a:avLst/>
                <a:gdLst>
                  <a:gd name="connsiteX0" fmla="*/ 1283 w 73213"/>
                  <a:gd name="connsiteY0" fmla="*/ 0 h 304800"/>
                  <a:gd name="connsiteX1" fmla="*/ 15570 w 73213"/>
                  <a:gd name="connsiteY1" fmla="*/ 160337 h 304800"/>
                  <a:gd name="connsiteX2" fmla="*/ 72720 w 73213"/>
                  <a:gd name="connsiteY2" fmla="*/ 304800 h 304800"/>
                  <a:gd name="connsiteX3" fmla="*/ 40970 w 73213"/>
                  <a:gd name="connsiteY3" fmla="*/ 158750 h 304800"/>
                  <a:gd name="connsiteX4" fmla="*/ 1283 w 73213"/>
                  <a:gd name="connsiteY4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213" h="304800">
                    <a:moveTo>
                      <a:pt x="1283" y="0"/>
                    </a:moveTo>
                    <a:cubicBezTo>
                      <a:pt x="-2950" y="264"/>
                      <a:pt x="3664" y="109537"/>
                      <a:pt x="15570" y="160337"/>
                    </a:cubicBezTo>
                    <a:cubicBezTo>
                      <a:pt x="27476" y="211137"/>
                      <a:pt x="68487" y="305064"/>
                      <a:pt x="72720" y="304800"/>
                    </a:cubicBezTo>
                    <a:cubicBezTo>
                      <a:pt x="76953" y="304536"/>
                      <a:pt x="52876" y="202935"/>
                      <a:pt x="40970" y="158750"/>
                    </a:cubicBezTo>
                    <a:cubicBezTo>
                      <a:pt x="29064" y="114565"/>
                      <a:pt x="5516" y="-264"/>
                      <a:pt x="12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DAE2BA98-FC21-4790-B5D8-67360C3D08AE}"/>
                  </a:ext>
                </a:extLst>
              </p:cNvPr>
              <p:cNvSpPr/>
              <p:nvPr/>
            </p:nvSpPr>
            <p:spPr>
              <a:xfrm>
                <a:off x="7423020" y="4406887"/>
                <a:ext cx="157283" cy="95281"/>
              </a:xfrm>
              <a:custGeom>
                <a:avLst/>
                <a:gdLst>
                  <a:gd name="connsiteX0" fmla="*/ 130 w 157283"/>
                  <a:gd name="connsiteY0" fmla="*/ 13 h 95281"/>
                  <a:gd name="connsiteX1" fmla="*/ 143005 w 157283"/>
                  <a:gd name="connsiteY1" fmla="*/ 49226 h 95281"/>
                  <a:gd name="connsiteX2" fmla="*/ 149355 w 157283"/>
                  <a:gd name="connsiteY2" fmla="*/ 95263 h 95281"/>
                  <a:gd name="connsiteX3" fmla="*/ 117605 w 157283"/>
                  <a:gd name="connsiteY3" fmla="*/ 53988 h 95281"/>
                  <a:gd name="connsiteX4" fmla="*/ 130 w 157283"/>
                  <a:gd name="connsiteY4" fmla="*/ 13 h 9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283" h="95281">
                    <a:moveTo>
                      <a:pt x="130" y="13"/>
                    </a:moveTo>
                    <a:cubicBezTo>
                      <a:pt x="4363" y="-781"/>
                      <a:pt x="118134" y="33351"/>
                      <a:pt x="143005" y="49226"/>
                    </a:cubicBezTo>
                    <a:cubicBezTo>
                      <a:pt x="167876" y="65101"/>
                      <a:pt x="153588" y="94469"/>
                      <a:pt x="149355" y="95263"/>
                    </a:cubicBezTo>
                    <a:cubicBezTo>
                      <a:pt x="145122" y="96057"/>
                      <a:pt x="139565" y="71715"/>
                      <a:pt x="117605" y="53988"/>
                    </a:cubicBezTo>
                    <a:cubicBezTo>
                      <a:pt x="95645" y="36261"/>
                      <a:pt x="-4103" y="807"/>
                      <a:pt x="130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5F8C6FD4-99BA-4FFF-915B-F20FCE0DF15A}"/>
                  </a:ext>
                </a:extLst>
              </p:cNvPr>
              <p:cNvSpPr/>
              <p:nvPr/>
            </p:nvSpPr>
            <p:spPr>
              <a:xfrm>
                <a:off x="7400726" y="4408751"/>
                <a:ext cx="222696" cy="136791"/>
              </a:xfrm>
              <a:custGeom>
                <a:avLst/>
                <a:gdLst>
                  <a:gd name="connsiteX0" fmla="*/ 199 w 222696"/>
                  <a:gd name="connsiteY0" fmla="*/ 1324 h 136791"/>
                  <a:gd name="connsiteX1" fmla="*/ 104974 w 222696"/>
                  <a:gd name="connsiteY1" fmla="*/ 102924 h 136791"/>
                  <a:gd name="connsiteX2" fmla="*/ 162124 w 222696"/>
                  <a:gd name="connsiteY2" fmla="*/ 121974 h 136791"/>
                  <a:gd name="connsiteX3" fmla="*/ 222449 w 222696"/>
                  <a:gd name="connsiteY3" fmla="*/ 136262 h 136791"/>
                  <a:gd name="connsiteX4" fmla="*/ 138312 w 222696"/>
                  <a:gd name="connsiteY4" fmla="*/ 102924 h 136791"/>
                  <a:gd name="connsiteX5" fmla="*/ 79574 w 222696"/>
                  <a:gd name="connsiteY5" fmla="*/ 48949 h 136791"/>
                  <a:gd name="connsiteX6" fmla="*/ 199 w 222696"/>
                  <a:gd name="connsiteY6" fmla="*/ 1324 h 13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696" h="136791">
                    <a:moveTo>
                      <a:pt x="199" y="1324"/>
                    </a:moveTo>
                    <a:cubicBezTo>
                      <a:pt x="4432" y="10320"/>
                      <a:pt x="77987" y="82816"/>
                      <a:pt x="104974" y="102924"/>
                    </a:cubicBezTo>
                    <a:cubicBezTo>
                      <a:pt x="131962" y="123032"/>
                      <a:pt x="142545" y="116418"/>
                      <a:pt x="162124" y="121974"/>
                    </a:cubicBezTo>
                    <a:cubicBezTo>
                      <a:pt x="181703" y="127530"/>
                      <a:pt x="226418" y="139437"/>
                      <a:pt x="222449" y="136262"/>
                    </a:cubicBezTo>
                    <a:cubicBezTo>
                      <a:pt x="218480" y="133087"/>
                      <a:pt x="162124" y="117476"/>
                      <a:pt x="138312" y="102924"/>
                    </a:cubicBezTo>
                    <a:cubicBezTo>
                      <a:pt x="114500" y="88372"/>
                      <a:pt x="79574" y="48949"/>
                      <a:pt x="79574" y="48949"/>
                    </a:cubicBezTo>
                    <a:cubicBezTo>
                      <a:pt x="60259" y="31486"/>
                      <a:pt x="-4034" y="-7672"/>
                      <a:pt x="199" y="1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5AC55341-C823-442C-A2A6-BF7C8629A94C}"/>
                  </a:ext>
                </a:extLst>
              </p:cNvPr>
              <p:cNvSpPr/>
              <p:nvPr/>
            </p:nvSpPr>
            <p:spPr>
              <a:xfrm>
                <a:off x="7307288" y="4408156"/>
                <a:ext cx="98501" cy="86450"/>
              </a:xfrm>
              <a:custGeom>
                <a:avLst/>
                <a:gdLst>
                  <a:gd name="connsiteX0" fmla="*/ 98400 w 98501"/>
                  <a:gd name="connsiteY0" fmla="*/ 332 h 86450"/>
                  <a:gd name="connsiteX1" fmla="*/ 25375 w 98501"/>
                  <a:gd name="connsiteY1" fmla="*/ 35257 h 86450"/>
                  <a:gd name="connsiteX2" fmla="*/ 6325 w 98501"/>
                  <a:gd name="connsiteY2" fmla="*/ 86057 h 86450"/>
                  <a:gd name="connsiteX3" fmla="*/ 7912 w 98501"/>
                  <a:gd name="connsiteY3" fmla="*/ 55894 h 86450"/>
                  <a:gd name="connsiteX4" fmla="*/ 98400 w 98501"/>
                  <a:gd name="connsiteY4" fmla="*/ 332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01" h="86450">
                    <a:moveTo>
                      <a:pt x="98400" y="332"/>
                    </a:moveTo>
                    <a:cubicBezTo>
                      <a:pt x="101311" y="-3108"/>
                      <a:pt x="40721" y="20970"/>
                      <a:pt x="25375" y="35257"/>
                    </a:cubicBezTo>
                    <a:cubicBezTo>
                      <a:pt x="10029" y="49545"/>
                      <a:pt x="9235" y="82618"/>
                      <a:pt x="6325" y="86057"/>
                    </a:cubicBezTo>
                    <a:cubicBezTo>
                      <a:pt x="3414" y="89497"/>
                      <a:pt x="-7169" y="69652"/>
                      <a:pt x="7912" y="55894"/>
                    </a:cubicBezTo>
                    <a:cubicBezTo>
                      <a:pt x="22993" y="42136"/>
                      <a:pt x="95489" y="3772"/>
                      <a:pt x="98400" y="3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B84EAD24-BBA6-48C2-8343-6F0406F36CB0}"/>
                  </a:ext>
                </a:extLst>
              </p:cNvPr>
              <p:cNvSpPr/>
              <p:nvPr/>
            </p:nvSpPr>
            <p:spPr>
              <a:xfrm>
                <a:off x="7360742" y="4431658"/>
                <a:ext cx="118568" cy="153045"/>
              </a:xfrm>
              <a:custGeom>
                <a:avLst/>
                <a:gdLst>
                  <a:gd name="connsiteX0" fmla="*/ 496 w 118568"/>
                  <a:gd name="connsiteY0" fmla="*/ 3817 h 153045"/>
                  <a:gd name="connsiteX1" fmla="*/ 103683 w 118568"/>
                  <a:gd name="connsiteY1" fmla="*/ 68905 h 153045"/>
                  <a:gd name="connsiteX2" fmla="*/ 116383 w 118568"/>
                  <a:gd name="connsiteY2" fmla="*/ 153042 h 153045"/>
                  <a:gd name="connsiteX3" fmla="*/ 113208 w 118568"/>
                  <a:gd name="connsiteY3" fmla="*/ 72080 h 153045"/>
                  <a:gd name="connsiteX4" fmla="*/ 65583 w 118568"/>
                  <a:gd name="connsiteY4" fmla="*/ 14930 h 153045"/>
                  <a:gd name="connsiteX5" fmla="*/ 496 w 118568"/>
                  <a:gd name="connsiteY5" fmla="*/ 3817 h 15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568" h="153045">
                    <a:moveTo>
                      <a:pt x="496" y="3817"/>
                    </a:moveTo>
                    <a:cubicBezTo>
                      <a:pt x="6846" y="12813"/>
                      <a:pt x="84369" y="44034"/>
                      <a:pt x="103683" y="68905"/>
                    </a:cubicBezTo>
                    <a:cubicBezTo>
                      <a:pt x="122997" y="93776"/>
                      <a:pt x="114796" y="152513"/>
                      <a:pt x="116383" y="153042"/>
                    </a:cubicBezTo>
                    <a:cubicBezTo>
                      <a:pt x="117970" y="153571"/>
                      <a:pt x="121675" y="95099"/>
                      <a:pt x="113208" y="72080"/>
                    </a:cubicBezTo>
                    <a:cubicBezTo>
                      <a:pt x="104741" y="49061"/>
                      <a:pt x="80664" y="26836"/>
                      <a:pt x="65583" y="14930"/>
                    </a:cubicBezTo>
                    <a:cubicBezTo>
                      <a:pt x="50502" y="3024"/>
                      <a:pt x="-5854" y="-5179"/>
                      <a:pt x="496" y="38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914AC364-AF3C-46AF-85FD-D41AA45A3F1A}"/>
                  </a:ext>
                </a:extLst>
              </p:cNvPr>
              <p:cNvSpPr/>
              <p:nvPr/>
            </p:nvSpPr>
            <p:spPr>
              <a:xfrm>
                <a:off x="7337069" y="4560888"/>
                <a:ext cx="144021" cy="127495"/>
              </a:xfrm>
              <a:custGeom>
                <a:avLst/>
                <a:gdLst>
                  <a:gd name="connsiteX0" fmla="*/ 143231 w 144021"/>
                  <a:gd name="connsiteY0" fmla="*/ 0 h 127495"/>
                  <a:gd name="connsiteX1" fmla="*/ 127356 w 144021"/>
                  <a:gd name="connsiteY1" fmla="*/ 112712 h 127495"/>
                  <a:gd name="connsiteX2" fmla="*/ 68619 w 144021"/>
                  <a:gd name="connsiteY2" fmla="*/ 127000 h 127495"/>
                  <a:gd name="connsiteX3" fmla="*/ 27344 w 144021"/>
                  <a:gd name="connsiteY3" fmla="*/ 120650 h 127495"/>
                  <a:gd name="connsiteX4" fmla="*/ 356 w 144021"/>
                  <a:gd name="connsiteY4" fmla="*/ 98425 h 127495"/>
                  <a:gd name="connsiteX5" fmla="*/ 46394 w 144021"/>
                  <a:gd name="connsiteY5" fmla="*/ 117475 h 127495"/>
                  <a:gd name="connsiteX6" fmla="*/ 108306 w 144021"/>
                  <a:gd name="connsiteY6" fmla="*/ 111125 h 127495"/>
                  <a:gd name="connsiteX7" fmla="*/ 143231 w 144021"/>
                  <a:gd name="connsiteY7" fmla="*/ 0 h 1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021" h="127495">
                    <a:moveTo>
                      <a:pt x="143231" y="0"/>
                    </a:moveTo>
                    <a:cubicBezTo>
                      <a:pt x="146406" y="265"/>
                      <a:pt x="139791" y="91545"/>
                      <a:pt x="127356" y="112712"/>
                    </a:cubicBezTo>
                    <a:cubicBezTo>
                      <a:pt x="114921" y="133879"/>
                      <a:pt x="85288" y="125677"/>
                      <a:pt x="68619" y="127000"/>
                    </a:cubicBezTo>
                    <a:cubicBezTo>
                      <a:pt x="51950" y="128323"/>
                      <a:pt x="38721" y="125412"/>
                      <a:pt x="27344" y="120650"/>
                    </a:cubicBezTo>
                    <a:cubicBezTo>
                      <a:pt x="15967" y="115888"/>
                      <a:pt x="-2819" y="98954"/>
                      <a:pt x="356" y="98425"/>
                    </a:cubicBezTo>
                    <a:cubicBezTo>
                      <a:pt x="3531" y="97896"/>
                      <a:pt x="28402" y="115358"/>
                      <a:pt x="46394" y="117475"/>
                    </a:cubicBezTo>
                    <a:cubicBezTo>
                      <a:pt x="64386" y="119592"/>
                      <a:pt x="92431" y="128058"/>
                      <a:pt x="108306" y="111125"/>
                    </a:cubicBezTo>
                    <a:cubicBezTo>
                      <a:pt x="124181" y="94192"/>
                      <a:pt x="140056" y="-265"/>
                      <a:pt x="14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BB4EAFD2-4B1E-4B45-AE47-C97F25B7C600}"/>
                  </a:ext>
                </a:extLst>
              </p:cNvPr>
              <p:cNvSpPr/>
              <p:nvPr/>
            </p:nvSpPr>
            <p:spPr>
              <a:xfrm>
                <a:off x="7318375" y="4456011"/>
                <a:ext cx="142009" cy="107032"/>
              </a:xfrm>
              <a:custGeom>
                <a:avLst/>
                <a:gdLst>
                  <a:gd name="connsiteX0" fmla="*/ 0 w 142009"/>
                  <a:gd name="connsiteY0" fmla="*/ 42964 h 107032"/>
                  <a:gd name="connsiteX1" fmla="*/ 60325 w 142009"/>
                  <a:gd name="connsiteY1" fmla="*/ 102 h 107032"/>
                  <a:gd name="connsiteX2" fmla="*/ 106363 w 142009"/>
                  <a:gd name="connsiteY2" fmla="*/ 33439 h 107032"/>
                  <a:gd name="connsiteX3" fmla="*/ 141288 w 142009"/>
                  <a:gd name="connsiteY3" fmla="*/ 106464 h 107032"/>
                  <a:gd name="connsiteX4" fmla="*/ 127000 w 142009"/>
                  <a:gd name="connsiteY4" fmla="*/ 65189 h 107032"/>
                  <a:gd name="connsiteX5" fmla="*/ 92075 w 142009"/>
                  <a:gd name="connsiteY5" fmla="*/ 25502 h 107032"/>
                  <a:gd name="connsiteX6" fmla="*/ 60325 w 142009"/>
                  <a:gd name="connsiteY6" fmla="*/ 4864 h 107032"/>
                  <a:gd name="connsiteX7" fmla="*/ 0 w 142009"/>
                  <a:gd name="connsiteY7" fmla="*/ 42964 h 10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009" h="107032">
                    <a:moveTo>
                      <a:pt x="0" y="42964"/>
                    </a:moveTo>
                    <a:cubicBezTo>
                      <a:pt x="0" y="42170"/>
                      <a:pt x="42598" y="1689"/>
                      <a:pt x="60325" y="102"/>
                    </a:cubicBezTo>
                    <a:cubicBezTo>
                      <a:pt x="78052" y="-1486"/>
                      <a:pt x="92869" y="15712"/>
                      <a:pt x="106363" y="33439"/>
                    </a:cubicBezTo>
                    <a:cubicBezTo>
                      <a:pt x="119857" y="51166"/>
                      <a:pt x="137849" y="101172"/>
                      <a:pt x="141288" y="106464"/>
                    </a:cubicBezTo>
                    <a:cubicBezTo>
                      <a:pt x="144727" y="111756"/>
                      <a:pt x="135202" y="78683"/>
                      <a:pt x="127000" y="65189"/>
                    </a:cubicBezTo>
                    <a:cubicBezTo>
                      <a:pt x="118798" y="51695"/>
                      <a:pt x="103187" y="35556"/>
                      <a:pt x="92075" y="25502"/>
                    </a:cubicBezTo>
                    <a:cubicBezTo>
                      <a:pt x="80963" y="15448"/>
                      <a:pt x="74348" y="4070"/>
                      <a:pt x="60325" y="4864"/>
                    </a:cubicBezTo>
                    <a:cubicBezTo>
                      <a:pt x="46302" y="5658"/>
                      <a:pt x="0" y="43758"/>
                      <a:pt x="0" y="429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56CB03C4-D416-4B63-A222-7E523D9D5CB1}"/>
                  </a:ext>
                </a:extLst>
              </p:cNvPr>
              <p:cNvSpPr/>
              <p:nvPr/>
            </p:nvSpPr>
            <p:spPr>
              <a:xfrm>
                <a:off x="7334074" y="4495505"/>
                <a:ext cx="102274" cy="161780"/>
              </a:xfrm>
              <a:custGeom>
                <a:avLst/>
                <a:gdLst>
                  <a:gd name="connsiteX0" fmla="*/ 176 w 102274"/>
                  <a:gd name="connsiteY0" fmla="*/ 295 h 161780"/>
                  <a:gd name="connsiteX1" fmla="*/ 74789 w 102274"/>
                  <a:gd name="connsiteY1" fmla="*/ 47920 h 161780"/>
                  <a:gd name="connsiteX2" fmla="*/ 85901 w 102274"/>
                  <a:gd name="connsiteY2" fmla="*/ 116183 h 161780"/>
                  <a:gd name="connsiteX3" fmla="*/ 66851 w 102274"/>
                  <a:gd name="connsiteY3" fmla="*/ 151108 h 161780"/>
                  <a:gd name="connsiteX4" fmla="*/ 16051 w 102274"/>
                  <a:gd name="connsiteY4" fmla="*/ 160633 h 161780"/>
                  <a:gd name="connsiteX5" fmla="*/ 81139 w 102274"/>
                  <a:gd name="connsiteY5" fmla="*/ 128883 h 161780"/>
                  <a:gd name="connsiteX6" fmla="*/ 98601 w 102274"/>
                  <a:gd name="connsiteY6" fmla="*/ 70145 h 161780"/>
                  <a:gd name="connsiteX7" fmla="*/ 176 w 102274"/>
                  <a:gd name="connsiteY7" fmla="*/ 295 h 16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274" h="161780">
                    <a:moveTo>
                      <a:pt x="176" y="295"/>
                    </a:moveTo>
                    <a:cubicBezTo>
                      <a:pt x="-3793" y="-3409"/>
                      <a:pt x="60502" y="28605"/>
                      <a:pt x="74789" y="47920"/>
                    </a:cubicBezTo>
                    <a:cubicBezTo>
                      <a:pt x="89076" y="67235"/>
                      <a:pt x="87224" y="98985"/>
                      <a:pt x="85901" y="116183"/>
                    </a:cubicBezTo>
                    <a:cubicBezTo>
                      <a:pt x="84578" y="133381"/>
                      <a:pt x="78493" y="143700"/>
                      <a:pt x="66851" y="151108"/>
                    </a:cubicBezTo>
                    <a:cubicBezTo>
                      <a:pt x="55209" y="158516"/>
                      <a:pt x="13670" y="164337"/>
                      <a:pt x="16051" y="160633"/>
                    </a:cubicBezTo>
                    <a:cubicBezTo>
                      <a:pt x="18432" y="156929"/>
                      <a:pt x="67381" y="143964"/>
                      <a:pt x="81139" y="128883"/>
                    </a:cubicBezTo>
                    <a:cubicBezTo>
                      <a:pt x="94897" y="113802"/>
                      <a:pt x="109184" y="92105"/>
                      <a:pt x="98601" y="70145"/>
                    </a:cubicBezTo>
                    <a:cubicBezTo>
                      <a:pt x="88018" y="48185"/>
                      <a:pt x="4145" y="3999"/>
                      <a:pt x="176" y="2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BC158532-DE67-4CC8-BC94-B6661A920520}"/>
                  </a:ext>
                </a:extLst>
              </p:cNvPr>
              <p:cNvSpPr/>
              <p:nvPr/>
            </p:nvSpPr>
            <p:spPr>
              <a:xfrm>
                <a:off x="7054276" y="4630349"/>
                <a:ext cx="356748" cy="100962"/>
              </a:xfrm>
              <a:custGeom>
                <a:avLst/>
                <a:gdLst>
                  <a:gd name="connsiteX0" fmla="*/ 352999 w 356748"/>
                  <a:gd name="connsiteY0" fmla="*/ 1976 h 100962"/>
                  <a:gd name="connsiteX1" fmla="*/ 3749 w 356748"/>
                  <a:gd name="connsiteY1" fmla="*/ 100401 h 100962"/>
                  <a:gd name="connsiteX2" fmla="*/ 178374 w 356748"/>
                  <a:gd name="connsiteY2" fmla="*/ 40076 h 100962"/>
                  <a:gd name="connsiteX3" fmla="*/ 352999 w 356748"/>
                  <a:gd name="connsiteY3" fmla="*/ 1976 h 10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748" h="100962">
                    <a:moveTo>
                      <a:pt x="352999" y="1976"/>
                    </a:moveTo>
                    <a:cubicBezTo>
                      <a:pt x="323895" y="12030"/>
                      <a:pt x="32853" y="94051"/>
                      <a:pt x="3749" y="100401"/>
                    </a:cubicBezTo>
                    <a:cubicBezTo>
                      <a:pt x="-25355" y="106751"/>
                      <a:pt x="122811" y="57539"/>
                      <a:pt x="178374" y="40076"/>
                    </a:cubicBezTo>
                    <a:cubicBezTo>
                      <a:pt x="233937" y="22613"/>
                      <a:pt x="382103" y="-8078"/>
                      <a:pt x="352999" y="19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F737989A-5045-47EC-87E6-3C839A40E1BA}"/>
                  </a:ext>
                </a:extLst>
              </p:cNvPr>
              <p:cNvSpPr/>
              <p:nvPr/>
            </p:nvSpPr>
            <p:spPr>
              <a:xfrm>
                <a:off x="6996735" y="4508500"/>
                <a:ext cx="327749" cy="79406"/>
              </a:xfrm>
              <a:custGeom>
                <a:avLst/>
                <a:gdLst>
                  <a:gd name="connsiteX0" fmla="*/ 326403 w 327749"/>
                  <a:gd name="connsiteY0" fmla="*/ 0 h 79406"/>
                  <a:gd name="connsiteX1" fmla="*/ 7315 w 327749"/>
                  <a:gd name="connsiteY1" fmla="*/ 71438 h 79406"/>
                  <a:gd name="connsiteX2" fmla="*/ 118440 w 327749"/>
                  <a:gd name="connsiteY2" fmla="*/ 71438 h 79406"/>
                  <a:gd name="connsiteX3" fmla="*/ 326403 w 327749"/>
                  <a:gd name="connsiteY3" fmla="*/ 0 h 7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749" h="79406">
                    <a:moveTo>
                      <a:pt x="326403" y="0"/>
                    </a:moveTo>
                    <a:cubicBezTo>
                      <a:pt x="307882" y="0"/>
                      <a:pt x="41975" y="59532"/>
                      <a:pt x="7315" y="71438"/>
                    </a:cubicBezTo>
                    <a:cubicBezTo>
                      <a:pt x="-27345" y="83344"/>
                      <a:pt x="69757" y="80699"/>
                      <a:pt x="118440" y="71438"/>
                    </a:cubicBezTo>
                    <a:cubicBezTo>
                      <a:pt x="167123" y="62178"/>
                      <a:pt x="344924" y="0"/>
                      <a:pt x="32640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546BDB7F-673C-4583-BEF8-750A0505EF10}"/>
                  </a:ext>
                </a:extLst>
              </p:cNvPr>
              <p:cNvSpPr/>
              <p:nvPr/>
            </p:nvSpPr>
            <p:spPr>
              <a:xfrm>
                <a:off x="6992930" y="4589174"/>
                <a:ext cx="75385" cy="167510"/>
              </a:xfrm>
              <a:custGeom>
                <a:avLst/>
                <a:gdLst>
                  <a:gd name="connsiteX0" fmla="*/ 8 w 75385"/>
                  <a:gd name="connsiteY0" fmla="*/ 289 h 167510"/>
                  <a:gd name="connsiteX1" fmla="*/ 65095 w 75385"/>
                  <a:gd name="connsiteY1" fmla="*/ 32039 h 167510"/>
                  <a:gd name="connsiteX2" fmla="*/ 74620 w 75385"/>
                  <a:gd name="connsiteY2" fmla="*/ 111414 h 167510"/>
                  <a:gd name="connsiteX3" fmla="*/ 58745 w 75385"/>
                  <a:gd name="connsiteY3" fmla="*/ 144751 h 167510"/>
                  <a:gd name="connsiteX4" fmla="*/ 19058 w 75385"/>
                  <a:gd name="connsiteY4" fmla="*/ 166976 h 167510"/>
                  <a:gd name="connsiteX5" fmla="*/ 58745 w 75385"/>
                  <a:gd name="connsiteY5" fmla="*/ 154276 h 167510"/>
                  <a:gd name="connsiteX6" fmla="*/ 63508 w 75385"/>
                  <a:gd name="connsiteY6" fmla="*/ 89189 h 167510"/>
                  <a:gd name="connsiteX7" fmla="*/ 60333 w 75385"/>
                  <a:gd name="connsiteY7" fmla="*/ 47914 h 167510"/>
                  <a:gd name="connsiteX8" fmla="*/ 8 w 75385"/>
                  <a:gd name="connsiteY8" fmla="*/ 289 h 16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385" h="167510">
                    <a:moveTo>
                      <a:pt x="8" y="289"/>
                    </a:moveTo>
                    <a:cubicBezTo>
                      <a:pt x="802" y="-2357"/>
                      <a:pt x="52660" y="13518"/>
                      <a:pt x="65095" y="32039"/>
                    </a:cubicBezTo>
                    <a:cubicBezTo>
                      <a:pt x="77530" y="50560"/>
                      <a:pt x="75678" y="92629"/>
                      <a:pt x="74620" y="111414"/>
                    </a:cubicBezTo>
                    <a:cubicBezTo>
                      <a:pt x="73562" y="130199"/>
                      <a:pt x="68005" y="135491"/>
                      <a:pt x="58745" y="144751"/>
                    </a:cubicBezTo>
                    <a:cubicBezTo>
                      <a:pt x="49485" y="154011"/>
                      <a:pt x="19058" y="165389"/>
                      <a:pt x="19058" y="166976"/>
                    </a:cubicBezTo>
                    <a:cubicBezTo>
                      <a:pt x="19058" y="168563"/>
                      <a:pt x="51337" y="167240"/>
                      <a:pt x="58745" y="154276"/>
                    </a:cubicBezTo>
                    <a:cubicBezTo>
                      <a:pt x="66153" y="141312"/>
                      <a:pt x="63243" y="106916"/>
                      <a:pt x="63508" y="89189"/>
                    </a:cubicBezTo>
                    <a:cubicBezTo>
                      <a:pt x="63773" y="71462"/>
                      <a:pt x="68270" y="60614"/>
                      <a:pt x="60333" y="47914"/>
                    </a:cubicBezTo>
                    <a:cubicBezTo>
                      <a:pt x="52396" y="35214"/>
                      <a:pt x="-786" y="2935"/>
                      <a:pt x="8" y="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DC15A4BB-EE13-4A45-A612-D2FAB8446935}"/>
                  </a:ext>
                </a:extLst>
              </p:cNvPr>
              <p:cNvSpPr/>
              <p:nvPr/>
            </p:nvSpPr>
            <p:spPr>
              <a:xfrm>
                <a:off x="6946243" y="4581027"/>
                <a:ext cx="80050" cy="177714"/>
              </a:xfrm>
              <a:custGeom>
                <a:avLst/>
                <a:gdLst>
                  <a:gd name="connsiteX0" fmla="*/ 49870 w 80050"/>
                  <a:gd name="connsiteY0" fmla="*/ 498 h 177714"/>
                  <a:gd name="connsiteX1" fmla="*/ 10182 w 80050"/>
                  <a:gd name="connsiteY1" fmla="*/ 40186 h 177714"/>
                  <a:gd name="connsiteX2" fmla="*/ 2245 w 80050"/>
                  <a:gd name="connsiteY2" fmla="*/ 103686 h 177714"/>
                  <a:gd name="connsiteX3" fmla="*/ 43520 w 80050"/>
                  <a:gd name="connsiteY3" fmla="*/ 157661 h 177714"/>
                  <a:gd name="connsiteX4" fmla="*/ 80032 w 80050"/>
                  <a:gd name="connsiteY4" fmla="*/ 176711 h 177714"/>
                  <a:gd name="connsiteX5" fmla="*/ 38757 w 80050"/>
                  <a:gd name="connsiteY5" fmla="*/ 130673 h 177714"/>
                  <a:gd name="connsiteX6" fmla="*/ 26057 w 80050"/>
                  <a:gd name="connsiteY6" fmla="*/ 111623 h 177714"/>
                  <a:gd name="connsiteX7" fmla="*/ 19707 w 80050"/>
                  <a:gd name="connsiteY7" fmla="*/ 67173 h 177714"/>
                  <a:gd name="connsiteX8" fmla="*/ 49870 w 80050"/>
                  <a:gd name="connsiteY8" fmla="*/ 498 h 17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050" h="177714">
                    <a:moveTo>
                      <a:pt x="49870" y="498"/>
                    </a:moveTo>
                    <a:cubicBezTo>
                      <a:pt x="48283" y="-4000"/>
                      <a:pt x="18119" y="22988"/>
                      <a:pt x="10182" y="40186"/>
                    </a:cubicBezTo>
                    <a:cubicBezTo>
                      <a:pt x="2245" y="57384"/>
                      <a:pt x="-3311" y="84107"/>
                      <a:pt x="2245" y="103686"/>
                    </a:cubicBezTo>
                    <a:cubicBezTo>
                      <a:pt x="7801" y="123265"/>
                      <a:pt x="30556" y="145490"/>
                      <a:pt x="43520" y="157661"/>
                    </a:cubicBezTo>
                    <a:cubicBezTo>
                      <a:pt x="56484" y="169832"/>
                      <a:pt x="80826" y="181209"/>
                      <a:pt x="80032" y="176711"/>
                    </a:cubicBezTo>
                    <a:cubicBezTo>
                      <a:pt x="79238" y="172213"/>
                      <a:pt x="47753" y="141521"/>
                      <a:pt x="38757" y="130673"/>
                    </a:cubicBezTo>
                    <a:cubicBezTo>
                      <a:pt x="29761" y="119825"/>
                      <a:pt x="29232" y="122206"/>
                      <a:pt x="26057" y="111623"/>
                    </a:cubicBezTo>
                    <a:cubicBezTo>
                      <a:pt x="22882" y="101040"/>
                      <a:pt x="18119" y="82783"/>
                      <a:pt x="19707" y="67173"/>
                    </a:cubicBezTo>
                    <a:cubicBezTo>
                      <a:pt x="21295" y="51563"/>
                      <a:pt x="51457" y="4996"/>
                      <a:pt x="49870" y="4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B86F4BC1-EC89-4A01-A69D-1696FB22852D}"/>
                  </a:ext>
                </a:extLst>
              </p:cNvPr>
              <p:cNvSpPr/>
              <p:nvPr/>
            </p:nvSpPr>
            <p:spPr>
              <a:xfrm>
                <a:off x="7324717" y="4649625"/>
                <a:ext cx="168166" cy="145686"/>
              </a:xfrm>
              <a:custGeom>
                <a:avLst/>
                <a:gdLst>
                  <a:gd name="connsiteX0" fmla="*/ 8 w 168166"/>
                  <a:gd name="connsiteY0" fmla="*/ 163 h 145686"/>
                  <a:gd name="connsiteX1" fmla="*/ 46046 w 168166"/>
                  <a:gd name="connsiteY1" fmla="*/ 109700 h 145686"/>
                  <a:gd name="connsiteX2" fmla="*/ 127008 w 168166"/>
                  <a:gd name="connsiteY2" fmla="*/ 133513 h 145686"/>
                  <a:gd name="connsiteX3" fmla="*/ 165108 w 168166"/>
                  <a:gd name="connsiteY3" fmla="*/ 143038 h 145686"/>
                  <a:gd name="connsiteX4" fmla="*/ 49221 w 168166"/>
                  <a:gd name="connsiteY4" fmla="*/ 85888 h 145686"/>
                  <a:gd name="connsiteX5" fmla="*/ 8 w 168166"/>
                  <a:gd name="connsiteY5" fmla="*/ 163 h 14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66" h="145686">
                    <a:moveTo>
                      <a:pt x="8" y="163"/>
                    </a:moveTo>
                    <a:cubicBezTo>
                      <a:pt x="-521" y="4132"/>
                      <a:pt x="24879" y="87475"/>
                      <a:pt x="46046" y="109700"/>
                    </a:cubicBezTo>
                    <a:cubicBezTo>
                      <a:pt x="67213" y="131925"/>
                      <a:pt x="107164" y="127957"/>
                      <a:pt x="127008" y="133513"/>
                    </a:cubicBezTo>
                    <a:cubicBezTo>
                      <a:pt x="146852" y="139069"/>
                      <a:pt x="178072" y="150975"/>
                      <a:pt x="165108" y="143038"/>
                    </a:cubicBezTo>
                    <a:cubicBezTo>
                      <a:pt x="152144" y="135101"/>
                      <a:pt x="73563" y="105996"/>
                      <a:pt x="49221" y="85888"/>
                    </a:cubicBezTo>
                    <a:cubicBezTo>
                      <a:pt x="24879" y="65780"/>
                      <a:pt x="537" y="-3806"/>
                      <a:pt x="8" y="1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2A8B71E0-4727-41E7-A137-1BFF8343BBE9}"/>
                  </a:ext>
                </a:extLst>
              </p:cNvPr>
              <p:cNvSpPr/>
              <p:nvPr/>
            </p:nvSpPr>
            <p:spPr>
              <a:xfrm>
                <a:off x="7454060" y="4665547"/>
                <a:ext cx="56913" cy="114600"/>
              </a:xfrm>
              <a:custGeom>
                <a:avLst/>
                <a:gdLst>
                  <a:gd name="connsiteX0" fmla="*/ 840 w 56913"/>
                  <a:gd name="connsiteY0" fmla="*/ 116 h 114600"/>
                  <a:gd name="connsiteX1" fmla="*/ 54815 w 56913"/>
                  <a:gd name="connsiteY1" fmla="*/ 71553 h 114600"/>
                  <a:gd name="connsiteX2" fmla="*/ 43703 w 56913"/>
                  <a:gd name="connsiteY2" fmla="*/ 114416 h 114600"/>
                  <a:gd name="connsiteX3" fmla="*/ 23065 w 56913"/>
                  <a:gd name="connsiteY3" fmla="*/ 55678 h 114600"/>
                  <a:gd name="connsiteX4" fmla="*/ 840 w 56913"/>
                  <a:gd name="connsiteY4" fmla="*/ 116 h 1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3" h="114600">
                    <a:moveTo>
                      <a:pt x="840" y="116"/>
                    </a:moveTo>
                    <a:cubicBezTo>
                      <a:pt x="6132" y="2762"/>
                      <a:pt x="47671" y="52503"/>
                      <a:pt x="54815" y="71553"/>
                    </a:cubicBezTo>
                    <a:cubicBezTo>
                      <a:pt x="61959" y="90603"/>
                      <a:pt x="48995" y="117062"/>
                      <a:pt x="43703" y="114416"/>
                    </a:cubicBezTo>
                    <a:cubicBezTo>
                      <a:pt x="38411" y="111770"/>
                      <a:pt x="29415" y="70759"/>
                      <a:pt x="23065" y="55678"/>
                    </a:cubicBezTo>
                    <a:cubicBezTo>
                      <a:pt x="16715" y="40597"/>
                      <a:pt x="-4452" y="-2530"/>
                      <a:pt x="840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2F8C8920-7F33-47C6-977A-01C68C54CE74}"/>
                  </a:ext>
                </a:extLst>
              </p:cNvPr>
              <p:cNvSpPr/>
              <p:nvPr/>
            </p:nvSpPr>
            <p:spPr>
              <a:xfrm>
                <a:off x="7515477" y="4546600"/>
                <a:ext cx="252663" cy="246971"/>
              </a:xfrm>
              <a:custGeom>
                <a:avLst/>
                <a:gdLst>
                  <a:gd name="connsiteX0" fmla="*/ 101348 w 252663"/>
                  <a:gd name="connsiteY0" fmla="*/ 0 h 246971"/>
                  <a:gd name="connsiteX1" fmla="*/ 252161 w 252663"/>
                  <a:gd name="connsiteY1" fmla="*/ 42863 h 246971"/>
                  <a:gd name="connsiteX2" fmla="*/ 147386 w 252663"/>
                  <a:gd name="connsiteY2" fmla="*/ 85725 h 246971"/>
                  <a:gd name="connsiteX3" fmla="*/ 71186 w 252663"/>
                  <a:gd name="connsiteY3" fmla="*/ 149225 h 246971"/>
                  <a:gd name="connsiteX4" fmla="*/ 2923 w 252663"/>
                  <a:gd name="connsiteY4" fmla="*/ 246063 h 246971"/>
                  <a:gd name="connsiteX5" fmla="*/ 172786 w 252663"/>
                  <a:gd name="connsiteY5" fmla="*/ 87313 h 246971"/>
                  <a:gd name="connsiteX6" fmla="*/ 209298 w 252663"/>
                  <a:gd name="connsiteY6" fmla="*/ 42863 h 246971"/>
                  <a:gd name="connsiteX7" fmla="*/ 101348 w 252663"/>
                  <a:gd name="connsiteY7" fmla="*/ 0 h 24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663" h="246971">
                    <a:moveTo>
                      <a:pt x="101348" y="0"/>
                    </a:moveTo>
                    <a:cubicBezTo>
                      <a:pt x="108492" y="0"/>
                      <a:pt x="244488" y="28576"/>
                      <a:pt x="252161" y="42863"/>
                    </a:cubicBezTo>
                    <a:cubicBezTo>
                      <a:pt x="259834" y="57151"/>
                      <a:pt x="177548" y="67998"/>
                      <a:pt x="147386" y="85725"/>
                    </a:cubicBezTo>
                    <a:cubicBezTo>
                      <a:pt x="117224" y="103452"/>
                      <a:pt x="95263" y="122502"/>
                      <a:pt x="71186" y="149225"/>
                    </a:cubicBezTo>
                    <a:cubicBezTo>
                      <a:pt x="47109" y="175948"/>
                      <a:pt x="-14010" y="256382"/>
                      <a:pt x="2923" y="246063"/>
                    </a:cubicBezTo>
                    <a:cubicBezTo>
                      <a:pt x="19856" y="235744"/>
                      <a:pt x="138390" y="121180"/>
                      <a:pt x="172786" y="87313"/>
                    </a:cubicBezTo>
                    <a:cubicBezTo>
                      <a:pt x="207182" y="53446"/>
                      <a:pt x="217235" y="54769"/>
                      <a:pt x="209298" y="42863"/>
                    </a:cubicBezTo>
                    <a:cubicBezTo>
                      <a:pt x="201361" y="30957"/>
                      <a:pt x="94204" y="0"/>
                      <a:pt x="10134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36B59273-7930-49F5-B541-2D105363B3C0}"/>
                  </a:ext>
                </a:extLst>
              </p:cNvPr>
              <p:cNvSpPr/>
              <p:nvPr/>
            </p:nvSpPr>
            <p:spPr>
              <a:xfrm>
                <a:off x="7525962" y="4579398"/>
                <a:ext cx="112895" cy="145852"/>
              </a:xfrm>
              <a:custGeom>
                <a:avLst/>
                <a:gdLst>
                  <a:gd name="connsiteX0" fmla="*/ 108326 w 112895"/>
                  <a:gd name="connsiteY0" fmla="*/ 540 h 145852"/>
                  <a:gd name="connsiteX1" fmla="*/ 103563 w 112895"/>
                  <a:gd name="connsiteY1" fmla="*/ 52927 h 145852"/>
                  <a:gd name="connsiteX2" fmla="*/ 27363 w 112895"/>
                  <a:gd name="connsiteY2" fmla="*/ 116427 h 145852"/>
                  <a:gd name="connsiteX3" fmla="*/ 1963 w 112895"/>
                  <a:gd name="connsiteY3" fmla="*/ 145002 h 145852"/>
                  <a:gd name="connsiteX4" fmla="*/ 73401 w 112895"/>
                  <a:gd name="connsiteY4" fmla="*/ 86265 h 145852"/>
                  <a:gd name="connsiteX5" fmla="*/ 108326 w 112895"/>
                  <a:gd name="connsiteY5" fmla="*/ 540 h 14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895" h="145852">
                    <a:moveTo>
                      <a:pt x="108326" y="540"/>
                    </a:moveTo>
                    <a:cubicBezTo>
                      <a:pt x="113353" y="-5016"/>
                      <a:pt x="117057" y="33612"/>
                      <a:pt x="103563" y="52927"/>
                    </a:cubicBezTo>
                    <a:cubicBezTo>
                      <a:pt x="90069" y="72242"/>
                      <a:pt x="44296" y="101081"/>
                      <a:pt x="27363" y="116427"/>
                    </a:cubicBezTo>
                    <a:cubicBezTo>
                      <a:pt x="10430" y="131773"/>
                      <a:pt x="-5710" y="150029"/>
                      <a:pt x="1963" y="145002"/>
                    </a:cubicBezTo>
                    <a:cubicBezTo>
                      <a:pt x="9636" y="139975"/>
                      <a:pt x="56203" y="103728"/>
                      <a:pt x="73401" y="86265"/>
                    </a:cubicBezTo>
                    <a:cubicBezTo>
                      <a:pt x="90599" y="68803"/>
                      <a:pt x="103299" y="6096"/>
                      <a:pt x="108326" y="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A5FAB871-DD9B-4708-8F83-4F956B2DEC8A}"/>
                  </a:ext>
                </a:extLst>
              </p:cNvPr>
              <p:cNvSpPr/>
              <p:nvPr/>
            </p:nvSpPr>
            <p:spPr>
              <a:xfrm>
                <a:off x="7492977" y="4709699"/>
                <a:ext cx="47733" cy="199787"/>
              </a:xfrm>
              <a:custGeom>
                <a:avLst/>
                <a:gdLst>
                  <a:gd name="connsiteX0" fmla="*/ 47648 w 47733"/>
                  <a:gd name="connsiteY0" fmla="*/ 3589 h 199787"/>
                  <a:gd name="connsiteX1" fmla="*/ 3198 w 47733"/>
                  <a:gd name="connsiteY1" fmla="*/ 155989 h 199787"/>
                  <a:gd name="connsiteX2" fmla="*/ 17486 w 47733"/>
                  <a:gd name="connsiteY2" fmla="*/ 198851 h 199787"/>
                  <a:gd name="connsiteX3" fmla="*/ 23 w 47733"/>
                  <a:gd name="connsiteY3" fmla="*/ 125826 h 199787"/>
                  <a:gd name="connsiteX4" fmla="*/ 14311 w 47733"/>
                  <a:gd name="connsiteY4" fmla="*/ 54389 h 199787"/>
                  <a:gd name="connsiteX5" fmla="*/ 47648 w 47733"/>
                  <a:gd name="connsiteY5" fmla="*/ 3589 h 19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33" h="199787">
                    <a:moveTo>
                      <a:pt x="47648" y="3589"/>
                    </a:moveTo>
                    <a:cubicBezTo>
                      <a:pt x="45796" y="20522"/>
                      <a:pt x="8225" y="123445"/>
                      <a:pt x="3198" y="155989"/>
                    </a:cubicBezTo>
                    <a:cubicBezTo>
                      <a:pt x="-1829" y="188533"/>
                      <a:pt x="18015" y="203878"/>
                      <a:pt x="17486" y="198851"/>
                    </a:cubicBezTo>
                    <a:cubicBezTo>
                      <a:pt x="16957" y="193824"/>
                      <a:pt x="552" y="149903"/>
                      <a:pt x="23" y="125826"/>
                    </a:cubicBezTo>
                    <a:cubicBezTo>
                      <a:pt x="-506" y="101749"/>
                      <a:pt x="7961" y="74762"/>
                      <a:pt x="14311" y="54389"/>
                    </a:cubicBezTo>
                    <a:cubicBezTo>
                      <a:pt x="20661" y="34016"/>
                      <a:pt x="49500" y="-13344"/>
                      <a:pt x="47648" y="3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A43B0B20-11BB-403D-B6A8-98DB6FD1D0DE}"/>
                  </a:ext>
                </a:extLst>
              </p:cNvPr>
              <p:cNvSpPr/>
              <p:nvPr/>
            </p:nvSpPr>
            <p:spPr>
              <a:xfrm>
                <a:off x="7505594" y="4833654"/>
                <a:ext cx="77859" cy="73840"/>
              </a:xfrm>
              <a:custGeom>
                <a:avLst/>
                <a:gdLst>
                  <a:gd name="connsiteX0" fmla="*/ 12806 w 77859"/>
                  <a:gd name="connsiteY0" fmla="*/ 1871 h 73840"/>
                  <a:gd name="connsiteX1" fmla="*/ 57256 w 77859"/>
                  <a:gd name="connsiteY1" fmla="*/ 63784 h 73840"/>
                  <a:gd name="connsiteX2" fmla="*/ 106 w 77859"/>
                  <a:gd name="connsiteY2" fmla="*/ 73309 h 73840"/>
                  <a:gd name="connsiteX3" fmla="*/ 74719 w 77859"/>
                  <a:gd name="connsiteY3" fmla="*/ 66959 h 73840"/>
                  <a:gd name="connsiteX4" fmla="*/ 62019 w 77859"/>
                  <a:gd name="connsiteY4" fmla="*/ 20921 h 73840"/>
                  <a:gd name="connsiteX5" fmla="*/ 12806 w 77859"/>
                  <a:gd name="connsiteY5" fmla="*/ 1871 h 7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59" h="73840">
                    <a:moveTo>
                      <a:pt x="12806" y="1871"/>
                    </a:moveTo>
                    <a:cubicBezTo>
                      <a:pt x="12012" y="9015"/>
                      <a:pt x="59373" y="51878"/>
                      <a:pt x="57256" y="63784"/>
                    </a:cubicBezTo>
                    <a:cubicBezTo>
                      <a:pt x="55139" y="75690"/>
                      <a:pt x="-2805" y="72780"/>
                      <a:pt x="106" y="73309"/>
                    </a:cubicBezTo>
                    <a:cubicBezTo>
                      <a:pt x="3016" y="73838"/>
                      <a:pt x="64400" y="75690"/>
                      <a:pt x="74719" y="66959"/>
                    </a:cubicBezTo>
                    <a:cubicBezTo>
                      <a:pt x="85038" y="58228"/>
                      <a:pt x="67046" y="32298"/>
                      <a:pt x="62019" y="20921"/>
                    </a:cubicBezTo>
                    <a:cubicBezTo>
                      <a:pt x="56992" y="9544"/>
                      <a:pt x="13600" y="-5273"/>
                      <a:pt x="12806" y="18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C34BE3AD-3862-4575-A195-8549D3FA4436}"/>
                  </a:ext>
                </a:extLst>
              </p:cNvPr>
              <p:cNvSpPr/>
              <p:nvPr/>
            </p:nvSpPr>
            <p:spPr>
              <a:xfrm>
                <a:off x="7675401" y="4598172"/>
                <a:ext cx="157145" cy="146059"/>
              </a:xfrm>
              <a:custGeom>
                <a:avLst/>
                <a:gdLst>
                  <a:gd name="connsiteX0" fmla="*/ 114462 w 157145"/>
                  <a:gd name="connsiteY0" fmla="*/ 816 h 146059"/>
                  <a:gd name="connsiteX1" fmla="*/ 154149 w 157145"/>
                  <a:gd name="connsiteY1" fmla="*/ 110353 h 146059"/>
                  <a:gd name="connsiteX2" fmla="*/ 17624 w 157145"/>
                  <a:gd name="connsiteY2" fmla="*/ 145278 h 146059"/>
                  <a:gd name="connsiteX3" fmla="*/ 1749 w 157145"/>
                  <a:gd name="connsiteY3" fmla="*/ 83366 h 146059"/>
                  <a:gd name="connsiteX4" fmla="*/ 17624 w 157145"/>
                  <a:gd name="connsiteY4" fmla="*/ 116703 h 146059"/>
                  <a:gd name="connsiteX5" fmla="*/ 90649 w 157145"/>
                  <a:gd name="connsiteY5" fmla="*/ 132578 h 146059"/>
                  <a:gd name="connsiteX6" fmla="*/ 149387 w 157145"/>
                  <a:gd name="connsiteY6" fmla="*/ 111941 h 146059"/>
                  <a:gd name="connsiteX7" fmla="*/ 144624 w 157145"/>
                  <a:gd name="connsiteY7" fmla="*/ 62728 h 146059"/>
                  <a:gd name="connsiteX8" fmla="*/ 114462 w 157145"/>
                  <a:gd name="connsiteY8" fmla="*/ 816 h 14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145" h="146059">
                    <a:moveTo>
                      <a:pt x="114462" y="816"/>
                    </a:moveTo>
                    <a:cubicBezTo>
                      <a:pt x="116050" y="8754"/>
                      <a:pt x="170289" y="86276"/>
                      <a:pt x="154149" y="110353"/>
                    </a:cubicBezTo>
                    <a:cubicBezTo>
                      <a:pt x="138009" y="134430"/>
                      <a:pt x="43024" y="149776"/>
                      <a:pt x="17624" y="145278"/>
                    </a:cubicBezTo>
                    <a:cubicBezTo>
                      <a:pt x="-7776" y="140780"/>
                      <a:pt x="1749" y="88128"/>
                      <a:pt x="1749" y="83366"/>
                    </a:cubicBezTo>
                    <a:cubicBezTo>
                      <a:pt x="1749" y="78604"/>
                      <a:pt x="2807" y="108501"/>
                      <a:pt x="17624" y="116703"/>
                    </a:cubicBezTo>
                    <a:cubicBezTo>
                      <a:pt x="32441" y="124905"/>
                      <a:pt x="68689" y="133372"/>
                      <a:pt x="90649" y="132578"/>
                    </a:cubicBezTo>
                    <a:cubicBezTo>
                      <a:pt x="112609" y="131784"/>
                      <a:pt x="140391" y="123583"/>
                      <a:pt x="149387" y="111941"/>
                    </a:cubicBezTo>
                    <a:cubicBezTo>
                      <a:pt x="158383" y="100299"/>
                      <a:pt x="151503" y="80455"/>
                      <a:pt x="144624" y="62728"/>
                    </a:cubicBezTo>
                    <a:cubicBezTo>
                      <a:pt x="137745" y="45001"/>
                      <a:pt x="112874" y="-7122"/>
                      <a:pt x="114462" y="8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E9220D60-C10B-4701-8003-5FCEE6A01F08}"/>
                  </a:ext>
                </a:extLst>
              </p:cNvPr>
              <p:cNvSpPr/>
              <p:nvPr/>
            </p:nvSpPr>
            <p:spPr>
              <a:xfrm>
                <a:off x="7663881" y="4608379"/>
                <a:ext cx="137177" cy="70654"/>
              </a:xfrm>
              <a:custGeom>
                <a:avLst/>
                <a:gdLst>
                  <a:gd name="connsiteX0" fmla="*/ 133919 w 137177"/>
                  <a:gd name="connsiteY0" fmla="*/ 134 h 70654"/>
                  <a:gd name="connsiteX1" fmla="*/ 569 w 137177"/>
                  <a:gd name="connsiteY1" fmla="*/ 68396 h 70654"/>
                  <a:gd name="connsiteX2" fmla="*/ 87882 w 137177"/>
                  <a:gd name="connsiteY2" fmla="*/ 50934 h 70654"/>
                  <a:gd name="connsiteX3" fmla="*/ 133919 w 137177"/>
                  <a:gd name="connsiteY3" fmla="*/ 134 h 7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177" h="70654">
                    <a:moveTo>
                      <a:pt x="133919" y="134"/>
                    </a:moveTo>
                    <a:cubicBezTo>
                      <a:pt x="119367" y="3044"/>
                      <a:pt x="8242" y="59929"/>
                      <a:pt x="569" y="68396"/>
                    </a:cubicBezTo>
                    <a:cubicBezTo>
                      <a:pt x="-7104" y="76863"/>
                      <a:pt x="64863" y="59401"/>
                      <a:pt x="87882" y="50934"/>
                    </a:cubicBezTo>
                    <a:cubicBezTo>
                      <a:pt x="110901" y="42467"/>
                      <a:pt x="148471" y="-2776"/>
                      <a:pt x="133919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E9B42322-85B2-42C5-968A-19E11CD1755B}"/>
                  </a:ext>
                </a:extLst>
              </p:cNvPr>
              <p:cNvSpPr/>
              <p:nvPr/>
            </p:nvSpPr>
            <p:spPr>
              <a:xfrm>
                <a:off x="7558851" y="4747910"/>
                <a:ext cx="141122" cy="52731"/>
              </a:xfrm>
              <a:custGeom>
                <a:avLst/>
                <a:gdLst>
                  <a:gd name="connsiteX0" fmla="*/ 140524 w 141122"/>
                  <a:gd name="connsiteY0" fmla="*/ 1890 h 52731"/>
                  <a:gd name="connsiteX1" fmla="*/ 46862 w 141122"/>
                  <a:gd name="connsiteY1" fmla="*/ 14590 h 52731"/>
                  <a:gd name="connsiteX2" fmla="*/ 824 w 141122"/>
                  <a:gd name="connsiteY2" fmla="*/ 52690 h 52731"/>
                  <a:gd name="connsiteX3" fmla="*/ 83374 w 141122"/>
                  <a:gd name="connsiteY3" fmla="*/ 6653 h 52731"/>
                  <a:gd name="connsiteX4" fmla="*/ 140524 w 141122"/>
                  <a:gd name="connsiteY4" fmla="*/ 1890 h 5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22" h="52731">
                    <a:moveTo>
                      <a:pt x="140524" y="1890"/>
                    </a:moveTo>
                    <a:cubicBezTo>
                      <a:pt x="134439" y="3213"/>
                      <a:pt x="70145" y="6123"/>
                      <a:pt x="46862" y="14590"/>
                    </a:cubicBezTo>
                    <a:cubicBezTo>
                      <a:pt x="23579" y="23057"/>
                      <a:pt x="-5261" y="54013"/>
                      <a:pt x="824" y="52690"/>
                    </a:cubicBezTo>
                    <a:cubicBezTo>
                      <a:pt x="6909" y="51367"/>
                      <a:pt x="61943" y="16707"/>
                      <a:pt x="83374" y="6653"/>
                    </a:cubicBezTo>
                    <a:cubicBezTo>
                      <a:pt x="104805" y="-3401"/>
                      <a:pt x="146609" y="567"/>
                      <a:pt x="140524" y="18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1214CA83-6FBF-47CF-80C4-CCCD2D9A53DC}"/>
                  </a:ext>
                </a:extLst>
              </p:cNvPr>
              <p:cNvSpPr/>
              <p:nvPr/>
            </p:nvSpPr>
            <p:spPr>
              <a:xfrm>
                <a:off x="7545357" y="4672013"/>
                <a:ext cx="130206" cy="95252"/>
              </a:xfrm>
              <a:custGeom>
                <a:avLst/>
                <a:gdLst>
                  <a:gd name="connsiteX0" fmla="*/ 130206 w 130206"/>
                  <a:gd name="connsiteY0" fmla="*/ 0 h 95252"/>
                  <a:gd name="connsiteX1" fmla="*/ 31 w 130206"/>
                  <a:gd name="connsiteY1" fmla="*/ 95250 h 95252"/>
                  <a:gd name="connsiteX2" fmla="*/ 130206 w 130206"/>
                  <a:gd name="connsiteY2" fmla="*/ 0 h 9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06" h="95252">
                    <a:moveTo>
                      <a:pt x="130206" y="0"/>
                    </a:moveTo>
                    <a:lnTo>
                      <a:pt x="31" y="95250"/>
                    </a:lnTo>
                    <a:cubicBezTo>
                      <a:pt x="-2350" y="95779"/>
                      <a:pt x="130206" y="0"/>
                      <a:pt x="13020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B756AEF3-C721-4CD4-800C-AD04BA400861}"/>
                  </a:ext>
                </a:extLst>
              </p:cNvPr>
              <p:cNvSpPr/>
              <p:nvPr/>
            </p:nvSpPr>
            <p:spPr>
              <a:xfrm>
                <a:off x="7781925" y="4732338"/>
                <a:ext cx="85852" cy="36513"/>
              </a:xfrm>
              <a:custGeom>
                <a:avLst/>
                <a:gdLst>
                  <a:gd name="connsiteX0" fmla="*/ 0 w 85852"/>
                  <a:gd name="connsiteY0" fmla="*/ 0 h 36513"/>
                  <a:gd name="connsiteX1" fmla="*/ 85725 w 85852"/>
                  <a:gd name="connsiteY1" fmla="*/ 36512 h 36513"/>
                  <a:gd name="connsiteX2" fmla="*/ 0 w 85852"/>
                  <a:gd name="connsiteY2" fmla="*/ 0 h 3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852" h="36513">
                    <a:moveTo>
                      <a:pt x="0" y="0"/>
                    </a:moveTo>
                    <a:cubicBezTo>
                      <a:pt x="0" y="0"/>
                      <a:pt x="81756" y="36777"/>
                      <a:pt x="85725" y="36512"/>
                    </a:cubicBezTo>
                    <a:cubicBezTo>
                      <a:pt x="89694" y="3624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91F6EBD9-AFCA-4F01-B6EB-66D78F182202}"/>
                  </a:ext>
                </a:extLst>
              </p:cNvPr>
              <p:cNvSpPr/>
              <p:nvPr/>
            </p:nvSpPr>
            <p:spPr>
              <a:xfrm>
                <a:off x="7575626" y="4781340"/>
                <a:ext cx="333379" cy="68650"/>
              </a:xfrm>
              <a:custGeom>
                <a:avLst/>
                <a:gdLst>
                  <a:gd name="connsiteX0" fmla="*/ 3099 w 333379"/>
                  <a:gd name="connsiteY0" fmla="*/ 210 h 68650"/>
                  <a:gd name="connsiteX1" fmla="*/ 50724 w 333379"/>
                  <a:gd name="connsiteY1" fmla="*/ 44660 h 68650"/>
                  <a:gd name="connsiteX2" fmla="*/ 265037 w 333379"/>
                  <a:gd name="connsiteY2" fmla="*/ 60535 h 68650"/>
                  <a:gd name="connsiteX3" fmla="*/ 325362 w 333379"/>
                  <a:gd name="connsiteY3" fmla="*/ 66885 h 68650"/>
                  <a:gd name="connsiteX4" fmla="*/ 111049 w 333379"/>
                  <a:gd name="connsiteY4" fmla="*/ 28785 h 68650"/>
                  <a:gd name="connsiteX5" fmla="*/ 3099 w 333379"/>
                  <a:gd name="connsiteY5" fmla="*/ 210 h 6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379" h="68650">
                    <a:moveTo>
                      <a:pt x="3099" y="210"/>
                    </a:moveTo>
                    <a:cubicBezTo>
                      <a:pt x="-6955" y="2856"/>
                      <a:pt x="7068" y="34606"/>
                      <a:pt x="50724" y="44660"/>
                    </a:cubicBezTo>
                    <a:cubicBezTo>
                      <a:pt x="94380" y="54714"/>
                      <a:pt x="219264" y="56831"/>
                      <a:pt x="265037" y="60535"/>
                    </a:cubicBezTo>
                    <a:cubicBezTo>
                      <a:pt x="310810" y="64239"/>
                      <a:pt x="351027" y="72177"/>
                      <a:pt x="325362" y="66885"/>
                    </a:cubicBezTo>
                    <a:cubicBezTo>
                      <a:pt x="299697" y="61593"/>
                      <a:pt x="164230" y="36987"/>
                      <a:pt x="111049" y="28785"/>
                    </a:cubicBezTo>
                    <a:cubicBezTo>
                      <a:pt x="57868" y="20583"/>
                      <a:pt x="13153" y="-2436"/>
                      <a:pt x="3099" y="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98CD3979-3A0D-4B37-B9DE-0A4378880772}"/>
                  </a:ext>
                </a:extLst>
              </p:cNvPr>
              <p:cNvSpPr/>
              <p:nvPr/>
            </p:nvSpPr>
            <p:spPr>
              <a:xfrm>
                <a:off x="7550134" y="4800509"/>
                <a:ext cx="371022" cy="88084"/>
              </a:xfrm>
              <a:custGeom>
                <a:avLst/>
                <a:gdLst>
                  <a:gd name="connsiteX0" fmla="*/ 16 w 371022"/>
                  <a:gd name="connsiteY0" fmla="*/ 91 h 88084"/>
                  <a:gd name="connsiteX1" fmla="*/ 130191 w 371022"/>
                  <a:gd name="connsiteY1" fmla="*/ 81054 h 88084"/>
                  <a:gd name="connsiteX2" fmla="*/ 307991 w 371022"/>
                  <a:gd name="connsiteY2" fmla="*/ 84229 h 88084"/>
                  <a:gd name="connsiteX3" fmla="*/ 361966 w 371022"/>
                  <a:gd name="connsiteY3" fmla="*/ 84229 h 88084"/>
                  <a:gd name="connsiteX4" fmla="*/ 138129 w 371022"/>
                  <a:gd name="connsiteY4" fmla="*/ 65179 h 88084"/>
                  <a:gd name="connsiteX5" fmla="*/ 16 w 371022"/>
                  <a:gd name="connsiteY5" fmla="*/ 91 h 8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022" h="88084">
                    <a:moveTo>
                      <a:pt x="16" y="91"/>
                    </a:moveTo>
                    <a:cubicBezTo>
                      <a:pt x="-1307" y="2737"/>
                      <a:pt x="78862" y="67031"/>
                      <a:pt x="130191" y="81054"/>
                    </a:cubicBezTo>
                    <a:cubicBezTo>
                      <a:pt x="181520" y="95077"/>
                      <a:pt x="269362" y="83700"/>
                      <a:pt x="307991" y="84229"/>
                    </a:cubicBezTo>
                    <a:cubicBezTo>
                      <a:pt x="346620" y="84758"/>
                      <a:pt x="390276" y="87404"/>
                      <a:pt x="361966" y="84229"/>
                    </a:cubicBezTo>
                    <a:cubicBezTo>
                      <a:pt x="333656" y="81054"/>
                      <a:pt x="196867" y="77085"/>
                      <a:pt x="138129" y="65179"/>
                    </a:cubicBezTo>
                    <a:cubicBezTo>
                      <a:pt x="79392" y="53273"/>
                      <a:pt x="1339" y="-2555"/>
                      <a:pt x="16" y="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88D207DD-F6A3-486D-8324-C5B904A70131}"/>
                  </a:ext>
                </a:extLst>
              </p:cNvPr>
              <p:cNvSpPr/>
              <p:nvPr/>
            </p:nvSpPr>
            <p:spPr>
              <a:xfrm>
                <a:off x="7755191" y="5367695"/>
                <a:ext cx="267071" cy="2265429"/>
              </a:xfrm>
              <a:custGeom>
                <a:avLst/>
                <a:gdLst>
                  <a:gd name="connsiteX0" fmla="*/ 17209 w 267071"/>
                  <a:gd name="connsiteY0" fmla="*/ 172 h 2265429"/>
                  <a:gd name="connsiteX1" fmla="*/ 216176 w 267071"/>
                  <a:gd name="connsiteY1" fmla="*/ 685972 h 2265429"/>
                  <a:gd name="connsiteX2" fmla="*/ 216176 w 267071"/>
                  <a:gd name="connsiteY2" fmla="*/ 906105 h 2265429"/>
                  <a:gd name="connsiteX3" fmla="*/ 276 w 267071"/>
                  <a:gd name="connsiteY3" fmla="*/ 2265005 h 2265429"/>
                  <a:gd name="connsiteX4" fmla="*/ 266976 w 267071"/>
                  <a:gd name="connsiteY4" fmla="*/ 753705 h 2265429"/>
                  <a:gd name="connsiteX5" fmla="*/ 17209 w 267071"/>
                  <a:gd name="connsiteY5" fmla="*/ 172 h 226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071" h="2265429">
                    <a:moveTo>
                      <a:pt x="17209" y="172"/>
                    </a:moveTo>
                    <a:cubicBezTo>
                      <a:pt x="8742" y="-11117"/>
                      <a:pt x="183015" y="534983"/>
                      <a:pt x="216176" y="685972"/>
                    </a:cubicBezTo>
                    <a:cubicBezTo>
                      <a:pt x="249337" y="836961"/>
                      <a:pt x="252159" y="642933"/>
                      <a:pt x="216176" y="906105"/>
                    </a:cubicBezTo>
                    <a:cubicBezTo>
                      <a:pt x="180193" y="1169277"/>
                      <a:pt x="-8191" y="2290405"/>
                      <a:pt x="276" y="2265005"/>
                    </a:cubicBezTo>
                    <a:cubicBezTo>
                      <a:pt x="8743" y="2239605"/>
                      <a:pt x="261332" y="1132588"/>
                      <a:pt x="266976" y="753705"/>
                    </a:cubicBezTo>
                    <a:cubicBezTo>
                      <a:pt x="272620" y="374822"/>
                      <a:pt x="25676" y="11461"/>
                      <a:pt x="17209" y="1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BC4E9157-71C3-4FA6-8D67-40F0D8E5906B}"/>
                  </a:ext>
                </a:extLst>
              </p:cNvPr>
              <p:cNvSpPr/>
              <p:nvPr/>
            </p:nvSpPr>
            <p:spPr>
              <a:xfrm>
                <a:off x="7662295" y="7516735"/>
                <a:ext cx="334473" cy="404850"/>
              </a:xfrm>
              <a:custGeom>
                <a:avLst/>
                <a:gdLst>
                  <a:gd name="connsiteX0" fmla="*/ 334472 w 334473"/>
                  <a:gd name="connsiteY0" fmla="*/ 1665 h 404850"/>
                  <a:gd name="connsiteX1" fmla="*/ 63538 w 334473"/>
                  <a:gd name="connsiteY1" fmla="*/ 132898 h 404850"/>
                  <a:gd name="connsiteX2" fmla="*/ 38 w 334473"/>
                  <a:gd name="connsiteY2" fmla="*/ 403832 h 404850"/>
                  <a:gd name="connsiteX3" fmla="*/ 67772 w 334473"/>
                  <a:gd name="connsiteY3" fmla="*/ 217565 h 404850"/>
                  <a:gd name="connsiteX4" fmla="*/ 334472 w 334473"/>
                  <a:gd name="connsiteY4" fmla="*/ 1665 h 4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473" h="404850">
                    <a:moveTo>
                      <a:pt x="334472" y="1665"/>
                    </a:moveTo>
                    <a:cubicBezTo>
                      <a:pt x="333766" y="-12446"/>
                      <a:pt x="119277" y="65870"/>
                      <a:pt x="63538" y="132898"/>
                    </a:cubicBezTo>
                    <a:cubicBezTo>
                      <a:pt x="7799" y="199926"/>
                      <a:pt x="-668" y="389721"/>
                      <a:pt x="38" y="403832"/>
                    </a:cubicBezTo>
                    <a:cubicBezTo>
                      <a:pt x="744" y="417943"/>
                      <a:pt x="15561" y="281771"/>
                      <a:pt x="67772" y="217565"/>
                    </a:cubicBezTo>
                    <a:cubicBezTo>
                      <a:pt x="119983" y="153359"/>
                      <a:pt x="335178" y="15776"/>
                      <a:pt x="334472" y="16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558F9F2F-F5FB-4A53-BCAA-25C15EF591F9}"/>
                  </a:ext>
                </a:extLst>
              </p:cNvPr>
              <p:cNvSpPr/>
              <p:nvPr/>
            </p:nvSpPr>
            <p:spPr>
              <a:xfrm>
                <a:off x="5589481" y="7635976"/>
                <a:ext cx="2413224" cy="623870"/>
              </a:xfrm>
              <a:custGeom>
                <a:avLst/>
                <a:gdLst>
                  <a:gd name="connsiteX0" fmla="*/ 2411519 w 2413224"/>
                  <a:gd name="connsiteY0" fmla="*/ 957 h 623870"/>
                  <a:gd name="connsiteX1" fmla="*/ 1996652 w 2413224"/>
                  <a:gd name="connsiteY1" fmla="*/ 513191 h 623870"/>
                  <a:gd name="connsiteX2" fmla="*/ 1755352 w 2413224"/>
                  <a:gd name="connsiteY2" fmla="*/ 623257 h 623870"/>
                  <a:gd name="connsiteX3" fmla="*/ 1149986 w 2413224"/>
                  <a:gd name="connsiteY3" fmla="*/ 542824 h 623870"/>
                  <a:gd name="connsiteX4" fmla="*/ 2752 w 2413224"/>
                  <a:gd name="connsiteY4" fmla="*/ 259191 h 623870"/>
                  <a:gd name="connsiteX5" fmla="*/ 1505586 w 2413224"/>
                  <a:gd name="connsiteY5" fmla="*/ 593624 h 623870"/>
                  <a:gd name="connsiteX6" fmla="*/ 1848486 w 2413224"/>
                  <a:gd name="connsiteY6" fmla="*/ 585157 h 623870"/>
                  <a:gd name="connsiteX7" fmla="*/ 2132119 w 2413224"/>
                  <a:gd name="connsiteY7" fmla="*/ 390424 h 623870"/>
                  <a:gd name="connsiteX8" fmla="*/ 2411519 w 2413224"/>
                  <a:gd name="connsiteY8" fmla="*/ 957 h 62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3224" h="623870">
                    <a:moveTo>
                      <a:pt x="2411519" y="957"/>
                    </a:moveTo>
                    <a:cubicBezTo>
                      <a:pt x="2388941" y="21418"/>
                      <a:pt x="2106013" y="409474"/>
                      <a:pt x="1996652" y="513191"/>
                    </a:cubicBezTo>
                    <a:cubicBezTo>
                      <a:pt x="1887291" y="616908"/>
                      <a:pt x="1896463" y="618318"/>
                      <a:pt x="1755352" y="623257"/>
                    </a:cubicBezTo>
                    <a:cubicBezTo>
                      <a:pt x="1614241" y="628196"/>
                      <a:pt x="1442086" y="603502"/>
                      <a:pt x="1149986" y="542824"/>
                    </a:cubicBezTo>
                    <a:cubicBezTo>
                      <a:pt x="857886" y="482146"/>
                      <a:pt x="-56515" y="250724"/>
                      <a:pt x="2752" y="259191"/>
                    </a:cubicBezTo>
                    <a:cubicBezTo>
                      <a:pt x="62019" y="267658"/>
                      <a:pt x="1197964" y="539296"/>
                      <a:pt x="1505586" y="593624"/>
                    </a:cubicBezTo>
                    <a:cubicBezTo>
                      <a:pt x="1813208" y="647952"/>
                      <a:pt x="1744064" y="619024"/>
                      <a:pt x="1848486" y="585157"/>
                    </a:cubicBezTo>
                    <a:cubicBezTo>
                      <a:pt x="1952908" y="551290"/>
                      <a:pt x="2037575" y="487085"/>
                      <a:pt x="2132119" y="390424"/>
                    </a:cubicBezTo>
                    <a:cubicBezTo>
                      <a:pt x="2226663" y="293763"/>
                      <a:pt x="2434097" y="-19504"/>
                      <a:pt x="2411519" y="9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A9192A23-9A00-49B5-8850-D489B604FB67}"/>
                  </a:ext>
                </a:extLst>
              </p:cNvPr>
              <p:cNvSpPr/>
              <p:nvPr/>
            </p:nvSpPr>
            <p:spPr>
              <a:xfrm>
                <a:off x="5585873" y="7577631"/>
                <a:ext cx="2412670" cy="616110"/>
              </a:xfrm>
              <a:custGeom>
                <a:avLst/>
                <a:gdLst>
                  <a:gd name="connsiteX0" fmla="*/ 31760 w 2412670"/>
                  <a:gd name="connsiteY0" fmla="*/ 215936 h 616110"/>
                  <a:gd name="connsiteX1" fmla="*/ 908060 w 2412670"/>
                  <a:gd name="connsiteY1" fmla="*/ 478402 h 616110"/>
                  <a:gd name="connsiteX2" fmla="*/ 1729327 w 2412670"/>
                  <a:gd name="connsiteY2" fmla="*/ 558836 h 616110"/>
                  <a:gd name="connsiteX3" fmla="*/ 2008727 w 2412670"/>
                  <a:gd name="connsiteY3" fmla="*/ 448769 h 616110"/>
                  <a:gd name="connsiteX4" fmla="*/ 2406660 w 2412670"/>
                  <a:gd name="connsiteY4" fmla="*/ 4269 h 616110"/>
                  <a:gd name="connsiteX5" fmla="*/ 2216160 w 2412670"/>
                  <a:gd name="connsiteY5" fmla="*/ 245569 h 616110"/>
                  <a:gd name="connsiteX6" fmla="*/ 1784360 w 2412670"/>
                  <a:gd name="connsiteY6" fmla="*/ 601169 h 616110"/>
                  <a:gd name="connsiteX7" fmla="*/ 1081627 w 2412670"/>
                  <a:gd name="connsiteY7" fmla="*/ 529202 h 616110"/>
                  <a:gd name="connsiteX8" fmla="*/ 277294 w 2412670"/>
                  <a:gd name="connsiteY8" fmla="*/ 342936 h 616110"/>
                  <a:gd name="connsiteX9" fmla="*/ 31760 w 2412670"/>
                  <a:gd name="connsiteY9" fmla="*/ 215936 h 61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2670" h="616110">
                    <a:moveTo>
                      <a:pt x="31760" y="215936"/>
                    </a:moveTo>
                    <a:cubicBezTo>
                      <a:pt x="136888" y="238514"/>
                      <a:pt x="625132" y="421252"/>
                      <a:pt x="908060" y="478402"/>
                    </a:cubicBezTo>
                    <a:cubicBezTo>
                      <a:pt x="1190988" y="535552"/>
                      <a:pt x="1545883" y="563775"/>
                      <a:pt x="1729327" y="558836"/>
                    </a:cubicBezTo>
                    <a:cubicBezTo>
                      <a:pt x="1912771" y="553897"/>
                      <a:pt x="1895838" y="541197"/>
                      <a:pt x="2008727" y="448769"/>
                    </a:cubicBezTo>
                    <a:cubicBezTo>
                      <a:pt x="2121616" y="356341"/>
                      <a:pt x="2372088" y="38136"/>
                      <a:pt x="2406660" y="4269"/>
                    </a:cubicBezTo>
                    <a:cubicBezTo>
                      <a:pt x="2441232" y="-29598"/>
                      <a:pt x="2319877" y="146086"/>
                      <a:pt x="2216160" y="245569"/>
                    </a:cubicBezTo>
                    <a:cubicBezTo>
                      <a:pt x="2112443" y="345052"/>
                      <a:pt x="1973449" y="553897"/>
                      <a:pt x="1784360" y="601169"/>
                    </a:cubicBezTo>
                    <a:cubicBezTo>
                      <a:pt x="1595271" y="648441"/>
                      <a:pt x="1332805" y="572241"/>
                      <a:pt x="1081627" y="529202"/>
                    </a:cubicBezTo>
                    <a:cubicBezTo>
                      <a:pt x="830449" y="486163"/>
                      <a:pt x="452977" y="394441"/>
                      <a:pt x="277294" y="342936"/>
                    </a:cubicBezTo>
                    <a:cubicBezTo>
                      <a:pt x="101611" y="291431"/>
                      <a:pt x="-73368" y="193358"/>
                      <a:pt x="31760" y="215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C2E0F0C0-2660-42CF-9D97-E142C2459215}"/>
                  </a:ext>
                </a:extLst>
              </p:cNvPr>
              <p:cNvSpPr/>
              <p:nvPr/>
            </p:nvSpPr>
            <p:spPr>
              <a:xfrm>
                <a:off x="6421654" y="7013895"/>
                <a:ext cx="1309648" cy="656939"/>
              </a:xfrm>
              <a:custGeom>
                <a:avLst/>
                <a:gdLst>
                  <a:gd name="connsiteX0" fmla="*/ 313 w 1309648"/>
                  <a:gd name="connsiteY0" fmla="*/ 738 h 656939"/>
                  <a:gd name="connsiteX1" fmla="*/ 207746 w 1309648"/>
                  <a:gd name="connsiteY1" fmla="*/ 335172 h 656939"/>
                  <a:gd name="connsiteX2" fmla="*/ 432113 w 1309648"/>
                  <a:gd name="connsiteY2" fmla="*/ 479105 h 656939"/>
                  <a:gd name="connsiteX3" fmla="*/ 766546 w 1309648"/>
                  <a:gd name="connsiteY3" fmla="*/ 572238 h 656939"/>
                  <a:gd name="connsiteX4" fmla="*/ 1308413 w 1309648"/>
                  <a:gd name="connsiteY4" fmla="*/ 656905 h 656939"/>
                  <a:gd name="connsiteX5" fmla="*/ 897779 w 1309648"/>
                  <a:gd name="connsiteY5" fmla="*/ 580705 h 656939"/>
                  <a:gd name="connsiteX6" fmla="*/ 355913 w 1309648"/>
                  <a:gd name="connsiteY6" fmla="*/ 441005 h 656939"/>
                  <a:gd name="connsiteX7" fmla="*/ 165413 w 1309648"/>
                  <a:gd name="connsiteY7" fmla="*/ 250505 h 656939"/>
                  <a:gd name="connsiteX8" fmla="*/ 313 w 1309648"/>
                  <a:gd name="connsiteY8" fmla="*/ 738 h 65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9648" h="656939">
                    <a:moveTo>
                      <a:pt x="313" y="738"/>
                    </a:moveTo>
                    <a:cubicBezTo>
                      <a:pt x="7368" y="14849"/>
                      <a:pt x="135779" y="255444"/>
                      <a:pt x="207746" y="335172"/>
                    </a:cubicBezTo>
                    <a:cubicBezTo>
                      <a:pt x="279713" y="414900"/>
                      <a:pt x="338980" y="439594"/>
                      <a:pt x="432113" y="479105"/>
                    </a:cubicBezTo>
                    <a:cubicBezTo>
                      <a:pt x="525246" y="518616"/>
                      <a:pt x="620496" y="542605"/>
                      <a:pt x="766546" y="572238"/>
                    </a:cubicBezTo>
                    <a:cubicBezTo>
                      <a:pt x="912596" y="601871"/>
                      <a:pt x="1286541" y="655494"/>
                      <a:pt x="1308413" y="656905"/>
                    </a:cubicBezTo>
                    <a:cubicBezTo>
                      <a:pt x="1330285" y="658316"/>
                      <a:pt x="1056529" y="616688"/>
                      <a:pt x="897779" y="580705"/>
                    </a:cubicBezTo>
                    <a:cubicBezTo>
                      <a:pt x="739029" y="544722"/>
                      <a:pt x="477974" y="496038"/>
                      <a:pt x="355913" y="441005"/>
                    </a:cubicBezTo>
                    <a:cubicBezTo>
                      <a:pt x="233852" y="385972"/>
                      <a:pt x="223974" y="322472"/>
                      <a:pt x="165413" y="250505"/>
                    </a:cubicBezTo>
                    <a:cubicBezTo>
                      <a:pt x="106852" y="178538"/>
                      <a:pt x="-6742" y="-13373"/>
                      <a:pt x="313" y="7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2C7794B7-9D41-41D1-A116-0DB270D5AF1F}"/>
                  </a:ext>
                </a:extLst>
              </p:cNvPr>
              <p:cNvSpPr/>
              <p:nvPr/>
            </p:nvSpPr>
            <p:spPr>
              <a:xfrm>
                <a:off x="4480933" y="6330320"/>
                <a:ext cx="1149368" cy="1508480"/>
              </a:xfrm>
              <a:custGeom>
                <a:avLst/>
                <a:gdLst>
                  <a:gd name="connsiteX0" fmla="*/ 6400 w 1149368"/>
                  <a:gd name="connsiteY0" fmla="*/ 6980 h 1508480"/>
                  <a:gd name="connsiteX1" fmla="*/ 721834 w 1149368"/>
                  <a:gd name="connsiteY1" fmla="*/ 980647 h 1508480"/>
                  <a:gd name="connsiteX2" fmla="*/ 1136700 w 1149368"/>
                  <a:gd name="connsiteY2" fmla="*/ 1484413 h 1508480"/>
                  <a:gd name="connsiteX3" fmla="*/ 984300 w 1149368"/>
                  <a:gd name="connsiteY3" fmla="*/ 1340480 h 1508480"/>
                  <a:gd name="connsiteX4" fmla="*/ 404334 w 1149368"/>
                  <a:gd name="connsiteY4" fmla="*/ 582713 h 1508480"/>
                  <a:gd name="connsiteX5" fmla="*/ 6400 w 1149368"/>
                  <a:gd name="connsiteY5" fmla="*/ 6980 h 150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368" h="1508480">
                    <a:moveTo>
                      <a:pt x="6400" y="6980"/>
                    </a:moveTo>
                    <a:cubicBezTo>
                      <a:pt x="59317" y="73302"/>
                      <a:pt x="533451" y="734408"/>
                      <a:pt x="721834" y="980647"/>
                    </a:cubicBezTo>
                    <a:cubicBezTo>
                      <a:pt x="910217" y="1226886"/>
                      <a:pt x="1092956" y="1424441"/>
                      <a:pt x="1136700" y="1484413"/>
                    </a:cubicBezTo>
                    <a:cubicBezTo>
                      <a:pt x="1180444" y="1544385"/>
                      <a:pt x="1106361" y="1490763"/>
                      <a:pt x="984300" y="1340480"/>
                    </a:cubicBezTo>
                    <a:cubicBezTo>
                      <a:pt x="862239" y="1190197"/>
                      <a:pt x="567317" y="802141"/>
                      <a:pt x="404334" y="582713"/>
                    </a:cubicBezTo>
                    <a:cubicBezTo>
                      <a:pt x="241351" y="363285"/>
                      <a:pt x="-46517" y="-59342"/>
                      <a:pt x="6400" y="69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C54E26C2-B349-4152-B5AF-90A003404F08}"/>
                  </a:ext>
                </a:extLst>
              </p:cNvPr>
              <p:cNvSpPr/>
              <p:nvPr/>
            </p:nvSpPr>
            <p:spPr>
              <a:xfrm>
                <a:off x="4354161" y="6411091"/>
                <a:ext cx="1312734" cy="1506334"/>
              </a:xfrm>
              <a:custGeom>
                <a:avLst/>
                <a:gdLst>
                  <a:gd name="connsiteX0" fmla="*/ 6172 w 1312734"/>
                  <a:gd name="connsiteY0" fmla="*/ 10876 h 1506334"/>
                  <a:gd name="connsiteX1" fmla="*/ 603072 w 1312734"/>
                  <a:gd name="connsiteY1" fmla="*/ 777109 h 1506334"/>
                  <a:gd name="connsiteX2" fmla="*/ 954439 w 1312734"/>
                  <a:gd name="connsiteY2" fmla="*/ 1238542 h 1506334"/>
                  <a:gd name="connsiteX3" fmla="*/ 1305806 w 1312734"/>
                  <a:gd name="connsiteY3" fmla="*/ 1501009 h 1506334"/>
                  <a:gd name="connsiteX4" fmla="*/ 1119539 w 1312734"/>
                  <a:gd name="connsiteY4" fmla="*/ 1327442 h 1506334"/>
                  <a:gd name="connsiteX5" fmla="*/ 340606 w 1312734"/>
                  <a:gd name="connsiteY5" fmla="*/ 396109 h 1506334"/>
                  <a:gd name="connsiteX6" fmla="*/ 6172 w 1312734"/>
                  <a:gd name="connsiteY6" fmla="*/ 10876 h 150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734" h="1506334">
                    <a:moveTo>
                      <a:pt x="6172" y="10876"/>
                    </a:moveTo>
                    <a:cubicBezTo>
                      <a:pt x="49916" y="74376"/>
                      <a:pt x="445028" y="572498"/>
                      <a:pt x="603072" y="777109"/>
                    </a:cubicBezTo>
                    <a:cubicBezTo>
                      <a:pt x="761117" y="981720"/>
                      <a:pt x="837317" y="1117892"/>
                      <a:pt x="954439" y="1238542"/>
                    </a:cubicBezTo>
                    <a:cubicBezTo>
                      <a:pt x="1071561" y="1359192"/>
                      <a:pt x="1278289" y="1486192"/>
                      <a:pt x="1305806" y="1501009"/>
                    </a:cubicBezTo>
                    <a:cubicBezTo>
                      <a:pt x="1333323" y="1515826"/>
                      <a:pt x="1280406" y="1511592"/>
                      <a:pt x="1119539" y="1327442"/>
                    </a:cubicBezTo>
                    <a:cubicBezTo>
                      <a:pt x="958672" y="1143292"/>
                      <a:pt x="521934" y="619064"/>
                      <a:pt x="340606" y="396109"/>
                    </a:cubicBezTo>
                    <a:cubicBezTo>
                      <a:pt x="159278" y="173154"/>
                      <a:pt x="-37572" y="-52624"/>
                      <a:pt x="6172" y="108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D1A02259-B66D-41F1-AC07-738DD896D639}"/>
                  </a:ext>
                </a:extLst>
              </p:cNvPr>
              <p:cNvSpPr/>
              <p:nvPr/>
            </p:nvSpPr>
            <p:spPr>
              <a:xfrm>
                <a:off x="4484697" y="6205986"/>
                <a:ext cx="322177" cy="127105"/>
              </a:xfrm>
              <a:custGeom>
                <a:avLst/>
                <a:gdLst>
                  <a:gd name="connsiteX0" fmla="*/ 520 w 322177"/>
                  <a:gd name="connsiteY0" fmla="*/ 127081 h 127105"/>
                  <a:gd name="connsiteX1" fmla="*/ 309553 w 322177"/>
                  <a:gd name="connsiteY1" fmla="*/ 8547 h 127105"/>
                  <a:gd name="connsiteX2" fmla="*/ 237586 w 322177"/>
                  <a:gd name="connsiteY2" fmla="*/ 19131 h 127105"/>
                  <a:gd name="connsiteX3" fmla="*/ 520 w 322177"/>
                  <a:gd name="connsiteY3" fmla="*/ 127081 h 12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177" h="127105">
                    <a:moveTo>
                      <a:pt x="520" y="127081"/>
                    </a:moveTo>
                    <a:cubicBezTo>
                      <a:pt x="12515" y="125317"/>
                      <a:pt x="270042" y="26539"/>
                      <a:pt x="309553" y="8547"/>
                    </a:cubicBezTo>
                    <a:cubicBezTo>
                      <a:pt x="349064" y="-9445"/>
                      <a:pt x="287680" y="4314"/>
                      <a:pt x="237586" y="19131"/>
                    </a:cubicBezTo>
                    <a:cubicBezTo>
                      <a:pt x="187492" y="33948"/>
                      <a:pt x="-11475" y="128845"/>
                      <a:pt x="520" y="127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15B9C1A0-986D-4D10-9006-37608CECC2A5}"/>
                  </a:ext>
                </a:extLst>
              </p:cNvPr>
              <p:cNvSpPr/>
              <p:nvPr/>
            </p:nvSpPr>
            <p:spPr>
              <a:xfrm>
                <a:off x="4362095" y="6330950"/>
                <a:ext cx="114655" cy="59273"/>
              </a:xfrm>
              <a:custGeom>
                <a:avLst/>
                <a:gdLst>
                  <a:gd name="connsiteX0" fmla="*/ 114655 w 114655"/>
                  <a:gd name="connsiteY0" fmla="*/ 0 h 59273"/>
                  <a:gd name="connsiteX1" fmla="*/ 355 w 114655"/>
                  <a:gd name="connsiteY1" fmla="*/ 59267 h 59273"/>
                  <a:gd name="connsiteX2" fmla="*/ 114655 w 114655"/>
                  <a:gd name="connsiteY2" fmla="*/ 0 h 5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655" h="59273">
                    <a:moveTo>
                      <a:pt x="114655" y="0"/>
                    </a:moveTo>
                    <a:cubicBezTo>
                      <a:pt x="114655" y="0"/>
                      <a:pt x="8116" y="58562"/>
                      <a:pt x="355" y="59267"/>
                    </a:cubicBezTo>
                    <a:cubicBezTo>
                      <a:pt x="-7406" y="59972"/>
                      <a:pt x="114655" y="0"/>
                      <a:pt x="11465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0C38ADA9-0989-485B-BE2E-1DE48EC21BC8}"/>
                  </a:ext>
                </a:extLst>
              </p:cNvPr>
              <p:cNvSpPr/>
              <p:nvPr/>
            </p:nvSpPr>
            <p:spPr>
              <a:xfrm>
                <a:off x="4342888" y="6329740"/>
                <a:ext cx="149157" cy="80941"/>
              </a:xfrm>
              <a:custGeom>
                <a:avLst/>
                <a:gdLst>
                  <a:gd name="connsiteX0" fmla="*/ 148679 w 149157"/>
                  <a:gd name="connsiteY0" fmla="*/ 1210 h 80941"/>
                  <a:gd name="connsiteX1" fmla="*/ 19562 w 149157"/>
                  <a:gd name="connsiteY1" fmla="*/ 77410 h 80941"/>
                  <a:gd name="connsiteX2" fmla="*/ 4745 w 149157"/>
                  <a:gd name="connsiteY2" fmla="*/ 64710 h 80941"/>
                  <a:gd name="connsiteX3" fmla="*/ 61895 w 149157"/>
                  <a:gd name="connsiteY3" fmla="*/ 32960 h 80941"/>
                  <a:gd name="connsiteX4" fmla="*/ 148679 w 149157"/>
                  <a:gd name="connsiteY4" fmla="*/ 1210 h 8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57" h="80941">
                    <a:moveTo>
                      <a:pt x="148679" y="1210"/>
                    </a:moveTo>
                    <a:cubicBezTo>
                      <a:pt x="141623" y="8618"/>
                      <a:pt x="43551" y="66827"/>
                      <a:pt x="19562" y="77410"/>
                    </a:cubicBezTo>
                    <a:cubicBezTo>
                      <a:pt x="-4427" y="87993"/>
                      <a:pt x="-2311" y="72118"/>
                      <a:pt x="4745" y="64710"/>
                    </a:cubicBezTo>
                    <a:cubicBezTo>
                      <a:pt x="11800" y="57302"/>
                      <a:pt x="41081" y="43543"/>
                      <a:pt x="61895" y="32960"/>
                    </a:cubicBezTo>
                    <a:cubicBezTo>
                      <a:pt x="82709" y="22377"/>
                      <a:pt x="155735" y="-6198"/>
                      <a:pt x="148679" y="1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5A585C0E-02CB-4C90-B2CD-ED77474DFFD8}"/>
                  </a:ext>
                </a:extLst>
              </p:cNvPr>
              <p:cNvSpPr/>
              <p:nvPr/>
            </p:nvSpPr>
            <p:spPr>
              <a:xfrm>
                <a:off x="4228567" y="4307835"/>
                <a:ext cx="251339" cy="2006185"/>
              </a:xfrm>
              <a:custGeom>
                <a:avLst/>
                <a:gdLst>
                  <a:gd name="connsiteX0" fmla="*/ 30166 w 251339"/>
                  <a:gd name="connsiteY0" fmla="*/ 18632 h 2006185"/>
                  <a:gd name="connsiteX1" fmla="*/ 25933 w 251339"/>
                  <a:gd name="connsiteY1" fmla="*/ 1487598 h 2006185"/>
                  <a:gd name="connsiteX2" fmla="*/ 106366 w 251339"/>
                  <a:gd name="connsiteY2" fmla="*/ 1766998 h 2006185"/>
                  <a:gd name="connsiteX3" fmla="*/ 250300 w 251339"/>
                  <a:gd name="connsiteY3" fmla="*/ 2004065 h 2006185"/>
                  <a:gd name="connsiteX4" fmla="*/ 25933 w 251339"/>
                  <a:gd name="connsiteY4" fmla="*/ 1627298 h 2006185"/>
                  <a:gd name="connsiteX5" fmla="*/ 4766 w 251339"/>
                  <a:gd name="connsiteY5" fmla="*/ 721365 h 2006185"/>
                  <a:gd name="connsiteX6" fmla="*/ 30166 w 251339"/>
                  <a:gd name="connsiteY6" fmla="*/ 18632 h 200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39" h="2006185">
                    <a:moveTo>
                      <a:pt x="30166" y="18632"/>
                    </a:moveTo>
                    <a:cubicBezTo>
                      <a:pt x="33694" y="146337"/>
                      <a:pt x="13233" y="1196204"/>
                      <a:pt x="25933" y="1487598"/>
                    </a:cubicBezTo>
                    <a:cubicBezTo>
                      <a:pt x="38633" y="1778992"/>
                      <a:pt x="68972" y="1680920"/>
                      <a:pt x="106366" y="1766998"/>
                    </a:cubicBezTo>
                    <a:cubicBezTo>
                      <a:pt x="143760" y="1853076"/>
                      <a:pt x="263705" y="2027348"/>
                      <a:pt x="250300" y="2004065"/>
                    </a:cubicBezTo>
                    <a:cubicBezTo>
                      <a:pt x="236895" y="1980782"/>
                      <a:pt x="66855" y="1841081"/>
                      <a:pt x="25933" y="1627298"/>
                    </a:cubicBezTo>
                    <a:cubicBezTo>
                      <a:pt x="-14989" y="1413515"/>
                      <a:pt x="4766" y="990887"/>
                      <a:pt x="4766" y="721365"/>
                    </a:cubicBezTo>
                    <a:cubicBezTo>
                      <a:pt x="4766" y="451843"/>
                      <a:pt x="26638" y="-109073"/>
                      <a:pt x="30166" y="186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9BC35912-594B-4AF0-AC47-6AE22BBEA2AD}"/>
                  </a:ext>
                </a:extLst>
              </p:cNvPr>
              <p:cNvSpPr/>
              <p:nvPr/>
            </p:nvSpPr>
            <p:spPr>
              <a:xfrm>
                <a:off x="4076194" y="4114550"/>
                <a:ext cx="445440" cy="2294559"/>
              </a:xfrm>
              <a:custGeom>
                <a:avLst/>
                <a:gdLst>
                  <a:gd name="connsiteX0" fmla="*/ 445006 w 445440"/>
                  <a:gd name="connsiteY0" fmla="*/ 250 h 2294559"/>
                  <a:gd name="connsiteX1" fmla="*/ 144439 w 445440"/>
                  <a:gd name="connsiteY1" fmla="*/ 55283 h 2294559"/>
                  <a:gd name="connsiteX2" fmla="*/ 64006 w 445440"/>
                  <a:gd name="connsiteY2" fmla="*/ 144183 h 2294559"/>
                  <a:gd name="connsiteX3" fmla="*/ 25906 w 445440"/>
                  <a:gd name="connsiteY3" fmla="*/ 220383 h 2294559"/>
                  <a:gd name="connsiteX4" fmla="*/ 8973 w 445440"/>
                  <a:gd name="connsiteY4" fmla="*/ 525183 h 2294559"/>
                  <a:gd name="connsiteX5" fmla="*/ 17439 w 445440"/>
                  <a:gd name="connsiteY5" fmla="*/ 1422650 h 2294559"/>
                  <a:gd name="connsiteX6" fmla="*/ 4739 w 445440"/>
                  <a:gd name="connsiteY6" fmla="*/ 1799417 h 2294559"/>
                  <a:gd name="connsiteX7" fmla="*/ 110573 w 445440"/>
                  <a:gd name="connsiteY7" fmla="*/ 1998383 h 2294559"/>
                  <a:gd name="connsiteX8" fmla="*/ 288373 w 445440"/>
                  <a:gd name="connsiteY8" fmla="*/ 2290483 h 2294559"/>
                  <a:gd name="connsiteX9" fmla="*/ 203706 w 445440"/>
                  <a:gd name="connsiteY9" fmla="*/ 2142317 h 2294559"/>
                  <a:gd name="connsiteX10" fmla="*/ 38606 w 445440"/>
                  <a:gd name="connsiteY10" fmla="*/ 1774017 h 2294559"/>
                  <a:gd name="connsiteX11" fmla="*/ 42839 w 445440"/>
                  <a:gd name="connsiteY11" fmla="*/ 906183 h 2294559"/>
                  <a:gd name="connsiteX12" fmla="*/ 51306 w 445440"/>
                  <a:gd name="connsiteY12" fmla="*/ 228850 h 2294559"/>
                  <a:gd name="connsiteX13" fmla="*/ 93639 w 445440"/>
                  <a:gd name="connsiteY13" fmla="*/ 135717 h 2294559"/>
                  <a:gd name="connsiteX14" fmla="*/ 207939 w 445440"/>
                  <a:gd name="connsiteY14" fmla="*/ 76450 h 2294559"/>
                  <a:gd name="connsiteX15" fmla="*/ 445006 w 445440"/>
                  <a:gd name="connsiteY15" fmla="*/ 250 h 229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5440" h="2294559">
                    <a:moveTo>
                      <a:pt x="445006" y="250"/>
                    </a:moveTo>
                    <a:cubicBezTo>
                      <a:pt x="434423" y="-3278"/>
                      <a:pt x="207939" y="31294"/>
                      <a:pt x="144439" y="55283"/>
                    </a:cubicBezTo>
                    <a:cubicBezTo>
                      <a:pt x="80939" y="79272"/>
                      <a:pt x="83761" y="116666"/>
                      <a:pt x="64006" y="144183"/>
                    </a:cubicBezTo>
                    <a:cubicBezTo>
                      <a:pt x="44251" y="171700"/>
                      <a:pt x="35078" y="156883"/>
                      <a:pt x="25906" y="220383"/>
                    </a:cubicBezTo>
                    <a:cubicBezTo>
                      <a:pt x="16734" y="283883"/>
                      <a:pt x="10384" y="324805"/>
                      <a:pt x="8973" y="525183"/>
                    </a:cubicBezTo>
                    <a:cubicBezTo>
                      <a:pt x="7562" y="725561"/>
                      <a:pt x="18145" y="1210278"/>
                      <a:pt x="17439" y="1422650"/>
                    </a:cubicBezTo>
                    <a:cubicBezTo>
                      <a:pt x="16733" y="1635022"/>
                      <a:pt x="-10783" y="1703462"/>
                      <a:pt x="4739" y="1799417"/>
                    </a:cubicBezTo>
                    <a:cubicBezTo>
                      <a:pt x="20261" y="1895372"/>
                      <a:pt x="63301" y="1916539"/>
                      <a:pt x="110573" y="1998383"/>
                    </a:cubicBezTo>
                    <a:cubicBezTo>
                      <a:pt x="157845" y="2080227"/>
                      <a:pt x="272851" y="2266494"/>
                      <a:pt x="288373" y="2290483"/>
                    </a:cubicBezTo>
                    <a:cubicBezTo>
                      <a:pt x="303895" y="2314472"/>
                      <a:pt x="245334" y="2228395"/>
                      <a:pt x="203706" y="2142317"/>
                    </a:cubicBezTo>
                    <a:cubicBezTo>
                      <a:pt x="162078" y="2056239"/>
                      <a:pt x="65417" y="1980039"/>
                      <a:pt x="38606" y="1774017"/>
                    </a:cubicBezTo>
                    <a:cubicBezTo>
                      <a:pt x="11795" y="1567995"/>
                      <a:pt x="40722" y="1163711"/>
                      <a:pt x="42839" y="906183"/>
                    </a:cubicBezTo>
                    <a:cubicBezTo>
                      <a:pt x="44956" y="648655"/>
                      <a:pt x="42839" y="357261"/>
                      <a:pt x="51306" y="228850"/>
                    </a:cubicBezTo>
                    <a:cubicBezTo>
                      <a:pt x="59773" y="100439"/>
                      <a:pt x="67533" y="161117"/>
                      <a:pt x="93639" y="135717"/>
                    </a:cubicBezTo>
                    <a:cubicBezTo>
                      <a:pt x="119745" y="110317"/>
                      <a:pt x="145850" y="101144"/>
                      <a:pt x="207939" y="76450"/>
                    </a:cubicBezTo>
                    <a:cubicBezTo>
                      <a:pt x="270028" y="51756"/>
                      <a:pt x="455589" y="3778"/>
                      <a:pt x="445006" y="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4A1BCADA-C98B-4612-9B0E-C2A1E11A2788}"/>
                  </a:ext>
                </a:extLst>
              </p:cNvPr>
              <p:cNvSpPr/>
              <p:nvPr/>
            </p:nvSpPr>
            <p:spPr>
              <a:xfrm>
                <a:off x="4265074" y="4101062"/>
                <a:ext cx="1276657" cy="226032"/>
              </a:xfrm>
              <a:custGeom>
                <a:avLst/>
                <a:gdLst>
                  <a:gd name="connsiteX0" fmla="*/ 2126 w 1276657"/>
                  <a:gd name="connsiteY0" fmla="*/ 225405 h 226032"/>
                  <a:gd name="connsiteX1" fmla="*/ 357726 w 1276657"/>
                  <a:gd name="connsiteY1" fmla="*/ 106871 h 226032"/>
                  <a:gd name="connsiteX2" fmla="*/ 899593 w 1276657"/>
                  <a:gd name="connsiteY2" fmla="*/ 22205 h 226032"/>
                  <a:gd name="connsiteX3" fmla="*/ 1276359 w 1276657"/>
                  <a:gd name="connsiteY3" fmla="*/ 17971 h 226032"/>
                  <a:gd name="connsiteX4" fmla="*/ 954626 w 1276657"/>
                  <a:gd name="connsiteY4" fmla="*/ 1038 h 226032"/>
                  <a:gd name="connsiteX5" fmla="*/ 518593 w 1276657"/>
                  <a:gd name="connsiteY5" fmla="*/ 51838 h 226032"/>
                  <a:gd name="connsiteX6" fmla="*/ 2126 w 1276657"/>
                  <a:gd name="connsiteY6" fmla="*/ 225405 h 22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657" h="226032">
                    <a:moveTo>
                      <a:pt x="2126" y="225405"/>
                    </a:moveTo>
                    <a:cubicBezTo>
                      <a:pt x="-24685" y="234577"/>
                      <a:pt x="208148" y="140738"/>
                      <a:pt x="357726" y="106871"/>
                    </a:cubicBezTo>
                    <a:cubicBezTo>
                      <a:pt x="507304" y="73004"/>
                      <a:pt x="746488" y="37022"/>
                      <a:pt x="899593" y="22205"/>
                    </a:cubicBezTo>
                    <a:cubicBezTo>
                      <a:pt x="1052698" y="7388"/>
                      <a:pt x="1267187" y="21499"/>
                      <a:pt x="1276359" y="17971"/>
                    </a:cubicBezTo>
                    <a:cubicBezTo>
                      <a:pt x="1285531" y="14443"/>
                      <a:pt x="1080920" y="-4607"/>
                      <a:pt x="954626" y="1038"/>
                    </a:cubicBezTo>
                    <a:cubicBezTo>
                      <a:pt x="828332" y="6682"/>
                      <a:pt x="675932" y="18677"/>
                      <a:pt x="518593" y="51838"/>
                    </a:cubicBezTo>
                    <a:cubicBezTo>
                      <a:pt x="361254" y="84999"/>
                      <a:pt x="28937" y="216233"/>
                      <a:pt x="2126" y="2254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9C0089FE-61B6-4D14-A5AF-32DCDD5B54C1}"/>
                  </a:ext>
                </a:extLst>
              </p:cNvPr>
              <p:cNvSpPr/>
              <p:nvPr/>
            </p:nvSpPr>
            <p:spPr>
              <a:xfrm>
                <a:off x="5189765" y="3993104"/>
                <a:ext cx="372890" cy="160260"/>
              </a:xfrm>
              <a:custGeom>
                <a:avLst/>
                <a:gdLst>
                  <a:gd name="connsiteX0" fmla="*/ 302 w 372890"/>
                  <a:gd name="connsiteY0" fmla="*/ 24329 h 160260"/>
                  <a:gd name="connsiteX1" fmla="*/ 220435 w 372890"/>
                  <a:gd name="connsiteY1" fmla="*/ 7396 h 160260"/>
                  <a:gd name="connsiteX2" fmla="*/ 372835 w 372890"/>
                  <a:gd name="connsiteY2" fmla="*/ 159796 h 160260"/>
                  <a:gd name="connsiteX3" fmla="*/ 237368 w 372890"/>
                  <a:gd name="connsiteY3" fmla="*/ 53963 h 160260"/>
                  <a:gd name="connsiteX4" fmla="*/ 173868 w 372890"/>
                  <a:gd name="connsiteY4" fmla="*/ 28563 h 160260"/>
                  <a:gd name="connsiteX5" fmla="*/ 302 w 372890"/>
                  <a:gd name="connsiteY5" fmla="*/ 24329 h 1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890" h="160260">
                    <a:moveTo>
                      <a:pt x="302" y="24329"/>
                    </a:moveTo>
                    <a:cubicBezTo>
                      <a:pt x="8063" y="20801"/>
                      <a:pt x="158346" y="-15182"/>
                      <a:pt x="220435" y="7396"/>
                    </a:cubicBezTo>
                    <a:cubicBezTo>
                      <a:pt x="282524" y="29974"/>
                      <a:pt x="370013" y="152035"/>
                      <a:pt x="372835" y="159796"/>
                    </a:cubicBezTo>
                    <a:cubicBezTo>
                      <a:pt x="375657" y="167557"/>
                      <a:pt x="270529" y="75835"/>
                      <a:pt x="237368" y="53963"/>
                    </a:cubicBezTo>
                    <a:cubicBezTo>
                      <a:pt x="204207" y="32091"/>
                      <a:pt x="211262" y="34913"/>
                      <a:pt x="173868" y="28563"/>
                    </a:cubicBezTo>
                    <a:cubicBezTo>
                      <a:pt x="136474" y="22213"/>
                      <a:pt x="-7459" y="27857"/>
                      <a:pt x="302" y="24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D5D70E5F-3F4B-4CDA-A6D3-EC2BEC5C78FC}"/>
                  </a:ext>
                </a:extLst>
              </p:cNvPr>
              <p:cNvSpPr/>
              <p:nvPr/>
            </p:nvSpPr>
            <p:spPr>
              <a:xfrm>
                <a:off x="5574325" y="4143078"/>
                <a:ext cx="98352" cy="1354568"/>
              </a:xfrm>
              <a:custGeom>
                <a:avLst/>
                <a:gdLst>
                  <a:gd name="connsiteX0" fmla="*/ 975 w 98352"/>
                  <a:gd name="connsiteY0" fmla="*/ 18289 h 1354568"/>
                  <a:gd name="connsiteX1" fmla="*/ 9442 w 98352"/>
                  <a:gd name="connsiteY1" fmla="*/ 90255 h 1354568"/>
                  <a:gd name="connsiteX2" fmla="*/ 60242 w 98352"/>
                  <a:gd name="connsiteY2" fmla="*/ 742189 h 1354568"/>
                  <a:gd name="connsiteX3" fmla="*/ 94108 w 98352"/>
                  <a:gd name="connsiteY3" fmla="*/ 1347555 h 1354568"/>
                  <a:gd name="connsiteX4" fmla="*/ 89875 w 98352"/>
                  <a:gd name="connsiteY4" fmla="*/ 1017355 h 1354568"/>
                  <a:gd name="connsiteX5" fmla="*/ 22142 w 98352"/>
                  <a:gd name="connsiteY5" fmla="*/ 213022 h 1354568"/>
                  <a:gd name="connsiteX6" fmla="*/ 975 w 98352"/>
                  <a:gd name="connsiteY6" fmla="*/ 18289 h 135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52" h="1354568">
                    <a:moveTo>
                      <a:pt x="975" y="18289"/>
                    </a:moveTo>
                    <a:cubicBezTo>
                      <a:pt x="-1142" y="-2172"/>
                      <a:pt x="-436" y="-30395"/>
                      <a:pt x="9442" y="90255"/>
                    </a:cubicBezTo>
                    <a:cubicBezTo>
                      <a:pt x="19320" y="210905"/>
                      <a:pt x="46131" y="532639"/>
                      <a:pt x="60242" y="742189"/>
                    </a:cubicBezTo>
                    <a:cubicBezTo>
                      <a:pt x="74353" y="951739"/>
                      <a:pt x="89169" y="1301694"/>
                      <a:pt x="94108" y="1347555"/>
                    </a:cubicBezTo>
                    <a:cubicBezTo>
                      <a:pt x="99047" y="1393416"/>
                      <a:pt x="101869" y="1206444"/>
                      <a:pt x="89875" y="1017355"/>
                    </a:cubicBezTo>
                    <a:cubicBezTo>
                      <a:pt x="77881" y="828266"/>
                      <a:pt x="41192" y="380944"/>
                      <a:pt x="22142" y="213022"/>
                    </a:cubicBezTo>
                    <a:cubicBezTo>
                      <a:pt x="3092" y="45100"/>
                      <a:pt x="3092" y="38750"/>
                      <a:pt x="975" y="18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6B574D56-A310-415D-8980-E077DDDB6083}"/>
                  </a:ext>
                </a:extLst>
              </p:cNvPr>
              <p:cNvSpPr/>
              <p:nvPr/>
            </p:nvSpPr>
            <p:spPr>
              <a:xfrm>
                <a:off x="4685665" y="5635618"/>
                <a:ext cx="1969010" cy="645110"/>
              </a:xfrm>
              <a:custGeom>
                <a:avLst/>
                <a:gdLst>
                  <a:gd name="connsiteX0" fmla="*/ 17568 w 1969010"/>
                  <a:gd name="connsiteY0" fmla="*/ 3182 h 645110"/>
                  <a:gd name="connsiteX1" fmla="*/ 9102 w 1969010"/>
                  <a:gd name="connsiteY1" fmla="*/ 104782 h 645110"/>
                  <a:gd name="connsiteX2" fmla="*/ 9102 w 1969010"/>
                  <a:gd name="connsiteY2" fmla="*/ 269882 h 645110"/>
                  <a:gd name="connsiteX3" fmla="*/ 127635 w 1969010"/>
                  <a:gd name="connsiteY3" fmla="*/ 608549 h 645110"/>
                  <a:gd name="connsiteX4" fmla="*/ 284268 w 1969010"/>
                  <a:gd name="connsiteY4" fmla="*/ 638182 h 645110"/>
                  <a:gd name="connsiteX5" fmla="*/ 669502 w 1969010"/>
                  <a:gd name="connsiteY5" fmla="*/ 629715 h 645110"/>
                  <a:gd name="connsiteX6" fmla="*/ 1592368 w 1969010"/>
                  <a:gd name="connsiteY6" fmla="*/ 612782 h 645110"/>
                  <a:gd name="connsiteX7" fmla="*/ 1736302 w 1969010"/>
                  <a:gd name="connsiteY7" fmla="*/ 578915 h 645110"/>
                  <a:gd name="connsiteX8" fmla="*/ 1964902 w 1969010"/>
                  <a:gd name="connsiteY8" fmla="*/ 456149 h 645110"/>
                  <a:gd name="connsiteX9" fmla="*/ 1524635 w 1969010"/>
                  <a:gd name="connsiteY9" fmla="*/ 595849 h 645110"/>
                  <a:gd name="connsiteX10" fmla="*/ 195368 w 1969010"/>
                  <a:gd name="connsiteY10" fmla="*/ 604315 h 645110"/>
                  <a:gd name="connsiteX11" fmla="*/ 114935 w 1969010"/>
                  <a:gd name="connsiteY11" fmla="*/ 430749 h 645110"/>
                  <a:gd name="connsiteX12" fmla="*/ 30268 w 1969010"/>
                  <a:gd name="connsiteY12" fmla="*/ 223315 h 645110"/>
                  <a:gd name="connsiteX13" fmla="*/ 17568 w 1969010"/>
                  <a:gd name="connsiteY13" fmla="*/ 3182 h 64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9010" h="645110">
                    <a:moveTo>
                      <a:pt x="17568" y="3182"/>
                    </a:moveTo>
                    <a:cubicBezTo>
                      <a:pt x="14040" y="-16574"/>
                      <a:pt x="10513" y="60332"/>
                      <a:pt x="9102" y="104782"/>
                    </a:cubicBezTo>
                    <a:cubicBezTo>
                      <a:pt x="7691" y="149232"/>
                      <a:pt x="-10653" y="185921"/>
                      <a:pt x="9102" y="269882"/>
                    </a:cubicBezTo>
                    <a:cubicBezTo>
                      <a:pt x="28857" y="353843"/>
                      <a:pt x="81774" y="547166"/>
                      <a:pt x="127635" y="608549"/>
                    </a:cubicBezTo>
                    <a:cubicBezTo>
                      <a:pt x="173496" y="669932"/>
                      <a:pt x="193957" y="634654"/>
                      <a:pt x="284268" y="638182"/>
                    </a:cubicBezTo>
                    <a:cubicBezTo>
                      <a:pt x="374579" y="641710"/>
                      <a:pt x="669502" y="629715"/>
                      <a:pt x="669502" y="629715"/>
                    </a:cubicBezTo>
                    <a:lnTo>
                      <a:pt x="1592368" y="612782"/>
                    </a:lnTo>
                    <a:cubicBezTo>
                      <a:pt x="1770168" y="604315"/>
                      <a:pt x="1674213" y="605021"/>
                      <a:pt x="1736302" y="578915"/>
                    </a:cubicBezTo>
                    <a:cubicBezTo>
                      <a:pt x="1798391" y="552809"/>
                      <a:pt x="2000180" y="453327"/>
                      <a:pt x="1964902" y="456149"/>
                    </a:cubicBezTo>
                    <a:cubicBezTo>
                      <a:pt x="1929624" y="458971"/>
                      <a:pt x="1819557" y="571155"/>
                      <a:pt x="1524635" y="595849"/>
                    </a:cubicBezTo>
                    <a:cubicBezTo>
                      <a:pt x="1229713" y="620543"/>
                      <a:pt x="430318" y="631832"/>
                      <a:pt x="195368" y="604315"/>
                    </a:cubicBezTo>
                    <a:cubicBezTo>
                      <a:pt x="-39582" y="576798"/>
                      <a:pt x="142452" y="494249"/>
                      <a:pt x="114935" y="430749"/>
                    </a:cubicBezTo>
                    <a:cubicBezTo>
                      <a:pt x="87418" y="367249"/>
                      <a:pt x="45085" y="288932"/>
                      <a:pt x="30268" y="223315"/>
                    </a:cubicBezTo>
                    <a:cubicBezTo>
                      <a:pt x="15451" y="157698"/>
                      <a:pt x="21096" y="22938"/>
                      <a:pt x="17568" y="3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EAB03F79-D661-41D9-83E5-85D954B095BD}"/>
                  </a:ext>
                </a:extLst>
              </p:cNvPr>
              <p:cNvSpPr/>
              <p:nvPr/>
            </p:nvSpPr>
            <p:spPr>
              <a:xfrm>
                <a:off x="4807599" y="5660593"/>
                <a:ext cx="1803042" cy="474357"/>
              </a:xfrm>
              <a:custGeom>
                <a:avLst/>
                <a:gdLst>
                  <a:gd name="connsiteX0" fmla="*/ 14168 w 1803042"/>
                  <a:gd name="connsiteY0" fmla="*/ 7840 h 474357"/>
                  <a:gd name="connsiteX1" fmla="*/ 31101 w 1803042"/>
                  <a:gd name="connsiteY1" fmla="*/ 96740 h 474357"/>
                  <a:gd name="connsiteX2" fmla="*/ 230068 w 1803042"/>
                  <a:gd name="connsiteY2" fmla="*/ 397307 h 474357"/>
                  <a:gd name="connsiteX3" fmla="*/ 543334 w 1803042"/>
                  <a:gd name="connsiteY3" fmla="*/ 448107 h 474357"/>
                  <a:gd name="connsiteX4" fmla="*/ 1305334 w 1803042"/>
                  <a:gd name="connsiteY4" fmla="*/ 473507 h 474357"/>
                  <a:gd name="connsiteX5" fmla="*/ 1686334 w 1803042"/>
                  <a:gd name="connsiteY5" fmla="*/ 418474 h 474357"/>
                  <a:gd name="connsiteX6" fmla="*/ 1792168 w 1803042"/>
                  <a:gd name="connsiteY6" fmla="*/ 354974 h 474357"/>
                  <a:gd name="connsiteX7" fmla="*/ 1466201 w 1803042"/>
                  <a:gd name="connsiteY7" fmla="*/ 418474 h 474357"/>
                  <a:gd name="connsiteX8" fmla="*/ 280868 w 1803042"/>
                  <a:gd name="connsiteY8" fmla="*/ 388840 h 474357"/>
                  <a:gd name="connsiteX9" fmla="*/ 166568 w 1803042"/>
                  <a:gd name="connsiteY9" fmla="*/ 266074 h 474357"/>
                  <a:gd name="connsiteX10" fmla="*/ 14168 w 1803042"/>
                  <a:gd name="connsiteY10" fmla="*/ 7840 h 47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3042" h="474357">
                    <a:moveTo>
                      <a:pt x="14168" y="7840"/>
                    </a:moveTo>
                    <a:cubicBezTo>
                      <a:pt x="-8410" y="-20382"/>
                      <a:pt x="-4882" y="31829"/>
                      <a:pt x="31101" y="96740"/>
                    </a:cubicBezTo>
                    <a:cubicBezTo>
                      <a:pt x="67084" y="161651"/>
                      <a:pt x="144696" y="338746"/>
                      <a:pt x="230068" y="397307"/>
                    </a:cubicBezTo>
                    <a:cubicBezTo>
                      <a:pt x="315440" y="455868"/>
                      <a:pt x="364123" y="435407"/>
                      <a:pt x="543334" y="448107"/>
                    </a:cubicBezTo>
                    <a:cubicBezTo>
                      <a:pt x="722545" y="460807"/>
                      <a:pt x="1114834" y="478446"/>
                      <a:pt x="1305334" y="473507"/>
                    </a:cubicBezTo>
                    <a:cubicBezTo>
                      <a:pt x="1495834" y="468568"/>
                      <a:pt x="1605195" y="438229"/>
                      <a:pt x="1686334" y="418474"/>
                    </a:cubicBezTo>
                    <a:cubicBezTo>
                      <a:pt x="1767473" y="398719"/>
                      <a:pt x="1828857" y="354974"/>
                      <a:pt x="1792168" y="354974"/>
                    </a:cubicBezTo>
                    <a:cubicBezTo>
                      <a:pt x="1755479" y="354974"/>
                      <a:pt x="1718084" y="412830"/>
                      <a:pt x="1466201" y="418474"/>
                    </a:cubicBezTo>
                    <a:cubicBezTo>
                      <a:pt x="1214318" y="424118"/>
                      <a:pt x="497473" y="414240"/>
                      <a:pt x="280868" y="388840"/>
                    </a:cubicBezTo>
                    <a:cubicBezTo>
                      <a:pt x="64263" y="363440"/>
                      <a:pt x="208196" y="321813"/>
                      <a:pt x="166568" y="266074"/>
                    </a:cubicBezTo>
                    <a:cubicBezTo>
                      <a:pt x="124940" y="210335"/>
                      <a:pt x="36746" y="36062"/>
                      <a:pt x="14168" y="78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4DBDC963-898A-416C-A573-D9AEC4FEF5FA}"/>
                  </a:ext>
                </a:extLst>
              </p:cNvPr>
              <p:cNvSpPr/>
              <p:nvPr/>
            </p:nvSpPr>
            <p:spPr>
              <a:xfrm>
                <a:off x="4888307" y="5638760"/>
                <a:ext cx="1720870" cy="343029"/>
              </a:xfrm>
              <a:custGeom>
                <a:avLst/>
                <a:gdLst>
                  <a:gd name="connsiteX0" fmla="*/ 1193 w 1720870"/>
                  <a:gd name="connsiteY0" fmla="*/ 40 h 343029"/>
                  <a:gd name="connsiteX1" fmla="*/ 234026 w 1720870"/>
                  <a:gd name="connsiteY1" fmla="*/ 194773 h 343029"/>
                  <a:gd name="connsiteX2" fmla="*/ 792826 w 1720870"/>
                  <a:gd name="connsiteY2" fmla="*/ 241340 h 343029"/>
                  <a:gd name="connsiteX3" fmla="*/ 1567526 w 1720870"/>
                  <a:gd name="connsiteY3" fmla="*/ 203240 h 343029"/>
                  <a:gd name="connsiteX4" fmla="*/ 1635260 w 1720870"/>
                  <a:gd name="connsiteY4" fmla="*/ 241340 h 343029"/>
                  <a:gd name="connsiteX5" fmla="*/ 1719926 w 1720870"/>
                  <a:gd name="connsiteY5" fmla="*/ 342940 h 343029"/>
                  <a:gd name="connsiteX6" fmla="*/ 1673360 w 1720870"/>
                  <a:gd name="connsiteY6" fmla="*/ 258273 h 343029"/>
                  <a:gd name="connsiteX7" fmla="*/ 1563293 w 1720870"/>
                  <a:gd name="connsiteY7" fmla="*/ 207473 h 343029"/>
                  <a:gd name="connsiteX8" fmla="*/ 640426 w 1720870"/>
                  <a:gd name="connsiteY8" fmla="*/ 220173 h 343029"/>
                  <a:gd name="connsiteX9" fmla="*/ 166293 w 1720870"/>
                  <a:gd name="connsiteY9" fmla="*/ 177840 h 343029"/>
                  <a:gd name="connsiteX10" fmla="*/ 1193 w 1720870"/>
                  <a:gd name="connsiteY10" fmla="*/ 40 h 34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0870" h="343029">
                    <a:moveTo>
                      <a:pt x="1193" y="40"/>
                    </a:moveTo>
                    <a:cubicBezTo>
                      <a:pt x="12482" y="2862"/>
                      <a:pt x="102087" y="154556"/>
                      <a:pt x="234026" y="194773"/>
                    </a:cubicBezTo>
                    <a:cubicBezTo>
                      <a:pt x="365965" y="234990"/>
                      <a:pt x="570576" y="239929"/>
                      <a:pt x="792826" y="241340"/>
                    </a:cubicBezTo>
                    <a:cubicBezTo>
                      <a:pt x="1015076" y="242751"/>
                      <a:pt x="1427120" y="203240"/>
                      <a:pt x="1567526" y="203240"/>
                    </a:cubicBezTo>
                    <a:cubicBezTo>
                      <a:pt x="1707932" y="203240"/>
                      <a:pt x="1609860" y="218057"/>
                      <a:pt x="1635260" y="241340"/>
                    </a:cubicBezTo>
                    <a:cubicBezTo>
                      <a:pt x="1660660" y="264623"/>
                      <a:pt x="1713576" y="340118"/>
                      <a:pt x="1719926" y="342940"/>
                    </a:cubicBezTo>
                    <a:cubicBezTo>
                      <a:pt x="1726276" y="345762"/>
                      <a:pt x="1699465" y="280851"/>
                      <a:pt x="1673360" y="258273"/>
                    </a:cubicBezTo>
                    <a:cubicBezTo>
                      <a:pt x="1647255" y="235695"/>
                      <a:pt x="1735449" y="213823"/>
                      <a:pt x="1563293" y="207473"/>
                    </a:cubicBezTo>
                    <a:cubicBezTo>
                      <a:pt x="1391137" y="201123"/>
                      <a:pt x="873259" y="225112"/>
                      <a:pt x="640426" y="220173"/>
                    </a:cubicBezTo>
                    <a:cubicBezTo>
                      <a:pt x="407593" y="215234"/>
                      <a:pt x="272832" y="213823"/>
                      <a:pt x="166293" y="177840"/>
                    </a:cubicBezTo>
                    <a:cubicBezTo>
                      <a:pt x="59754" y="141857"/>
                      <a:pt x="-10096" y="-2782"/>
                      <a:pt x="1193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F428FDC0-13F0-4EEA-88B3-2F77E6A90F68}"/>
                  </a:ext>
                </a:extLst>
              </p:cNvPr>
              <p:cNvSpPr/>
              <p:nvPr/>
            </p:nvSpPr>
            <p:spPr>
              <a:xfrm>
                <a:off x="4711607" y="5632447"/>
                <a:ext cx="177979" cy="33629"/>
              </a:xfrm>
              <a:custGeom>
                <a:avLst/>
                <a:gdLst>
                  <a:gd name="connsiteX0" fmla="*/ 93 w 177979"/>
                  <a:gd name="connsiteY0" fmla="*/ 3 h 33629"/>
                  <a:gd name="connsiteX1" fmla="*/ 97460 w 177979"/>
                  <a:gd name="connsiteY1" fmla="*/ 29636 h 33629"/>
                  <a:gd name="connsiteX2" fmla="*/ 129210 w 177979"/>
                  <a:gd name="connsiteY2" fmla="*/ 31753 h 33629"/>
                  <a:gd name="connsiteX3" fmla="*/ 177893 w 177979"/>
                  <a:gd name="connsiteY3" fmla="*/ 14820 h 33629"/>
                  <a:gd name="connsiteX4" fmla="*/ 116510 w 177979"/>
                  <a:gd name="connsiteY4" fmla="*/ 27520 h 33629"/>
                  <a:gd name="connsiteX5" fmla="*/ 93 w 177979"/>
                  <a:gd name="connsiteY5" fmla="*/ 3 h 3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979" h="33629">
                    <a:moveTo>
                      <a:pt x="93" y="3"/>
                    </a:moveTo>
                    <a:cubicBezTo>
                      <a:pt x="-3082" y="356"/>
                      <a:pt x="75941" y="24344"/>
                      <a:pt x="97460" y="29636"/>
                    </a:cubicBezTo>
                    <a:cubicBezTo>
                      <a:pt x="118979" y="34928"/>
                      <a:pt x="115804" y="34222"/>
                      <a:pt x="129210" y="31753"/>
                    </a:cubicBezTo>
                    <a:cubicBezTo>
                      <a:pt x="142616" y="29284"/>
                      <a:pt x="180010" y="15526"/>
                      <a:pt x="177893" y="14820"/>
                    </a:cubicBezTo>
                    <a:cubicBezTo>
                      <a:pt x="175776" y="14115"/>
                      <a:pt x="143674" y="30695"/>
                      <a:pt x="116510" y="27520"/>
                    </a:cubicBezTo>
                    <a:cubicBezTo>
                      <a:pt x="89346" y="24345"/>
                      <a:pt x="3268" y="-350"/>
                      <a:pt x="93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8CAF4FDB-C581-441F-B443-48682ABE7B71}"/>
                  </a:ext>
                </a:extLst>
              </p:cNvPr>
              <p:cNvSpPr/>
              <p:nvPr/>
            </p:nvSpPr>
            <p:spPr>
              <a:xfrm>
                <a:off x="4865603" y="5428996"/>
                <a:ext cx="996204" cy="216529"/>
              </a:xfrm>
              <a:custGeom>
                <a:avLst/>
                <a:gdLst>
                  <a:gd name="connsiteX0" fmla="*/ 26014 w 996204"/>
                  <a:gd name="connsiteY0" fmla="*/ 211921 h 216529"/>
                  <a:gd name="connsiteX1" fmla="*/ 91630 w 996204"/>
                  <a:gd name="connsiteY1" fmla="*/ 137837 h 216529"/>
                  <a:gd name="connsiteX2" fmla="*/ 438764 w 996204"/>
                  <a:gd name="connsiteY2" fmla="*/ 59521 h 216529"/>
                  <a:gd name="connsiteX3" fmla="*/ 707580 w 996204"/>
                  <a:gd name="connsiteY3" fmla="*/ 6604 h 216529"/>
                  <a:gd name="connsiteX4" fmla="*/ 756264 w 996204"/>
                  <a:gd name="connsiteY4" fmla="*/ 19304 h 216529"/>
                  <a:gd name="connsiteX5" fmla="*/ 817647 w 996204"/>
                  <a:gd name="connsiteY5" fmla="*/ 65871 h 216529"/>
                  <a:gd name="connsiteX6" fmla="*/ 995447 w 996204"/>
                  <a:gd name="connsiteY6" fmla="*/ 216154 h 216529"/>
                  <a:gd name="connsiteX7" fmla="*/ 741447 w 996204"/>
                  <a:gd name="connsiteY7" fmla="*/ 17187 h 216529"/>
                  <a:gd name="connsiteX8" fmla="*/ 616564 w 996204"/>
                  <a:gd name="connsiteY8" fmla="*/ 17187 h 216529"/>
                  <a:gd name="connsiteX9" fmla="*/ 284247 w 996204"/>
                  <a:gd name="connsiteY9" fmla="*/ 76454 h 216529"/>
                  <a:gd name="connsiteX10" fmla="*/ 21780 w 996204"/>
                  <a:gd name="connsiteY10" fmla="*/ 156887 h 216529"/>
                  <a:gd name="connsiteX11" fmla="*/ 26014 w 996204"/>
                  <a:gd name="connsiteY11" fmla="*/ 211921 h 21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6204" h="216529">
                    <a:moveTo>
                      <a:pt x="26014" y="211921"/>
                    </a:moveTo>
                    <a:cubicBezTo>
                      <a:pt x="37656" y="208746"/>
                      <a:pt x="22838" y="163237"/>
                      <a:pt x="91630" y="137837"/>
                    </a:cubicBezTo>
                    <a:cubicBezTo>
                      <a:pt x="160422" y="112437"/>
                      <a:pt x="336106" y="81393"/>
                      <a:pt x="438764" y="59521"/>
                    </a:cubicBezTo>
                    <a:cubicBezTo>
                      <a:pt x="541422" y="37649"/>
                      <a:pt x="654663" y="13307"/>
                      <a:pt x="707580" y="6604"/>
                    </a:cubicBezTo>
                    <a:cubicBezTo>
                      <a:pt x="760497" y="-99"/>
                      <a:pt x="737920" y="9426"/>
                      <a:pt x="756264" y="19304"/>
                    </a:cubicBezTo>
                    <a:cubicBezTo>
                      <a:pt x="774609" y="29182"/>
                      <a:pt x="777783" y="33063"/>
                      <a:pt x="817647" y="65871"/>
                    </a:cubicBezTo>
                    <a:cubicBezTo>
                      <a:pt x="857511" y="98679"/>
                      <a:pt x="1008147" y="224268"/>
                      <a:pt x="995447" y="216154"/>
                    </a:cubicBezTo>
                    <a:cubicBezTo>
                      <a:pt x="982747" y="208040"/>
                      <a:pt x="804594" y="50348"/>
                      <a:pt x="741447" y="17187"/>
                    </a:cubicBezTo>
                    <a:cubicBezTo>
                      <a:pt x="678300" y="-15974"/>
                      <a:pt x="692764" y="7309"/>
                      <a:pt x="616564" y="17187"/>
                    </a:cubicBezTo>
                    <a:cubicBezTo>
                      <a:pt x="540364" y="27065"/>
                      <a:pt x="383378" y="53171"/>
                      <a:pt x="284247" y="76454"/>
                    </a:cubicBezTo>
                    <a:cubicBezTo>
                      <a:pt x="185116" y="99737"/>
                      <a:pt x="67288" y="136426"/>
                      <a:pt x="21780" y="156887"/>
                    </a:cubicBezTo>
                    <a:cubicBezTo>
                      <a:pt x="-23728" y="177348"/>
                      <a:pt x="14372" y="215096"/>
                      <a:pt x="26014" y="2119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3C244E61-61D7-4445-9972-EC93DD39CA75}"/>
                  </a:ext>
                </a:extLst>
              </p:cNvPr>
              <p:cNvSpPr/>
              <p:nvPr/>
            </p:nvSpPr>
            <p:spPr>
              <a:xfrm>
                <a:off x="4722750" y="5397500"/>
                <a:ext cx="952169" cy="235117"/>
              </a:xfrm>
              <a:custGeom>
                <a:avLst/>
                <a:gdLst>
                  <a:gd name="connsiteX0" fmla="*/ 952033 w 952169"/>
                  <a:gd name="connsiteY0" fmla="*/ 59267 h 235117"/>
                  <a:gd name="connsiteX1" fmla="*/ 852550 w 952169"/>
                  <a:gd name="connsiteY1" fmla="*/ 6350 h 235117"/>
                  <a:gd name="connsiteX2" fmla="*/ 727667 w 952169"/>
                  <a:gd name="connsiteY2" fmla="*/ 4233 h 235117"/>
                  <a:gd name="connsiteX3" fmla="*/ 568917 w 952169"/>
                  <a:gd name="connsiteY3" fmla="*/ 35983 h 235117"/>
                  <a:gd name="connsiteX4" fmla="*/ 236600 w 952169"/>
                  <a:gd name="connsiteY4" fmla="*/ 114300 h 235117"/>
                  <a:gd name="connsiteX5" fmla="*/ 16467 w 952169"/>
                  <a:gd name="connsiteY5" fmla="*/ 196850 h 235117"/>
                  <a:gd name="connsiteX6" fmla="*/ 20700 w 952169"/>
                  <a:gd name="connsiteY6" fmla="*/ 234950 h 235117"/>
                  <a:gd name="connsiteX7" fmla="*/ 58800 w 952169"/>
                  <a:gd name="connsiteY7" fmla="*/ 207433 h 235117"/>
                  <a:gd name="connsiteX8" fmla="*/ 259883 w 952169"/>
                  <a:gd name="connsiteY8" fmla="*/ 133350 h 235117"/>
                  <a:gd name="connsiteX9" fmla="*/ 831383 w 952169"/>
                  <a:gd name="connsiteY9" fmla="*/ 23283 h 235117"/>
                  <a:gd name="connsiteX10" fmla="*/ 952033 w 952169"/>
                  <a:gd name="connsiteY10" fmla="*/ 59267 h 23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169" h="235117">
                    <a:moveTo>
                      <a:pt x="952033" y="59267"/>
                    </a:moveTo>
                    <a:cubicBezTo>
                      <a:pt x="955561" y="56445"/>
                      <a:pt x="889944" y="15522"/>
                      <a:pt x="852550" y="6350"/>
                    </a:cubicBezTo>
                    <a:cubicBezTo>
                      <a:pt x="815156" y="-2822"/>
                      <a:pt x="774939" y="-706"/>
                      <a:pt x="727667" y="4233"/>
                    </a:cubicBezTo>
                    <a:cubicBezTo>
                      <a:pt x="680395" y="9172"/>
                      <a:pt x="650761" y="17639"/>
                      <a:pt x="568917" y="35983"/>
                    </a:cubicBezTo>
                    <a:cubicBezTo>
                      <a:pt x="487073" y="54327"/>
                      <a:pt x="328675" y="87489"/>
                      <a:pt x="236600" y="114300"/>
                    </a:cubicBezTo>
                    <a:cubicBezTo>
                      <a:pt x="144525" y="141111"/>
                      <a:pt x="52450" y="176742"/>
                      <a:pt x="16467" y="196850"/>
                    </a:cubicBezTo>
                    <a:cubicBezTo>
                      <a:pt x="-19516" y="216958"/>
                      <a:pt x="13644" y="233186"/>
                      <a:pt x="20700" y="234950"/>
                    </a:cubicBezTo>
                    <a:cubicBezTo>
                      <a:pt x="27755" y="236714"/>
                      <a:pt x="18936" y="224366"/>
                      <a:pt x="58800" y="207433"/>
                    </a:cubicBezTo>
                    <a:cubicBezTo>
                      <a:pt x="98664" y="190500"/>
                      <a:pt x="131119" y="164042"/>
                      <a:pt x="259883" y="133350"/>
                    </a:cubicBezTo>
                    <a:cubicBezTo>
                      <a:pt x="388647" y="102658"/>
                      <a:pt x="719552" y="38100"/>
                      <a:pt x="831383" y="23283"/>
                    </a:cubicBezTo>
                    <a:cubicBezTo>
                      <a:pt x="943214" y="8466"/>
                      <a:pt x="948505" y="62089"/>
                      <a:pt x="952033" y="592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85A8BD16-3E10-4FC4-B588-D8C52D848364}"/>
                  </a:ext>
                </a:extLst>
              </p:cNvPr>
              <p:cNvSpPr/>
              <p:nvPr/>
            </p:nvSpPr>
            <p:spPr>
              <a:xfrm>
                <a:off x="5798438" y="5621867"/>
                <a:ext cx="1144310" cy="421392"/>
              </a:xfrm>
              <a:custGeom>
                <a:avLst/>
                <a:gdLst>
                  <a:gd name="connsiteX0" fmla="*/ 30862 w 1144310"/>
                  <a:gd name="connsiteY0" fmla="*/ 0 h 421392"/>
                  <a:gd name="connsiteX1" fmla="*/ 96479 w 1144310"/>
                  <a:gd name="connsiteY1" fmla="*/ 16933 h 421392"/>
                  <a:gd name="connsiteX2" fmla="*/ 835195 w 1144310"/>
                  <a:gd name="connsiteY2" fmla="*/ 101600 h 421392"/>
                  <a:gd name="connsiteX3" fmla="*/ 943145 w 1144310"/>
                  <a:gd name="connsiteY3" fmla="*/ 135466 h 421392"/>
                  <a:gd name="connsiteX4" fmla="*/ 1059562 w 1144310"/>
                  <a:gd name="connsiteY4" fmla="*/ 245533 h 421392"/>
                  <a:gd name="connsiteX5" fmla="*/ 1144229 w 1144310"/>
                  <a:gd name="connsiteY5" fmla="*/ 421216 h 421392"/>
                  <a:gd name="connsiteX6" fmla="*/ 1070145 w 1144310"/>
                  <a:gd name="connsiteY6" fmla="*/ 275166 h 421392"/>
                  <a:gd name="connsiteX7" fmla="*/ 850012 w 1144310"/>
                  <a:gd name="connsiteY7" fmla="*/ 114300 h 421392"/>
                  <a:gd name="connsiteX8" fmla="*/ 380112 w 1144310"/>
                  <a:gd name="connsiteY8" fmla="*/ 57150 h 421392"/>
                  <a:gd name="connsiteX9" fmla="*/ 30862 w 1144310"/>
                  <a:gd name="connsiteY9" fmla="*/ 0 h 42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4310" h="421392">
                    <a:moveTo>
                      <a:pt x="30862" y="0"/>
                    </a:moveTo>
                    <a:cubicBezTo>
                      <a:pt x="-3358" y="0"/>
                      <a:pt x="-37577" y="0"/>
                      <a:pt x="96479" y="16933"/>
                    </a:cubicBezTo>
                    <a:cubicBezTo>
                      <a:pt x="230535" y="33866"/>
                      <a:pt x="694084" y="81844"/>
                      <a:pt x="835195" y="101600"/>
                    </a:cubicBezTo>
                    <a:cubicBezTo>
                      <a:pt x="976306" y="121356"/>
                      <a:pt x="905751" y="111477"/>
                      <a:pt x="943145" y="135466"/>
                    </a:cubicBezTo>
                    <a:cubicBezTo>
                      <a:pt x="980539" y="159455"/>
                      <a:pt x="1026048" y="197908"/>
                      <a:pt x="1059562" y="245533"/>
                    </a:cubicBezTo>
                    <a:cubicBezTo>
                      <a:pt x="1093076" y="293158"/>
                      <a:pt x="1142465" y="416277"/>
                      <a:pt x="1144229" y="421216"/>
                    </a:cubicBezTo>
                    <a:cubicBezTo>
                      <a:pt x="1145993" y="426155"/>
                      <a:pt x="1119181" y="326319"/>
                      <a:pt x="1070145" y="275166"/>
                    </a:cubicBezTo>
                    <a:cubicBezTo>
                      <a:pt x="1021109" y="224013"/>
                      <a:pt x="965018" y="150636"/>
                      <a:pt x="850012" y="114300"/>
                    </a:cubicBezTo>
                    <a:cubicBezTo>
                      <a:pt x="735007" y="77964"/>
                      <a:pt x="380112" y="57150"/>
                      <a:pt x="380112" y="57150"/>
                    </a:cubicBezTo>
                    <a:lnTo>
                      <a:pt x="3086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: 図形 210">
                <a:extLst>
                  <a:ext uri="{FF2B5EF4-FFF2-40B4-BE49-F238E27FC236}">
                    <a16:creationId xmlns:a16="http://schemas.microsoft.com/office/drawing/2014/main" id="{996CC2A6-E261-42E6-9913-2BD8CF2DA0EF}"/>
                  </a:ext>
                </a:extLst>
              </p:cNvPr>
              <p:cNvSpPr/>
              <p:nvPr/>
            </p:nvSpPr>
            <p:spPr>
              <a:xfrm>
                <a:off x="5071335" y="5719031"/>
                <a:ext cx="1507435" cy="100188"/>
              </a:xfrm>
              <a:custGeom>
                <a:avLst/>
                <a:gdLst>
                  <a:gd name="connsiteX0" fmla="*/ 48882 w 1507435"/>
                  <a:gd name="connsiteY0" fmla="*/ 67936 h 100188"/>
                  <a:gd name="connsiteX1" fmla="*/ 118732 w 1507435"/>
                  <a:gd name="connsiteY1" fmla="*/ 84869 h 100188"/>
                  <a:gd name="connsiteX2" fmla="*/ 916715 w 1507435"/>
                  <a:gd name="connsiteY2" fmla="*/ 99686 h 100188"/>
                  <a:gd name="connsiteX3" fmla="*/ 1202465 w 1507435"/>
                  <a:gd name="connsiteY3" fmla="*/ 65819 h 100188"/>
                  <a:gd name="connsiteX4" fmla="*/ 1507265 w 1507435"/>
                  <a:gd name="connsiteY4" fmla="*/ 202 h 100188"/>
                  <a:gd name="connsiteX5" fmla="*/ 1160132 w 1507435"/>
                  <a:gd name="connsiteY5" fmla="*/ 89102 h 100188"/>
                  <a:gd name="connsiteX6" fmla="*/ 558998 w 1507435"/>
                  <a:gd name="connsiteY6" fmla="*/ 84869 h 100188"/>
                  <a:gd name="connsiteX7" fmla="*/ 48882 w 1507435"/>
                  <a:gd name="connsiteY7" fmla="*/ 67936 h 10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435" h="100188">
                    <a:moveTo>
                      <a:pt x="48882" y="67936"/>
                    </a:moveTo>
                    <a:cubicBezTo>
                      <a:pt x="-24496" y="67936"/>
                      <a:pt x="-25907" y="79577"/>
                      <a:pt x="118732" y="84869"/>
                    </a:cubicBezTo>
                    <a:cubicBezTo>
                      <a:pt x="263371" y="90161"/>
                      <a:pt x="736093" y="102861"/>
                      <a:pt x="916715" y="99686"/>
                    </a:cubicBezTo>
                    <a:cubicBezTo>
                      <a:pt x="1097337" y="96511"/>
                      <a:pt x="1104040" y="82400"/>
                      <a:pt x="1202465" y="65819"/>
                    </a:cubicBezTo>
                    <a:cubicBezTo>
                      <a:pt x="1300890" y="49238"/>
                      <a:pt x="1514320" y="-3678"/>
                      <a:pt x="1507265" y="202"/>
                    </a:cubicBezTo>
                    <a:cubicBezTo>
                      <a:pt x="1500210" y="4082"/>
                      <a:pt x="1318177" y="74991"/>
                      <a:pt x="1160132" y="89102"/>
                    </a:cubicBezTo>
                    <a:cubicBezTo>
                      <a:pt x="1002087" y="103213"/>
                      <a:pt x="746323" y="89102"/>
                      <a:pt x="558998" y="84869"/>
                    </a:cubicBezTo>
                    <a:cubicBezTo>
                      <a:pt x="371673" y="80636"/>
                      <a:pt x="122260" y="67936"/>
                      <a:pt x="48882" y="67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77E1AE1A-6C3D-4B4B-80A7-A10A9FEC5A2D}"/>
                  </a:ext>
                </a:extLst>
              </p:cNvPr>
              <p:cNvSpPr/>
              <p:nvPr/>
            </p:nvSpPr>
            <p:spPr>
              <a:xfrm>
                <a:off x="6324370" y="5794906"/>
                <a:ext cx="424085" cy="330162"/>
              </a:xfrm>
              <a:custGeom>
                <a:avLst/>
                <a:gdLst>
                  <a:gd name="connsiteX0" fmla="*/ 230 w 424085"/>
                  <a:gd name="connsiteY0" fmla="*/ 527 h 330162"/>
                  <a:gd name="connsiteX1" fmla="*/ 262697 w 424085"/>
                  <a:gd name="connsiteY1" fmla="*/ 49211 h 330162"/>
                  <a:gd name="connsiteX2" fmla="*/ 309263 w 424085"/>
                  <a:gd name="connsiteY2" fmla="*/ 163511 h 330162"/>
                  <a:gd name="connsiteX3" fmla="*/ 351597 w 424085"/>
                  <a:gd name="connsiteY3" fmla="*/ 296861 h 330162"/>
                  <a:gd name="connsiteX4" fmla="*/ 423563 w 424085"/>
                  <a:gd name="connsiteY4" fmla="*/ 326494 h 330162"/>
                  <a:gd name="connsiteX5" fmla="*/ 311380 w 424085"/>
                  <a:gd name="connsiteY5" fmla="*/ 233361 h 330162"/>
                  <a:gd name="connsiteX6" fmla="*/ 218247 w 424085"/>
                  <a:gd name="connsiteY6" fmla="*/ 76727 h 330162"/>
                  <a:gd name="connsiteX7" fmla="*/ 230 w 424085"/>
                  <a:gd name="connsiteY7" fmla="*/ 527 h 33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085" h="330162">
                    <a:moveTo>
                      <a:pt x="230" y="527"/>
                    </a:moveTo>
                    <a:cubicBezTo>
                      <a:pt x="7638" y="-4059"/>
                      <a:pt x="211192" y="22047"/>
                      <a:pt x="262697" y="49211"/>
                    </a:cubicBezTo>
                    <a:cubicBezTo>
                      <a:pt x="314202" y="76375"/>
                      <a:pt x="294446" y="122236"/>
                      <a:pt x="309263" y="163511"/>
                    </a:cubicBezTo>
                    <a:cubicBezTo>
                      <a:pt x="324080" y="204786"/>
                      <a:pt x="332547" y="269697"/>
                      <a:pt x="351597" y="296861"/>
                    </a:cubicBezTo>
                    <a:cubicBezTo>
                      <a:pt x="370647" y="324025"/>
                      <a:pt x="430266" y="337077"/>
                      <a:pt x="423563" y="326494"/>
                    </a:cubicBezTo>
                    <a:cubicBezTo>
                      <a:pt x="416860" y="315911"/>
                      <a:pt x="345599" y="274989"/>
                      <a:pt x="311380" y="233361"/>
                    </a:cubicBezTo>
                    <a:cubicBezTo>
                      <a:pt x="277161" y="191733"/>
                      <a:pt x="270458" y="113769"/>
                      <a:pt x="218247" y="76727"/>
                    </a:cubicBezTo>
                    <a:cubicBezTo>
                      <a:pt x="166036" y="39685"/>
                      <a:pt x="-7178" y="5113"/>
                      <a:pt x="230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C98D1D48-8CB6-4AAA-ABB5-5310D59C1ACA}"/>
                  </a:ext>
                </a:extLst>
              </p:cNvPr>
              <p:cNvSpPr/>
              <p:nvPr/>
            </p:nvSpPr>
            <p:spPr>
              <a:xfrm>
                <a:off x="6734503" y="6038421"/>
                <a:ext cx="220349" cy="84494"/>
              </a:xfrm>
              <a:custGeom>
                <a:avLst/>
                <a:gdLst>
                  <a:gd name="connsiteX0" fmla="*/ 214514 w 220349"/>
                  <a:gd name="connsiteY0" fmla="*/ 429 h 84494"/>
                  <a:gd name="connsiteX1" fmla="*/ 730 w 220349"/>
                  <a:gd name="connsiteY1" fmla="*/ 82979 h 84494"/>
                  <a:gd name="connsiteX2" fmla="*/ 146780 w 220349"/>
                  <a:gd name="connsiteY2" fmla="*/ 51229 h 84494"/>
                  <a:gd name="connsiteX3" fmla="*/ 214514 w 220349"/>
                  <a:gd name="connsiteY3" fmla="*/ 429 h 8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49" h="84494">
                    <a:moveTo>
                      <a:pt x="214514" y="429"/>
                    </a:moveTo>
                    <a:cubicBezTo>
                      <a:pt x="190172" y="5721"/>
                      <a:pt x="12019" y="74512"/>
                      <a:pt x="730" y="82979"/>
                    </a:cubicBezTo>
                    <a:cubicBezTo>
                      <a:pt x="-10559" y="91446"/>
                      <a:pt x="112208" y="62165"/>
                      <a:pt x="146780" y="51229"/>
                    </a:cubicBezTo>
                    <a:cubicBezTo>
                      <a:pt x="181352" y="40293"/>
                      <a:pt x="238856" y="-4863"/>
                      <a:pt x="214514" y="4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: 図形 213">
                <a:extLst>
                  <a:ext uri="{FF2B5EF4-FFF2-40B4-BE49-F238E27FC236}">
                    <a16:creationId xmlns:a16="http://schemas.microsoft.com/office/drawing/2014/main" id="{4EECA387-8252-4DB7-8A0A-342F081E3812}"/>
                  </a:ext>
                </a:extLst>
              </p:cNvPr>
              <p:cNvSpPr/>
              <p:nvPr/>
            </p:nvSpPr>
            <p:spPr>
              <a:xfrm>
                <a:off x="4821044" y="6242008"/>
                <a:ext cx="1442173" cy="111304"/>
              </a:xfrm>
              <a:custGeom>
                <a:avLst/>
                <a:gdLst>
                  <a:gd name="connsiteX0" fmla="*/ 723 w 1442173"/>
                  <a:gd name="connsiteY0" fmla="*/ 42 h 111304"/>
                  <a:gd name="connsiteX1" fmla="*/ 89623 w 1442173"/>
                  <a:gd name="connsiteY1" fmla="*/ 99525 h 111304"/>
                  <a:gd name="connsiteX2" fmla="*/ 517189 w 1442173"/>
                  <a:gd name="connsiteY2" fmla="*/ 107992 h 111304"/>
                  <a:gd name="connsiteX3" fmla="*/ 1243206 w 1442173"/>
                  <a:gd name="connsiteY3" fmla="*/ 86825 h 111304"/>
                  <a:gd name="connsiteX4" fmla="*/ 1442173 w 1442173"/>
                  <a:gd name="connsiteY4" fmla="*/ 80475 h 111304"/>
                  <a:gd name="connsiteX5" fmla="*/ 714039 w 1442173"/>
                  <a:gd name="connsiteY5" fmla="*/ 88942 h 111304"/>
                  <a:gd name="connsiteX6" fmla="*/ 110789 w 1442173"/>
                  <a:gd name="connsiteY6" fmla="*/ 86825 h 111304"/>
                  <a:gd name="connsiteX7" fmla="*/ 723 w 1442173"/>
                  <a:gd name="connsiteY7" fmla="*/ 42 h 11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2173" h="111304">
                    <a:moveTo>
                      <a:pt x="723" y="42"/>
                    </a:moveTo>
                    <a:cubicBezTo>
                      <a:pt x="-2805" y="2159"/>
                      <a:pt x="3545" y="81533"/>
                      <a:pt x="89623" y="99525"/>
                    </a:cubicBezTo>
                    <a:cubicBezTo>
                      <a:pt x="175701" y="117517"/>
                      <a:pt x="324925" y="110109"/>
                      <a:pt x="517189" y="107992"/>
                    </a:cubicBezTo>
                    <a:cubicBezTo>
                      <a:pt x="709453" y="105875"/>
                      <a:pt x="1243206" y="86825"/>
                      <a:pt x="1243206" y="86825"/>
                    </a:cubicBezTo>
                    <a:lnTo>
                      <a:pt x="1442173" y="80475"/>
                    </a:lnTo>
                    <a:lnTo>
                      <a:pt x="714039" y="88942"/>
                    </a:lnTo>
                    <a:cubicBezTo>
                      <a:pt x="492142" y="90000"/>
                      <a:pt x="229322" y="97761"/>
                      <a:pt x="110789" y="86825"/>
                    </a:cubicBezTo>
                    <a:cubicBezTo>
                      <a:pt x="-7744" y="75889"/>
                      <a:pt x="4251" y="-2075"/>
                      <a:pt x="723" y="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E6B5FDDD-D36A-4532-8F86-6FF5D2E6F951}"/>
                  </a:ext>
                </a:extLst>
              </p:cNvPr>
              <p:cNvSpPr/>
              <p:nvPr/>
            </p:nvSpPr>
            <p:spPr>
              <a:xfrm>
                <a:off x="6193240" y="6256707"/>
                <a:ext cx="144110" cy="108751"/>
              </a:xfrm>
              <a:custGeom>
                <a:avLst/>
                <a:gdLst>
                  <a:gd name="connsiteX0" fmla="*/ 144060 w 144110"/>
                  <a:gd name="connsiteY0" fmla="*/ 160 h 108751"/>
                  <a:gd name="connsiteX1" fmla="*/ 46693 w 144110"/>
                  <a:gd name="connsiteY1" fmla="*/ 101760 h 108751"/>
                  <a:gd name="connsiteX2" fmla="*/ 127 w 144110"/>
                  <a:gd name="connsiteY2" fmla="*/ 97526 h 108751"/>
                  <a:gd name="connsiteX3" fmla="*/ 59393 w 144110"/>
                  <a:gd name="connsiteY3" fmla="*/ 78476 h 108751"/>
                  <a:gd name="connsiteX4" fmla="*/ 144060 w 144110"/>
                  <a:gd name="connsiteY4" fmla="*/ 160 h 10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10" h="108751">
                    <a:moveTo>
                      <a:pt x="144060" y="160"/>
                    </a:moveTo>
                    <a:cubicBezTo>
                      <a:pt x="141943" y="4041"/>
                      <a:pt x="70682" y="85532"/>
                      <a:pt x="46693" y="101760"/>
                    </a:cubicBezTo>
                    <a:cubicBezTo>
                      <a:pt x="22704" y="117988"/>
                      <a:pt x="-1990" y="101407"/>
                      <a:pt x="127" y="97526"/>
                    </a:cubicBezTo>
                    <a:cubicBezTo>
                      <a:pt x="2244" y="93645"/>
                      <a:pt x="37168" y="92940"/>
                      <a:pt x="59393" y="78476"/>
                    </a:cubicBezTo>
                    <a:cubicBezTo>
                      <a:pt x="81618" y="64012"/>
                      <a:pt x="146177" y="-3721"/>
                      <a:pt x="144060" y="1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3ADF4DB3-716D-4D72-B015-CD1D951C31A4}"/>
                  </a:ext>
                </a:extLst>
              </p:cNvPr>
              <p:cNvSpPr/>
              <p:nvPr/>
            </p:nvSpPr>
            <p:spPr>
              <a:xfrm>
                <a:off x="4809646" y="6271679"/>
                <a:ext cx="1379487" cy="121615"/>
              </a:xfrm>
              <a:custGeom>
                <a:avLst/>
                <a:gdLst>
                  <a:gd name="connsiteX0" fmla="*/ 1537 w 1379487"/>
                  <a:gd name="connsiteY0" fmla="*/ 4 h 121615"/>
                  <a:gd name="connsiteX1" fmla="*/ 143354 w 1379487"/>
                  <a:gd name="connsiteY1" fmla="*/ 99488 h 121615"/>
                  <a:gd name="connsiteX2" fmla="*/ 448154 w 1379487"/>
                  <a:gd name="connsiteY2" fmla="*/ 118538 h 121615"/>
                  <a:gd name="connsiteX3" fmla="*/ 1045054 w 1379487"/>
                  <a:gd name="connsiteY3" fmla="*/ 118538 h 121615"/>
                  <a:gd name="connsiteX4" fmla="*/ 1379487 w 1379487"/>
                  <a:gd name="connsiteY4" fmla="*/ 88904 h 121615"/>
                  <a:gd name="connsiteX5" fmla="*/ 225904 w 1379487"/>
                  <a:gd name="connsiteY5" fmla="*/ 103721 h 121615"/>
                  <a:gd name="connsiteX6" fmla="*/ 1537 w 1379487"/>
                  <a:gd name="connsiteY6" fmla="*/ 4 h 12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487" h="121615">
                    <a:moveTo>
                      <a:pt x="1537" y="4"/>
                    </a:moveTo>
                    <a:cubicBezTo>
                      <a:pt x="-12221" y="-702"/>
                      <a:pt x="68918" y="79732"/>
                      <a:pt x="143354" y="99488"/>
                    </a:cubicBezTo>
                    <a:cubicBezTo>
                      <a:pt x="217790" y="119244"/>
                      <a:pt x="297871" y="115363"/>
                      <a:pt x="448154" y="118538"/>
                    </a:cubicBezTo>
                    <a:cubicBezTo>
                      <a:pt x="598437" y="121713"/>
                      <a:pt x="889832" y="123477"/>
                      <a:pt x="1045054" y="118538"/>
                    </a:cubicBezTo>
                    <a:cubicBezTo>
                      <a:pt x="1200276" y="113599"/>
                      <a:pt x="1379487" y="88904"/>
                      <a:pt x="1379487" y="88904"/>
                    </a:cubicBezTo>
                    <a:cubicBezTo>
                      <a:pt x="1242962" y="86435"/>
                      <a:pt x="455915" y="116421"/>
                      <a:pt x="225904" y="103721"/>
                    </a:cubicBezTo>
                    <a:cubicBezTo>
                      <a:pt x="-4107" y="91021"/>
                      <a:pt x="15295" y="710"/>
                      <a:pt x="1537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ADA8F08B-C8D1-4329-9465-D779E0F88D3E}"/>
                  </a:ext>
                </a:extLst>
              </p:cNvPr>
              <p:cNvSpPr/>
              <p:nvPr/>
            </p:nvSpPr>
            <p:spPr>
              <a:xfrm>
                <a:off x="5903612" y="6361657"/>
                <a:ext cx="332545" cy="928391"/>
              </a:xfrm>
              <a:custGeom>
                <a:avLst/>
                <a:gdLst>
                  <a:gd name="connsiteX0" fmla="*/ 332088 w 332545"/>
                  <a:gd name="connsiteY0" fmla="*/ 1043 h 928391"/>
                  <a:gd name="connsiteX1" fmla="*/ 101371 w 332545"/>
                  <a:gd name="connsiteY1" fmla="*/ 519626 h 928391"/>
                  <a:gd name="connsiteX2" fmla="*/ 12471 w 332545"/>
                  <a:gd name="connsiteY2" fmla="*/ 737643 h 928391"/>
                  <a:gd name="connsiteX3" fmla="*/ 12471 w 332545"/>
                  <a:gd name="connsiteY3" fmla="*/ 775743 h 928391"/>
                  <a:gd name="connsiteX4" fmla="*/ 71738 w 332545"/>
                  <a:gd name="connsiteY4" fmla="*/ 928143 h 928391"/>
                  <a:gd name="connsiteX5" fmla="*/ 16705 w 332545"/>
                  <a:gd name="connsiteY5" fmla="*/ 809610 h 928391"/>
                  <a:gd name="connsiteX6" fmla="*/ 1888 w 332545"/>
                  <a:gd name="connsiteY6" fmla="*/ 735526 h 928391"/>
                  <a:gd name="connsiteX7" fmla="*/ 35755 w 332545"/>
                  <a:gd name="connsiteY7" fmla="*/ 667793 h 928391"/>
                  <a:gd name="connsiteX8" fmla="*/ 332088 w 332545"/>
                  <a:gd name="connsiteY8" fmla="*/ 1043 h 92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545" h="928391">
                    <a:moveTo>
                      <a:pt x="332088" y="1043"/>
                    </a:moveTo>
                    <a:cubicBezTo>
                      <a:pt x="343024" y="-23651"/>
                      <a:pt x="154640" y="396859"/>
                      <a:pt x="101371" y="519626"/>
                    </a:cubicBezTo>
                    <a:cubicBezTo>
                      <a:pt x="48101" y="642393"/>
                      <a:pt x="27288" y="694957"/>
                      <a:pt x="12471" y="737643"/>
                    </a:cubicBezTo>
                    <a:cubicBezTo>
                      <a:pt x="-2346" y="780329"/>
                      <a:pt x="2593" y="743993"/>
                      <a:pt x="12471" y="775743"/>
                    </a:cubicBezTo>
                    <a:cubicBezTo>
                      <a:pt x="22349" y="807493"/>
                      <a:pt x="71032" y="922499"/>
                      <a:pt x="71738" y="928143"/>
                    </a:cubicBezTo>
                    <a:cubicBezTo>
                      <a:pt x="72444" y="933788"/>
                      <a:pt x="28347" y="841713"/>
                      <a:pt x="16705" y="809610"/>
                    </a:cubicBezTo>
                    <a:cubicBezTo>
                      <a:pt x="5063" y="777507"/>
                      <a:pt x="-1287" y="759162"/>
                      <a:pt x="1888" y="735526"/>
                    </a:cubicBezTo>
                    <a:cubicBezTo>
                      <a:pt x="5063" y="711890"/>
                      <a:pt x="-16809" y="788796"/>
                      <a:pt x="35755" y="667793"/>
                    </a:cubicBezTo>
                    <a:cubicBezTo>
                      <a:pt x="88319" y="546790"/>
                      <a:pt x="321152" y="25737"/>
                      <a:pt x="332088" y="10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フリーフォーム: 図形 217">
                <a:extLst>
                  <a:ext uri="{FF2B5EF4-FFF2-40B4-BE49-F238E27FC236}">
                    <a16:creationId xmlns:a16="http://schemas.microsoft.com/office/drawing/2014/main" id="{656F0FA1-C4E7-4A6D-9593-FBC7278D04F6}"/>
                  </a:ext>
                </a:extLst>
              </p:cNvPr>
              <p:cNvSpPr/>
              <p:nvPr/>
            </p:nvSpPr>
            <p:spPr>
              <a:xfrm>
                <a:off x="5972965" y="6371167"/>
                <a:ext cx="239452" cy="574649"/>
              </a:xfrm>
              <a:custGeom>
                <a:avLst/>
                <a:gdLst>
                  <a:gd name="connsiteX0" fmla="*/ 239452 w 239452"/>
                  <a:gd name="connsiteY0" fmla="*/ 0 h 574649"/>
                  <a:gd name="connsiteX1" fmla="*/ 8735 w 239452"/>
                  <a:gd name="connsiteY1" fmla="*/ 552450 h 574649"/>
                  <a:gd name="connsiteX2" fmla="*/ 44718 w 239452"/>
                  <a:gd name="connsiteY2" fmla="*/ 474133 h 574649"/>
                  <a:gd name="connsiteX3" fmla="*/ 239452 w 239452"/>
                  <a:gd name="connsiteY3" fmla="*/ 0 h 5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452" h="574649">
                    <a:moveTo>
                      <a:pt x="239452" y="0"/>
                    </a:moveTo>
                    <a:lnTo>
                      <a:pt x="8735" y="552450"/>
                    </a:lnTo>
                    <a:cubicBezTo>
                      <a:pt x="-23721" y="631472"/>
                      <a:pt x="44718" y="474133"/>
                      <a:pt x="44718" y="474133"/>
                    </a:cubicBezTo>
                    <a:lnTo>
                      <a:pt x="23945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リーフォーム: 図形 218">
                <a:extLst>
                  <a:ext uri="{FF2B5EF4-FFF2-40B4-BE49-F238E27FC236}">
                    <a16:creationId xmlns:a16="http://schemas.microsoft.com/office/drawing/2014/main" id="{990F4CBF-01F2-4FA1-AE10-587B772B5AC8}"/>
                  </a:ext>
                </a:extLst>
              </p:cNvPr>
              <p:cNvSpPr/>
              <p:nvPr/>
            </p:nvSpPr>
            <p:spPr>
              <a:xfrm>
                <a:off x="5960057" y="6385969"/>
                <a:ext cx="262999" cy="902924"/>
              </a:xfrm>
              <a:custGeom>
                <a:avLst/>
                <a:gdLst>
                  <a:gd name="connsiteX0" fmla="*/ 262943 w 262999"/>
                  <a:gd name="connsiteY0" fmla="*/ 14 h 902924"/>
                  <a:gd name="connsiteX1" fmla="*/ 61860 w 262999"/>
                  <a:gd name="connsiteY1" fmla="*/ 518598 h 902924"/>
                  <a:gd name="connsiteX2" fmla="*/ 17410 w 262999"/>
                  <a:gd name="connsiteY2" fmla="*/ 645598 h 902924"/>
                  <a:gd name="connsiteX3" fmla="*/ 15293 w 262999"/>
                  <a:gd name="connsiteY3" fmla="*/ 719681 h 902924"/>
                  <a:gd name="connsiteX4" fmla="*/ 15293 w 262999"/>
                  <a:gd name="connsiteY4" fmla="*/ 901714 h 902924"/>
                  <a:gd name="connsiteX5" fmla="*/ 4710 w 262999"/>
                  <a:gd name="connsiteY5" fmla="*/ 791648 h 902924"/>
                  <a:gd name="connsiteX6" fmla="*/ 2593 w 262999"/>
                  <a:gd name="connsiteY6" fmla="*/ 649831 h 902924"/>
                  <a:gd name="connsiteX7" fmla="*/ 40693 w 262999"/>
                  <a:gd name="connsiteY7" fmla="*/ 535531 h 902924"/>
                  <a:gd name="connsiteX8" fmla="*/ 262943 w 262999"/>
                  <a:gd name="connsiteY8" fmla="*/ 14 h 90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999" h="902924">
                    <a:moveTo>
                      <a:pt x="262943" y="14"/>
                    </a:moveTo>
                    <a:cubicBezTo>
                      <a:pt x="266471" y="-2808"/>
                      <a:pt x="102782" y="411001"/>
                      <a:pt x="61860" y="518598"/>
                    </a:cubicBezTo>
                    <a:cubicBezTo>
                      <a:pt x="20938" y="626195"/>
                      <a:pt x="25171" y="612084"/>
                      <a:pt x="17410" y="645598"/>
                    </a:cubicBezTo>
                    <a:cubicBezTo>
                      <a:pt x="9649" y="679112"/>
                      <a:pt x="15646" y="676995"/>
                      <a:pt x="15293" y="719681"/>
                    </a:cubicBezTo>
                    <a:cubicBezTo>
                      <a:pt x="14940" y="762367"/>
                      <a:pt x="17057" y="889719"/>
                      <a:pt x="15293" y="901714"/>
                    </a:cubicBezTo>
                    <a:cubicBezTo>
                      <a:pt x="13529" y="913709"/>
                      <a:pt x="6827" y="833628"/>
                      <a:pt x="4710" y="791648"/>
                    </a:cubicBezTo>
                    <a:cubicBezTo>
                      <a:pt x="2593" y="749668"/>
                      <a:pt x="-3404" y="692517"/>
                      <a:pt x="2593" y="649831"/>
                    </a:cubicBezTo>
                    <a:cubicBezTo>
                      <a:pt x="8590" y="607145"/>
                      <a:pt x="-582" y="640659"/>
                      <a:pt x="40693" y="535531"/>
                    </a:cubicBezTo>
                    <a:cubicBezTo>
                      <a:pt x="81968" y="430403"/>
                      <a:pt x="259415" y="2836"/>
                      <a:pt x="262943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DC7F611C-DEF8-4314-A3F2-19B7EEC7A536}"/>
                  </a:ext>
                </a:extLst>
              </p:cNvPr>
              <p:cNvSpPr/>
              <p:nvPr/>
            </p:nvSpPr>
            <p:spPr>
              <a:xfrm>
                <a:off x="6321694" y="6135765"/>
                <a:ext cx="347945" cy="124123"/>
              </a:xfrm>
              <a:custGeom>
                <a:avLst/>
                <a:gdLst>
                  <a:gd name="connsiteX0" fmla="*/ 347923 w 347945"/>
                  <a:gd name="connsiteY0" fmla="*/ 452 h 124123"/>
                  <a:gd name="connsiteX1" fmla="*/ 282306 w 347945"/>
                  <a:gd name="connsiteY1" fmla="*/ 59718 h 124123"/>
                  <a:gd name="connsiteX2" fmla="*/ 170123 w 347945"/>
                  <a:gd name="connsiteY2" fmla="*/ 97818 h 124123"/>
                  <a:gd name="connsiteX3" fmla="*/ 119323 w 347945"/>
                  <a:gd name="connsiteY3" fmla="*/ 106285 h 124123"/>
                  <a:gd name="connsiteX4" fmla="*/ 64289 w 347945"/>
                  <a:gd name="connsiteY4" fmla="*/ 99935 h 124123"/>
                  <a:gd name="connsiteX5" fmla="*/ 789 w 347945"/>
                  <a:gd name="connsiteY5" fmla="*/ 123218 h 124123"/>
                  <a:gd name="connsiteX6" fmla="*/ 110856 w 347945"/>
                  <a:gd name="connsiteY6" fmla="*/ 116868 h 124123"/>
                  <a:gd name="connsiteX7" fmla="*/ 275956 w 347945"/>
                  <a:gd name="connsiteY7" fmla="*/ 93585 h 124123"/>
                  <a:gd name="connsiteX8" fmla="*/ 347923 w 347945"/>
                  <a:gd name="connsiteY8" fmla="*/ 452 h 1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7945" h="124123">
                    <a:moveTo>
                      <a:pt x="347923" y="452"/>
                    </a:moveTo>
                    <a:cubicBezTo>
                      <a:pt x="348981" y="-5192"/>
                      <a:pt x="311939" y="43490"/>
                      <a:pt x="282306" y="59718"/>
                    </a:cubicBezTo>
                    <a:cubicBezTo>
                      <a:pt x="252673" y="75946"/>
                      <a:pt x="197287" y="90057"/>
                      <a:pt x="170123" y="97818"/>
                    </a:cubicBezTo>
                    <a:cubicBezTo>
                      <a:pt x="142959" y="105579"/>
                      <a:pt x="136962" y="105932"/>
                      <a:pt x="119323" y="106285"/>
                    </a:cubicBezTo>
                    <a:cubicBezTo>
                      <a:pt x="101684" y="106638"/>
                      <a:pt x="84045" y="97113"/>
                      <a:pt x="64289" y="99935"/>
                    </a:cubicBezTo>
                    <a:cubicBezTo>
                      <a:pt x="44533" y="102757"/>
                      <a:pt x="-6972" y="120396"/>
                      <a:pt x="789" y="123218"/>
                    </a:cubicBezTo>
                    <a:cubicBezTo>
                      <a:pt x="8550" y="126040"/>
                      <a:pt x="64995" y="121807"/>
                      <a:pt x="110856" y="116868"/>
                    </a:cubicBezTo>
                    <a:cubicBezTo>
                      <a:pt x="156717" y="111929"/>
                      <a:pt x="234681" y="108754"/>
                      <a:pt x="275956" y="93585"/>
                    </a:cubicBezTo>
                    <a:cubicBezTo>
                      <a:pt x="317231" y="78416"/>
                      <a:pt x="346865" y="6096"/>
                      <a:pt x="347923" y="4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46E4FE2A-2E2B-46C8-A587-09C9551DCBBD}"/>
                  </a:ext>
                </a:extLst>
              </p:cNvPr>
              <p:cNvSpPr/>
              <p:nvPr/>
            </p:nvSpPr>
            <p:spPr>
              <a:xfrm>
                <a:off x="6401796" y="6121354"/>
                <a:ext cx="290853" cy="871683"/>
              </a:xfrm>
              <a:custGeom>
                <a:avLst/>
                <a:gdLst>
                  <a:gd name="connsiteX0" fmla="*/ 267821 w 290853"/>
                  <a:gd name="connsiteY0" fmla="*/ 46 h 871683"/>
                  <a:gd name="connsiteX1" fmla="*/ 284754 w 290853"/>
                  <a:gd name="connsiteY1" fmla="*/ 93179 h 871683"/>
                  <a:gd name="connsiteX2" fmla="*/ 261471 w 290853"/>
                  <a:gd name="connsiteY2" fmla="*/ 143979 h 871683"/>
                  <a:gd name="connsiteX3" fmla="*/ 130237 w 290853"/>
                  <a:gd name="connsiteY3" fmla="*/ 546146 h 871683"/>
                  <a:gd name="connsiteX4" fmla="*/ 1121 w 290853"/>
                  <a:gd name="connsiteY4" fmla="*/ 867879 h 871683"/>
                  <a:gd name="connsiteX5" fmla="*/ 206437 w 290853"/>
                  <a:gd name="connsiteY5" fmla="*/ 326013 h 871683"/>
                  <a:gd name="connsiteX6" fmla="*/ 288987 w 290853"/>
                  <a:gd name="connsiteY6" fmla="*/ 105879 h 871683"/>
                  <a:gd name="connsiteX7" fmla="*/ 267821 w 290853"/>
                  <a:gd name="connsiteY7" fmla="*/ 46 h 87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853" h="871683">
                    <a:moveTo>
                      <a:pt x="267821" y="46"/>
                    </a:moveTo>
                    <a:cubicBezTo>
                      <a:pt x="267115" y="-2071"/>
                      <a:pt x="285812" y="69190"/>
                      <a:pt x="284754" y="93179"/>
                    </a:cubicBezTo>
                    <a:cubicBezTo>
                      <a:pt x="283696" y="117168"/>
                      <a:pt x="287224" y="68485"/>
                      <a:pt x="261471" y="143979"/>
                    </a:cubicBezTo>
                    <a:cubicBezTo>
                      <a:pt x="235718" y="219473"/>
                      <a:pt x="173629" y="425496"/>
                      <a:pt x="130237" y="546146"/>
                    </a:cubicBezTo>
                    <a:cubicBezTo>
                      <a:pt x="86845" y="666796"/>
                      <a:pt x="-11579" y="904568"/>
                      <a:pt x="1121" y="867879"/>
                    </a:cubicBezTo>
                    <a:cubicBezTo>
                      <a:pt x="13821" y="831190"/>
                      <a:pt x="158459" y="453013"/>
                      <a:pt x="206437" y="326013"/>
                    </a:cubicBezTo>
                    <a:cubicBezTo>
                      <a:pt x="254415" y="199013"/>
                      <a:pt x="279462" y="156679"/>
                      <a:pt x="288987" y="105879"/>
                    </a:cubicBezTo>
                    <a:cubicBezTo>
                      <a:pt x="298512" y="55079"/>
                      <a:pt x="268527" y="2163"/>
                      <a:pt x="267821" y="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289CC757-C07C-44CA-AA14-D71D7D9665B2}"/>
                  </a:ext>
                </a:extLst>
              </p:cNvPr>
              <p:cNvSpPr/>
              <p:nvPr/>
            </p:nvSpPr>
            <p:spPr>
              <a:xfrm>
                <a:off x="6106408" y="6677702"/>
                <a:ext cx="414085" cy="116883"/>
              </a:xfrm>
              <a:custGeom>
                <a:avLst/>
                <a:gdLst>
                  <a:gd name="connsiteX0" fmla="*/ 408692 w 414085"/>
                  <a:gd name="connsiteY0" fmla="*/ 381 h 116883"/>
                  <a:gd name="connsiteX1" fmla="*/ 89075 w 414085"/>
                  <a:gd name="connsiteY1" fmla="*/ 95631 h 116883"/>
                  <a:gd name="connsiteX2" fmla="*/ 175 w 414085"/>
                  <a:gd name="connsiteY2" fmla="*/ 112565 h 116883"/>
                  <a:gd name="connsiteX3" fmla="*/ 103892 w 414085"/>
                  <a:gd name="connsiteY3" fmla="*/ 112565 h 116883"/>
                  <a:gd name="connsiteX4" fmla="*/ 275342 w 414085"/>
                  <a:gd name="connsiteY4" fmla="*/ 63881 h 116883"/>
                  <a:gd name="connsiteX5" fmla="*/ 408692 w 414085"/>
                  <a:gd name="connsiteY5" fmla="*/ 381 h 11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85" h="116883">
                    <a:moveTo>
                      <a:pt x="408692" y="381"/>
                    </a:moveTo>
                    <a:cubicBezTo>
                      <a:pt x="377647" y="5673"/>
                      <a:pt x="157161" y="76934"/>
                      <a:pt x="89075" y="95631"/>
                    </a:cubicBezTo>
                    <a:cubicBezTo>
                      <a:pt x="20989" y="114328"/>
                      <a:pt x="-2295" y="109743"/>
                      <a:pt x="175" y="112565"/>
                    </a:cubicBezTo>
                    <a:cubicBezTo>
                      <a:pt x="2644" y="115387"/>
                      <a:pt x="58031" y="120679"/>
                      <a:pt x="103892" y="112565"/>
                    </a:cubicBezTo>
                    <a:cubicBezTo>
                      <a:pt x="149753" y="104451"/>
                      <a:pt x="221720" y="81520"/>
                      <a:pt x="275342" y="63881"/>
                    </a:cubicBezTo>
                    <a:cubicBezTo>
                      <a:pt x="328964" y="46242"/>
                      <a:pt x="439737" y="-4911"/>
                      <a:pt x="408692" y="3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4057DC7E-BA45-40EA-8D54-BE410B87F10D}"/>
                  </a:ext>
                </a:extLst>
              </p:cNvPr>
              <p:cNvSpPr/>
              <p:nvPr/>
            </p:nvSpPr>
            <p:spPr>
              <a:xfrm>
                <a:off x="5968703" y="7274959"/>
                <a:ext cx="480484" cy="445047"/>
              </a:xfrm>
              <a:custGeom>
                <a:avLst/>
                <a:gdLst>
                  <a:gd name="connsiteX0" fmla="*/ 297 w 480484"/>
                  <a:gd name="connsiteY0" fmla="*/ 24 h 445047"/>
                  <a:gd name="connsiteX1" fmla="*/ 91314 w 480484"/>
                  <a:gd name="connsiteY1" fmla="*/ 302708 h 445047"/>
                  <a:gd name="connsiteX2" fmla="*/ 123064 w 480484"/>
                  <a:gd name="connsiteY2" fmla="*/ 408541 h 445047"/>
                  <a:gd name="connsiteX3" fmla="*/ 167514 w 480484"/>
                  <a:gd name="connsiteY3" fmla="*/ 438174 h 445047"/>
                  <a:gd name="connsiteX4" fmla="*/ 237364 w 480484"/>
                  <a:gd name="connsiteY4" fmla="*/ 440291 h 445047"/>
                  <a:gd name="connsiteX5" fmla="*/ 436330 w 480484"/>
                  <a:gd name="connsiteY5" fmla="*/ 383141 h 445047"/>
                  <a:gd name="connsiteX6" fmla="*/ 470197 w 480484"/>
                  <a:gd name="connsiteY6" fmla="*/ 357741 h 445047"/>
                  <a:gd name="connsiteX7" fmla="*/ 296630 w 480484"/>
                  <a:gd name="connsiteY7" fmla="*/ 395841 h 445047"/>
                  <a:gd name="connsiteX8" fmla="*/ 154814 w 480484"/>
                  <a:gd name="connsiteY8" fmla="*/ 406424 h 445047"/>
                  <a:gd name="connsiteX9" fmla="*/ 125180 w 480484"/>
                  <a:gd name="connsiteY9" fmla="*/ 319641 h 445047"/>
                  <a:gd name="connsiteX10" fmla="*/ 297 w 480484"/>
                  <a:gd name="connsiteY10" fmla="*/ 24 h 4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0484" h="445047">
                    <a:moveTo>
                      <a:pt x="297" y="24"/>
                    </a:moveTo>
                    <a:cubicBezTo>
                      <a:pt x="-5347" y="-2798"/>
                      <a:pt x="70853" y="234622"/>
                      <a:pt x="91314" y="302708"/>
                    </a:cubicBezTo>
                    <a:cubicBezTo>
                      <a:pt x="111775" y="370794"/>
                      <a:pt x="110364" y="385963"/>
                      <a:pt x="123064" y="408541"/>
                    </a:cubicBezTo>
                    <a:cubicBezTo>
                      <a:pt x="135764" y="431119"/>
                      <a:pt x="148464" y="432882"/>
                      <a:pt x="167514" y="438174"/>
                    </a:cubicBezTo>
                    <a:cubicBezTo>
                      <a:pt x="186564" y="443466"/>
                      <a:pt x="192561" y="449463"/>
                      <a:pt x="237364" y="440291"/>
                    </a:cubicBezTo>
                    <a:cubicBezTo>
                      <a:pt x="282167" y="431119"/>
                      <a:pt x="397525" y="396899"/>
                      <a:pt x="436330" y="383141"/>
                    </a:cubicBezTo>
                    <a:cubicBezTo>
                      <a:pt x="475135" y="369383"/>
                      <a:pt x="493480" y="355624"/>
                      <a:pt x="470197" y="357741"/>
                    </a:cubicBezTo>
                    <a:cubicBezTo>
                      <a:pt x="446914" y="359858"/>
                      <a:pt x="349194" y="387727"/>
                      <a:pt x="296630" y="395841"/>
                    </a:cubicBezTo>
                    <a:cubicBezTo>
                      <a:pt x="244066" y="403955"/>
                      <a:pt x="183389" y="419124"/>
                      <a:pt x="154814" y="406424"/>
                    </a:cubicBezTo>
                    <a:cubicBezTo>
                      <a:pt x="126239" y="393724"/>
                      <a:pt x="149169" y="384199"/>
                      <a:pt x="125180" y="319641"/>
                    </a:cubicBezTo>
                    <a:cubicBezTo>
                      <a:pt x="101191" y="255083"/>
                      <a:pt x="5941" y="2846"/>
                      <a:pt x="297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6C2BAEC5-ED0D-4452-B505-35148BA68E7D}"/>
                  </a:ext>
                </a:extLst>
              </p:cNvPr>
              <p:cNvSpPr/>
              <p:nvPr/>
            </p:nvSpPr>
            <p:spPr>
              <a:xfrm>
                <a:off x="6390739" y="6987032"/>
                <a:ext cx="92748" cy="648917"/>
              </a:xfrm>
              <a:custGeom>
                <a:avLst/>
                <a:gdLst>
                  <a:gd name="connsiteX0" fmla="*/ 20644 w 92748"/>
                  <a:gd name="connsiteY0" fmla="*/ 85 h 648917"/>
                  <a:gd name="connsiteX1" fmla="*/ 12178 w 92748"/>
                  <a:gd name="connsiteY1" fmla="*/ 391668 h 648917"/>
                  <a:gd name="connsiteX2" fmla="*/ 50278 w 92748"/>
                  <a:gd name="connsiteY2" fmla="*/ 510201 h 648917"/>
                  <a:gd name="connsiteX3" fmla="*/ 92611 w 92748"/>
                  <a:gd name="connsiteY3" fmla="*/ 601218 h 648917"/>
                  <a:gd name="connsiteX4" fmla="*/ 35461 w 92748"/>
                  <a:gd name="connsiteY4" fmla="*/ 647785 h 648917"/>
                  <a:gd name="connsiteX5" fmla="*/ 82028 w 92748"/>
                  <a:gd name="connsiteY5" fmla="*/ 626618 h 648917"/>
                  <a:gd name="connsiteX6" fmla="*/ 65094 w 92748"/>
                  <a:gd name="connsiteY6" fmla="*/ 541951 h 648917"/>
                  <a:gd name="connsiteX7" fmla="*/ 1594 w 92748"/>
                  <a:gd name="connsiteY7" fmla="*/ 357801 h 648917"/>
                  <a:gd name="connsiteX8" fmla="*/ 20644 w 92748"/>
                  <a:gd name="connsiteY8" fmla="*/ 85 h 64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748" h="648917">
                    <a:moveTo>
                      <a:pt x="20644" y="85"/>
                    </a:moveTo>
                    <a:cubicBezTo>
                      <a:pt x="22408" y="5730"/>
                      <a:pt x="7239" y="306649"/>
                      <a:pt x="12178" y="391668"/>
                    </a:cubicBezTo>
                    <a:cubicBezTo>
                      <a:pt x="17117" y="476687"/>
                      <a:pt x="36873" y="475276"/>
                      <a:pt x="50278" y="510201"/>
                    </a:cubicBezTo>
                    <a:cubicBezTo>
                      <a:pt x="63683" y="545126"/>
                      <a:pt x="95081" y="578287"/>
                      <a:pt x="92611" y="601218"/>
                    </a:cubicBezTo>
                    <a:cubicBezTo>
                      <a:pt x="90142" y="624149"/>
                      <a:pt x="37225" y="643552"/>
                      <a:pt x="35461" y="647785"/>
                    </a:cubicBezTo>
                    <a:cubicBezTo>
                      <a:pt x="33697" y="652018"/>
                      <a:pt x="77089" y="644257"/>
                      <a:pt x="82028" y="626618"/>
                    </a:cubicBezTo>
                    <a:cubicBezTo>
                      <a:pt x="86967" y="608979"/>
                      <a:pt x="78500" y="586754"/>
                      <a:pt x="65094" y="541951"/>
                    </a:cubicBezTo>
                    <a:cubicBezTo>
                      <a:pt x="51688" y="497148"/>
                      <a:pt x="9708" y="445643"/>
                      <a:pt x="1594" y="357801"/>
                    </a:cubicBezTo>
                    <a:cubicBezTo>
                      <a:pt x="-6520" y="269959"/>
                      <a:pt x="18880" y="-5560"/>
                      <a:pt x="20644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楕円 224">
                <a:extLst>
                  <a:ext uri="{FF2B5EF4-FFF2-40B4-BE49-F238E27FC236}">
                    <a16:creationId xmlns:a16="http://schemas.microsoft.com/office/drawing/2014/main" id="{C4CE716B-F23F-480B-865C-2A585B7CCC60}"/>
                  </a:ext>
                </a:extLst>
              </p:cNvPr>
              <p:cNvSpPr/>
              <p:nvPr/>
            </p:nvSpPr>
            <p:spPr>
              <a:xfrm rot="20945490">
                <a:off x="6197600" y="7260166"/>
                <a:ext cx="45719" cy="8043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8452062B-8041-4F77-9392-A7B6A9D8A38D}"/>
                  </a:ext>
                </a:extLst>
              </p:cNvPr>
              <p:cNvSpPr/>
              <p:nvPr/>
            </p:nvSpPr>
            <p:spPr>
              <a:xfrm>
                <a:off x="4895891" y="6363742"/>
                <a:ext cx="1257241" cy="1377617"/>
              </a:xfrm>
              <a:custGeom>
                <a:avLst/>
                <a:gdLst>
                  <a:gd name="connsiteX0" fmla="*/ 4192 w 1257241"/>
                  <a:gd name="connsiteY0" fmla="*/ 5308 h 1377617"/>
                  <a:gd name="connsiteX1" fmla="*/ 520659 w 1257241"/>
                  <a:gd name="connsiteY1" fmla="*/ 646658 h 1377617"/>
                  <a:gd name="connsiteX2" fmla="*/ 1189526 w 1257241"/>
                  <a:gd name="connsiteY2" fmla="*/ 1315525 h 1377617"/>
                  <a:gd name="connsiteX3" fmla="*/ 1136609 w 1257241"/>
                  <a:gd name="connsiteY3" fmla="*/ 1243558 h 1377617"/>
                  <a:gd name="connsiteX4" fmla="*/ 323809 w 1257241"/>
                  <a:gd name="connsiteY4" fmla="*/ 390541 h 1377617"/>
                  <a:gd name="connsiteX5" fmla="*/ 4192 w 1257241"/>
                  <a:gd name="connsiteY5" fmla="*/ 5308 h 137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241" h="1377617">
                    <a:moveTo>
                      <a:pt x="4192" y="5308"/>
                    </a:moveTo>
                    <a:cubicBezTo>
                      <a:pt x="37000" y="47994"/>
                      <a:pt x="323103" y="428289"/>
                      <a:pt x="520659" y="646658"/>
                    </a:cubicBezTo>
                    <a:cubicBezTo>
                      <a:pt x="718215" y="865028"/>
                      <a:pt x="1086868" y="1216042"/>
                      <a:pt x="1189526" y="1315525"/>
                    </a:cubicBezTo>
                    <a:cubicBezTo>
                      <a:pt x="1292184" y="1415008"/>
                      <a:pt x="1280895" y="1397722"/>
                      <a:pt x="1136609" y="1243558"/>
                    </a:cubicBezTo>
                    <a:cubicBezTo>
                      <a:pt x="992323" y="1089394"/>
                      <a:pt x="511487" y="595858"/>
                      <a:pt x="323809" y="390541"/>
                    </a:cubicBezTo>
                    <a:cubicBezTo>
                      <a:pt x="136131" y="185224"/>
                      <a:pt x="-28616" y="-37378"/>
                      <a:pt x="4192" y="5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194D997E-966A-4477-B617-213EFBC2AC1B}"/>
                  </a:ext>
                </a:extLst>
              </p:cNvPr>
              <p:cNvSpPr/>
              <p:nvPr/>
            </p:nvSpPr>
            <p:spPr>
              <a:xfrm>
                <a:off x="4852407" y="6374911"/>
                <a:ext cx="1270660" cy="1362731"/>
              </a:xfrm>
              <a:custGeom>
                <a:avLst/>
                <a:gdLst>
                  <a:gd name="connsiteX0" fmla="*/ 3226 w 1270660"/>
                  <a:gd name="connsiteY0" fmla="*/ 2606 h 1362731"/>
                  <a:gd name="connsiteX1" fmla="*/ 608593 w 1270660"/>
                  <a:gd name="connsiteY1" fmla="*/ 770956 h 1362731"/>
                  <a:gd name="connsiteX2" fmla="*/ 1264760 w 1270660"/>
                  <a:gd name="connsiteY2" fmla="*/ 1353039 h 1362731"/>
                  <a:gd name="connsiteX3" fmla="*/ 879526 w 1270660"/>
                  <a:gd name="connsiteY3" fmla="*/ 1050356 h 1362731"/>
                  <a:gd name="connsiteX4" fmla="*/ 3226 w 1270660"/>
                  <a:gd name="connsiteY4" fmla="*/ 2606 h 136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660" h="1362731">
                    <a:moveTo>
                      <a:pt x="3226" y="2606"/>
                    </a:moveTo>
                    <a:cubicBezTo>
                      <a:pt x="-41929" y="-43961"/>
                      <a:pt x="398337" y="545884"/>
                      <a:pt x="608593" y="770956"/>
                    </a:cubicBezTo>
                    <a:cubicBezTo>
                      <a:pt x="818849" y="996028"/>
                      <a:pt x="1219605" y="1306472"/>
                      <a:pt x="1264760" y="1353039"/>
                    </a:cubicBezTo>
                    <a:cubicBezTo>
                      <a:pt x="1309915" y="1399606"/>
                      <a:pt x="1087665" y="1275076"/>
                      <a:pt x="879526" y="1050356"/>
                    </a:cubicBezTo>
                    <a:cubicBezTo>
                      <a:pt x="671387" y="825637"/>
                      <a:pt x="48381" y="49173"/>
                      <a:pt x="3226" y="26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FD8B8C8C-B5DF-487E-A2EF-965A140CC6DF}"/>
                  </a:ext>
                </a:extLst>
              </p:cNvPr>
              <p:cNvSpPr/>
              <p:nvPr/>
            </p:nvSpPr>
            <p:spPr>
              <a:xfrm>
                <a:off x="4769213" y="6215498"/>
                <a:ext cx="101411" cy="177809"/>
              </a:xfrm>
              <a:custGeom>
                <a:avLst/>
                <a:gdLst>
                  <a:gd name="connsiteX0" fmla="*/ 3870 w 101411"/>
                  <a:gd name="connsiteY0" fmla="*/ 3269 h 177809"/>
                  <a:gd name="connsiteX1" fmla="*/ 101237 w 101411"/>
                  <a:gd name="connsiteY1" fmla="*/ 176835 h 177809"/>
                  <a:gd name="connsiteX2" fmla="*/ 27154 w 101411"/>
                  <a:gd name="connsiteY2" fmla="*/ 71002 h 177809"/>
                  <a:gd name="connsiteX3" fmla="*/ 3870 w 101411"/>
                  <a:gd name="connsiteY3" fmla="*/ 3269 h 17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11" h="177809">
                    <a:moveTo>
                      <a:pt x="3870" y="3269"/>
                    </a:moveTo>
                    <a:cubicBezTo>
                      <a:pt x="16217" y="20908"/>
                      <a:pt x="97356" y="165546"/>
                      <a:pt x="101237" y="176835"/>
                    </a:cubicBezTo>
                    <a:cubicBezTo>
                      <a:pt x="105118" y="188124"/>
                      <a:pt x="43029" y="98166"/>
                      <a:pt x="27154" y="71002"/>
                    </a:cubicBezTo>
                    <a:cubicBezTo>
                      <a:pt x="11279" y="43838"/>
                      <a:pt x="-8477" y="-14370"/>
                      <a:pt x="3870" y="3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四角形: 角を丸くする 228">
                <a:extLst>
                  <a:ext uri="{FF2B5EF4-FFF2-40B4-BE49-F238E27FC236}">
                    <a16:creationId xmlns:a16="http://schemas.microsoft.com/office/drawing/2014/main" id="{E2736674-5C2D-49A6-899B-8382732A6BE6}"/>
                  </a:ext>
                </a:extLst>
              </p:cNvPr>
              <p:cNvSpPr/>
              <p:nvPr/>
            </p:nvSpPr>
            <p:spPr>
              <a:xfrm rot="20019618">
                <a:off x="4597400" y="6366934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四角形: 角を丸くする 229">
                <a:extLst>
                  <a:ext uri="{FF2B5EF4-FFF2-40B4-BE49-F238E27FC236}">
                    <a16:creationId xmlns:a16="http://schemas.microsoft.com/office/drawing/2014/main" id="{2D0B79FA-D2DD-4333-842B-EEFA0419A6CE}"/>
                  </a:ext>
                </a:extLst>
              </p:cNvPr>
              <p:cNvSpPr/>
              <p:nvPr/>
            </p:nvSpPr>
            <p:spPr>
              <a:xfrm rot="20019618">
                <a:off x="4654550" y="6453718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四角形: 角を丸くする 230">
                <a:extLst>
                  <a:ext uri="{FF2B5EF4-FFF2-40B4-BE49-F238E27FC236}">
                    <a16:creationId xmlns:a16="http://schemas.microsoft.com/office/drawing/2014/main" id="{FEE957E7-9557-4A29-A02D-146A47B74107}"/>
                  </a:ext>
                </a:extLst>
              </p:cNvPr>
              <p:cNvSpPr/>
              <p:nvPr/>
            </p:nvSpPr>
            <p:spPr>
              <a:xfrm rot="20019618">
                <a:off x="4713817" y="6544734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四角形: 角を丸くする 231">
                <a:extLst>
                  <a:ext uri="{FF2B5EF4-FFF2-40B4-BE49-F238E27FC236}">
                    <a16:creationId xmlns:a16="http://schemas.microsoft.com/office/drawing/2014/main" id="{7F8A7820-85CD-412A-B316-2AC8D798974B}"/>
                  </a:ext>
                </a:extLst>
              </p:cNvPr>
              <p:cNvSpPr/>
              <p:nvPr/>
            </p:nvSpPr>
            <p:spPr>
              <a:xfrm rot="20127738">
                <a:off x="4775201" y="6629401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四角形: 角を丸くする 232">
                <a:extLst>
                  <a:ext uri="{FF2B5EF4-FFF2-40B4-BE49-F238E27FC236}">
                    <a16:creationId xmlns:a16="http://schemas.microsoft.com/office/drawing/2014/main" id="{E642AAE7-8FDF-4505-82F2-17FFD94A411F}"/>
                  </a:ext>
                </a:extLst>
              </p:cNvPr>
              <p:cNvSpPr/>
              <p:nvPr/>
            </p:nvSpPr>
            <p:spPr>
              <a:xfrm rot="19516418">
                <a:off x="4849284" y="6711951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四角形: 角を丸くする 233">
                <a:extLst>
                  <a:ext uri="{FF2B5EF4-FFF2-40B4-BE49-F238E27FC236}">
                    <a16:creationId xmlns:a16="http://schemas.microsoft.com/office/drawing/2014/main" id="{D36D3DEA-3031-4BB3-84FD-59700B711BA1}"/>
                  </a:ext>
                </a:extLst>
              </p:cNvPr>
              <p:cNvSpPr/>
              <p:nvPr/>
            </p:nvSpPr>
            <p:spPr>
              <a:xfrm rot="19576253">
                <a:off x="4912784" y="6796618"/>
                <a:ext cx="196850" cy="45719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C7BBA5B4-8684-412A-B38E-D76D92EB3A8C}"/>
                  </a:ext>
                </a:extLst>
              </p:cNvPr>
              <p:cNvSpPr/>
              <p:nvPr/>
            </p:nvSpPr>
            <p:spPr>
              <a:xfrm>
                <a:off x="3997811" y="6499595"/>
                <a:ext cx="3528234" cy="1998412"/>
              </a:xfrm>
              <a:custGeom>
                <a:avLst/>
                <a:gdLst>
                  <a:gd name="connsiteX0" fmla="*/ 15389 w 3528234"/>
                  <a:gd name="connsiteY0" fmla="*/ 11272 h 1998412"/>
                  <a:gd name="connsiteX1" fmla="*/ 701189 w 3528234"/>
                  <a:gd name="connsiteY1" fmla="*/ 832538 h 1998412"/>
                  <a:gd name="connsiteX2" fmla="*/ 1336189 w 3528234"/>
                  <a:gd name="connsiteY2" fmla="*/ 1459072 h 1998412"/>
                  <a:gd name="connsiteX3" fmla="*/ 1894989 w 3528234"/>
                  <a:gd name="connsiteY3" fmla="*/ 1704605 h 1998412"/>
                  <a:gd name="connsiteX4" fmla="*/ 3503656 w 3528234"/>
                  <a:gd name="connsiteY4" fmla="*/ 1992472 h 1998412"/>
                  <a:gd name="connsiteX5" fmla="*/ 2767056 w 3528234"/>
                  <a:gd name="connsiteY5" fmla="*/ 1865472 h 1998412"/>
                  <a:gd name="connsiteX6" fmla="*/ 1403922 w 3528234"/>
                  <a:gd name="connsiteY6" fmla="*/ 1476005 h 1998412"/>
                  <a:gd name="connsiteX7" fmla="*/ 15389 w 3528234"/>
                  <a:gd name="connsiteY7" fmla="*/ 11272 h 199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8234" h="1998412">
                    <a:moveTo>
                      <a:pt x="15389" y="11272"/>
                    </a:moveTo>
                    <a:cubicBezTo>
                      <a:pt x="-101733" y="-95972"/>
                      <a:pt x="481056" y="591238"/>
                      <a:pt x="701189" y="832538"/>
                    </a:cubicBezTo>
                    <a:cubicBezTo>
                      <a:pt x="921322" y="1073838"/>
                      <a:pt x="1137222" y="1313728"/>
                      <a:pt x="1336189" y="1459072"/>
                    </a:cubicBezTo>
                    <a:cubicBezTo>
                      <a:pt x="1535156" y="1604416"/>
                      <a:pt x="1533745" y="1615705"/>
                      <a:pt x="1894989" y="1704605"/>
                    </a:cubicBezTo>
                    <a:cubicBezTo>
                      <a:pt x="2256233" y="1793505"/>
                      <a:pt x="3358312" y="1965661"/>
                      <a:pt x="3503656" y="1992472"/>
                    </a:cubicBezTo>
                    <a:cubicBezTo>
                      <a:pt x="3649000" y="2019283"/>
                      <a:pt x="3117012" y="1951550"/>
                      <a:pt x="2767056" y="1865472"/>
                    </a:cubicBezTo>
                    <a:cubicBezTo>
                      <a:pt x="2417100" y="1779394"/>
                      <a:pt x="1858300" y="1783627"/>
                      <a:pt x="1403922" y="1476005"/>
                    </a:cubicBezTo>
                    <a:cubicBezTo>
                      <a:pt x="949544" y="1168383"/>
                      <a:pt x="132511" y="118516"/>
                      <a:pt x="15389" y="112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E4D602FC-EF79-4F00-8360-A36565F17272}"/>
                  </a:ext>
                </a:extLst>
              </p:cNvPr>
              <p:cNvSpPr/>
              <p:nvPr/>
            </p:nvSpPr>
            <p:spPr>
              <a:xfrm>
                <a:off x="2399533" y="5722174"/>
                <a:ext cx="1608905" cy="799276"/>
              </a:xfrm>
              <a:custGeom>
                <a:avLst/>
                <a:gdLst>
                  <a:gd name="connsiteX0" fmla="*/ 1608905 w 1608905"/>
                  <a:gd name="connsiteY0" fmla="*/ 799276 h 799276"/>
                  <a:gd name="connsiteX1" fmla="*/ 594492 w 1608905"/>
                  <a:gd name="connsiteY1" fmla="*/ 532576 h 799276"/>
                  <a:gd name="connsiteX2" fmla="*/ 162692 w 1608905"/>
                  <a:gd name="connsiteY2" fmla="*/ 357951 h 799276"/>
                  <a:gd name="connsiteX3" fmla="*/ 118242 w 1608905"/>
                  <a:gd name="connsiteY3" fmla="*/ 307151 h 799276"/>
                  <a:gd name="connsiteX4" fmla="*/ 49980 w 1608905"/>
                  <a:gd name="connsiteY4" fmla="*/ 192851 h 799276"/>
                  <a:gd name="connsiteX5" fmla="*/ 38867 w 1608905"/>
                  <a:gd name="connsiteY5" fmla="*/ 142051 h 799276"/>
                  <a:gd name="connsiteX6" fmla="*/ 10292 w 1608905"/>
                  <a:gd name="connsiteY6" fmla="*/ 32514 h 799276"/>
                  <a:gd name="connsiteX7" fmla="*/ 5530 w 1608905"/>
                  <a:gd name="connsiteY7" fmla="*/ 16639 h 799276"/>
                  <a:gd name="connsiteX8" fmla="*/ 84905 w 1608905"/>
                  <a:gd name="connsiteY8" fmla="*/ 250001 h 799276"/>
                  <a:gd name="connsiteX9" fmla="*/ 156342 w 1608905"/>
                  <a:gd name="connsiteY9" fmla="*/ 362714 h 799276"/>
                  <a:gd name="connsiteX10" fmla="*/ 1158055 w 1608905"/>
                  <a:gd name="connsiteY10" fmla="*/ 669101 h 799276"/>
                  <a:gd name="connsiteX11" fmla="*/ 1608905 w 1608905"/>
                  <a:gd name="connsiteY11" fmla="*/ 799276 h 79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8905" h="799276">
                    <a:moveTo>
                      <a:pt x="1608905" y="799276"/>
                    </a:moveTo>
                    <a:cubicBezTo>
                      <a:pt x="1514978" y="776522"/>
                      <a:pt x="835527" y="606130"/>
                      <a:pt x="594492" y="532576"/>
                    </a:cubicBezTo>
                    <a:cubicBezTo>
                      <a:pt x="353457" y="459022"/>
                      <a:pt x="242067" y="395522"/>
                      <a:pt x="162692" y="357951"/>
                    </a:cubicBezTo>
                    <a:cubicBezTo>
                      <a:pt x="83317" y="320380"/>
                      <a:pt x="137027" y="334668"/>
                      <a:pt x="118242" y="307151"/>
                    </a:cubicBezTo>
                    <a:cubicBezTo>
                      <a:pt x="99457" y="279634"/>
                      <a:pt x="63209" y="220368"/>
                      <a:pt x="49980" y="192851"/>
                    </a:cubicBezTo>
                    <a:cubicBezTo>
                      <a:pt x="36751" y="165334"/>
                      <a:pt x="45482" y="168774"/>
                      <a:pt x="38867" y="142051"/>
                    </a:cubicBezTo>
                    <a:cubicBezTo>
                      <a:pt x="32252" y="115328"/>
                      <a:pt x="15848" y="53416"/>
                      <a:pt x="10292" y="32514"/>
                    </a:cubicBezTo>
                    <a:cubicBezTo>
                      <a:pt x="4736" y="11612"/>
                      <a:pt x="-6905" y="-19609"/>
                      <a:pt x="5530" y="16639"/>
                    </a:cubicBezTo>
                    <a:cubicBezTo>
                      <a:pt x="17965" y="52887"/>
                      <a:pt x="59770" y="192322"/>
                      <a:pt x="84905" y="250001"/>
                    </a:cubicBezTo>
                    <a:cubicBezTo>
                      <a:pt x="110040" y="307680"/>
                      <a:pt x="-22516" y="292864"/>
                      <a:pt x="156342" y="362714"/>
                    </a:cubicBezTo>
                    <a:cubicBezTo>
                      <a:pt x="335200" y="432564"/>
                      <a:pt x="913315" y="597663"/>
                      <a:pt x="1158055" y="669101"/>
                    </a:cubicBezTo>
                    <a:lnTo>
                      <a:pt x="1608905" y="799276"/>
                    </a:ln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フリーフォーム: 図形 236">
                <a:extLst>
                  <a:ext uri="{FF2B5EF4-FFF2-40B4-BE49-F238E27FC236}">
                    <a16:creationId xmlns:a16="http://schemas.microsoft.com/office/drawing/2014/main" id="{3E3B3760-0000-4883-899D-51C437D52FE1}"/>
                  </a:ext>
                </a:extLst>
              </p:cNvPr>
              <p:cNvSpPr/>
              <p:nvPr/>
            </p:nvSpPr>
            <p:spPr>
              <a:xfrm>
                <a:off x="2203930" y="5614495"/>
                <a:ext cx="1684387" cy="367205"/>
              </a:xfrm>
              <a:custGeom>
                <a:avLst/>
                <a:gdLst>
                  <a:gd name="connsiteX0" fmla="*/ 7987 w 1684387"/>
                  <a:gd name="connsiteY0" fmla="*/ 1022 h 367205"/>
                  <a:gd name="connsiteX1" fmla="*/ 374170 w 1684387"/>
                  <a:gd name="connsiteY1" fmla="*/ 134372 h 367205"/>
                  <a:gd name="connsiteX2" fmla="*/ 1011287 w 1684387"/>
                  <a:gd name="connsiteY2" fmla="*/ 259255 h 367205"/>
                  <a:gd name="connsiteX3" fmla="*/ 1684387 w 1684387"/>
                  <a:gd name="connsiteY3" fmla="*/ 367205 h 367205"/>
                  <a:gd name="connsiteX4" fmla="*/ 712837 w 1684387"/>
                  <a:gd name="connsiteY4" fmla="*/ 208455 h 367205"/>
                  <a:gd name="connsiteX5" fmla="*/ 7987 w 1684387"/>
                  <a:gd name="connsiteY5" fmla="*/ 1022 h 36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4387" h="367205">
                    <a:moveTo>
                      <a:pt x="7987" y="1022"/>
                    </a:moveTo>
                    <a:cubicBezTo>
                      <a:pt x="-48457" y="-11325"/>
                      <a:pt x="206953" y="91333"/>
                      <a:pt x="374170" y="134372"/>
                    </a:cubicBezTo>
                    <a:cubicBezTo>
                      <a:pt x="541387" y="177411"/>
                      <a:pt x="792917" y="220449"/>
                      <a:pt x="1011287" y="259255"/>
                    </a:cubicBezTo>
                    <a:cubicBezTo>
                      <a:pt x="1229657" y="298061"/>
                      <a:pt x="1684387" y="367205"/>
                      <a:pt x="1684387" y="367205"/>
                    </a:cubicBezTo>
                    <a:cubicBezTo>
                      <a:pt x="1634645" y="358738"/>
                      <a:pt x="990473" y="267016"/>
                      <a:pt x="712837" y="208455"/>
                    </a:cubicBezTo>
                    <a:cubicBezTo>
                      <a:pt x="435201" y="149894"/>
                      <a:pt x="64431" y="13369"/>
                      <a:pt x="7987" y="10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フリーフォーム: 図形 237">
                <a:extLst>
                  <a:ext uri="{FF2B5EF4-FFF2-40B4-BE49-F238E27FC236}">
                    <a16:creationId xmlns:a16="http://schemas.microsoft.com/office/drawing/2014/main" id="{5BBD599C-A2F3-4F40-9B16-7304933DE85C}"/>
                  </a:ext>
                </a:extLst>
              </p:cNvPr>
              <p:cNvSpPr/>
              <p:nvPr/>
            </p:nvSpPr>
            <p:spPr>
              <a:xfrm>
                <a:off x="2171933" y="2272839"/>
                <a:ext cx="177831" cy="3426079"/>
              </a:xfrm>
              <a:custGeom>
                <a:avLst/>
                <a:gdLst>
                  <a:gd name="connsiteX0" fmla="*/ 177567 w 177831"/>
                  <a:gd name="connsiteY0" fmla="*/ 38561 h 3426079"/>
                  <a:gd name="connsiteX1" fmla="*/ 50567 w 177831"/>
                  <a:gd name="connsiteY1" fmla="*/ 337011 h 3426079"/>
                  <a:gd name="connsiteX2" fmla="*/ 37867 w 177831"/>
                  <a:gd name="connsiteY2" fmla="*/ 2838911 h 3426079"/>
                  <a:gd name="connsiteX3" fmla="*/ 107717 w 177831"/>
                  <a:gd name="connsiteY3" fmla="*/ 3404061 h 3426079"/>
                  <a:gd name="connsiteX4" fmla="*/ 25167 w 177831"/>
                  <a:gd name="connsiteY4" fmla="*/ 3016711 h 3426079"/>
                  <a:gd name="connsiteX5" fmla="*/ 12467 w 177831"/>
                  <a:gd name="connsiteY5" fmla="*/ 464011 h 3426079"/>
                  <a:gd name="connsiteX6" fmla="*/ 177567 w 177831"/>
                  <a:gd name="connsiteY6" fmla="*/ 38561 h 342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31" h="3426079">
                    <a:moveTo>
                      <a:pt x="177567" y="38561"/>
                    </a:moveTo>
                    <a:cubicBezTo>
                      <a:pt x="183917" y="17394"/>
                      <a:pt x="73850" y="-129714"/>
                      <a:pt x="50567" y="337011"/>
                    </a:cubicBezTo>
                    <a:cubicBezTo>
                      <a:pt x="27284" y="803736"/>
                      <a:pt x="28342" y="2327736"/>
                      <a:pt x="37867" y="2838911"/>
                    </a:cubicBezTo>
                    <a:cubicBezTo>
                      <a:pt x="47392" y="3350086"/>
                      <a:pt x="109834" y="3374428"/>
                      <a:pt x="107717" y="3404061"/>
                    </a:cubicBezTo>
                    <a:cubicBezTo>
                      <a:pt x="105600" y="3433694"/>
                      <a:pt x="41042" y="3506719"/>
                      <a:pt x="25167" y="3016711"/>
                    </a:cubicBezTo>
                    <a:cubicBezTo>
                      <a:pt x="9292" y="2526703"/>
                      <a:pt x="-15050" y="959311"/>
                      <a:pt x="12467" y="464011"/>
                    </a:cubicBezTo>
                    <a:cubicBezTo>
                      <a:pt x="39984" y="-31289"/>
                      <a:pt x="171217" y="59728"/>
                      <a:pt x="177567" y="385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フリーフォーム: 図形 238">
                <a:extLst>
                  <a:ext uri="{FF2B5EF4-FFF2-40B4-BE49-F238E27FC236}">
                    <a16:creationId xmlns:a16="http://schemas.microsoft.com/office/drawing/2014/main" id="{8592078C-96F7-4158-BCD6-C27A1ED1B504}"/>
                  </a:ext>
                </a:extLst>
              </p:cNvPr>
              <p:cNvSpPr/>
              <p:nvPr/>
            </p:nvSpPr>
            <p:spPr>
              <a:xfrm>
                <a:off x="2403942" y="5630000"/>
                <a:ext cx="1448863" cy="253246"/>
              </a:xfrm>
              <a:custGeom>
                <a:avLst/>
                <a:gdLst>
                  <a:gd name="connsiteX0" fmla="*/ 591 w 1448863"/>
                  <a:gd name="connsiteY0" fmla="*/ 333 h 253246"/>
                  <a:gd name="connsiteX1" fmla="*/ 1355258 w 1448863"/>
                  <a:gd name="connsiteY1" fmla="*/ 241633 h 253246"/>
                  <a:gd name="connsiteX2" fmla="*/ 1185925 w 1448863"/>
                  <a:gd name="connsiteY2" fmla="*/ 190833 h 253246"/>
                  <a:gd name="connsiteX3" fmla="*/ 591 w 1448863"/>
                  <a:gd name="connsiteY3" fmla="*/ 333 h 25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8863" h="253246">
                    <a:moveTo>
                      <a:pt x="591" y="333"/>
                    </a:moveTo>
                    <a:cubicBezTo>
                      <a:pt x="28813" y="8800"/>
                      <a:pt x="1157702" y="209883"/>
                      <a:pt x="1355258" y="241633"/>
                    </a:cubicBezTo>
                    <a:cubicBezTo>
                      <a:pt x="1552814" y="273383"/>
                      <a:pt x="1409586" y="234577"/>
                      <a:pt x="1185925" y="190833"/>
                    </a:cubicBezTo>
                    <a:cubicBezTo>
                      <a:pt x="962264" y="147089"/>
                      <a:pt x="-27631" y="-8134"/>
                      <a:pt x="591" y="3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フリーフォーム: 図形 239">
                <a:extLst>
                  <a:ext uri="{FF2B5EF4-FFF2-40B4-BE49-F238E27FC236}">
                    <a16:creationId xmlns:a16="http://schemas.microsoft.com/office/drawing/2014/main" id="{45B0CF24-7A2D-4DB6-923F-FBBAC893BD32}"/>
                  </a:ext>
                </a:extLst>
              </p:cNvPr>
              <p:cNvSpPr/>
              <p:nvPr/>
            </p:nvSpPr>
            <p:spPr>
              <a:xfrm>
                <a:off x="3829034" y="2752701"/>
                <a:ext cx="104501" cy="2241853"/>
              </a:xfrm>
              <a:custGeom>
                <a:avLst/>
                <a:gdLst>
                  <a:gd name="connsiteX0" fmla="*/ 103733 w 104501"/>
                  <a:gd name="connsiteY0" fmla="*/ 3199 h 2241853"/>
                  <a:gd name="connsiteX1" fmla="*/ 19066 w 104501"/>
                  <a:gd name="connsiteY1" fmla="*/ 1704999 h 2241853"/>
                  <a:gd name="connsiteX2" fmla="*/ 2133 w 104501"/>
                  <a:gd name="connsiteY2" fmla="*/ 2225699 h 2241853"/>
                  <a:gd name="connsiteX3" fmla="*/ 6366 w 104501"/>
                  <a:gd name="connsiteY3" fmla="*/ 2035199 h 2241853"/>
                  <a:gd name="connsiteX4" fmla="*/ 57166 w 104501"/>
                  <a:gd name="connsiteY4" fmla="*/ 1298599 h 2241853"/>
                  <a:gd name="connsiteX5" fmla="*/ 103733 w 104501"/>
                  <a:gd name="connsiteY5" fmla="*/ 3199 h 224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01" h="2241853">
                    <a:moveTo>
                      <a:pt x="103733" y="3199"/>
                    </a:moveTo>
                    <a:cubicBezTo>
                      <a:pt x="97383" y="70932"/>
                      <a:pt x="35999" y="1334582"/>
                      <a:pt x="19066" y="1704999"/>
                    </a:cubicBezTo>
                    <a:cubicBezTo>
                      <a:pt x="2133" y="2075416"/>
                      <a:pt x="4250" y="2170666"/>
                      <a:pt x="2133" y="2225699"/>
                    </a:cubicBezTo>
                    <a:cubicBezTo>
                      <a:pt x="16" y="2280732"/>
                      <a:pt x="-2806" y="2189716"/>
                      <a:pt x="6366" y="2035199"/>
                    </a:cubicBezTo>
                    <a:cubicBezTo>
                      <a:pt x="15538" y="1880682"/>
                      <a:pt x="38822" y="1635149"/>
                      <a:pt x="57166" y="1298599"/>
                    </a:cubicBezTo>
                    <a:cubicBezTo>
                      <a:pt x="75510" y="962049"/>
                      <a:pt x="110083" y="-64534"/>
                      <a:pt x="103733" y="319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フリーフォーム: 図形 240">
                <a:extLst>
                  <a:ext uri="{FF2B5EF4-FFF2-40B4-BE49-F238E27FC236}">
                    <a16:creationId xmlns:a16="http://schemas.microsoft.com/office/drawing/2014/main" id="{33CA01DD-DCA2-47FB-B6D9-EB13E4DEC34C}"/>
                  </a:ext>
                </a:extLst>
              </p:cNvPr>
              <p:cNvSpPr/>
              <p:nvPr/>
            </p:nvSpPr>
            <p:spPr>
              <a:xfrm>
                <a:off x="3771596" y="4525633"/>
                <a:ext cx="90035" cy="1360725"/>
              </a:xfrm>
              <a:custGeom>
                <a:avLst/>
                <a:gdLst>
                  <a:gd name="connsiteX0" fmla="*/ 89204 w 90035"/>
                  <a:gd name="connsiteY0" fmla="*/ 88700 h 1360725"/>
                  <a:gd name="connsiteX1" fmla="*/ 63804 w 90035"/>
                  <a:gd name="connsiteY1" fmla="*/ 147967 h 1360725"/>
                  <a:gd name="connsiteX2" fmla="*/ 51104 w 90035"/>
                  <a:gd name="connsiteY2" fmla="*/ 1252867 h 1360725"/>
                  <a:gd name="connsiteX3" fmla="*/ 304 w 90035"/>
                  <a:gd name="connsiteY3" fmla="*/ 1316367 h 1360725"/>
                  <a:gd name="connsiteX4" fmla="*/ 29937 w 90035"/>
                  <a:gd name="connsiteY4" fmla="*/ 1231700 h 1360725"/>
                  <a:gd name="connsiteX5" fmla="*/ 29937 w 90035"/>
                  <a:gd name="connsiteY5" fmla="*/ 867634 h 1360725"/>
                  <a:gd name="connsiteX6" fmla="*/ 89204 w 90035"/>
                  <a:gd name="connsiteY6" fmla="*/ 88700 h 136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035" h="1360725">
                    <a:moveTo>
                      <a:pt x="89204" y="88700"/>
                    </a:moveTo>
                    <a:cubicBezTo>
                      <a:pt x="94848" y="-31244"/>
                      <a:pt x="70154" y="-46061"/>
                      <a:pt x="63804" y="147967"/>
                    </a:cubicBezTo>
                    <a:cubicBezTo>
                      <a:pt x="57454" y="341995"/>
                      <a:pt x="61687" y="1058134"/>
                      <a:pt x="51104" y="1252867"/>
                    </a:cubicBezTo>
                    <a:cubicBezTo>
                      <a:pt x="40521" y="1447600"/>
                      <a:pt x="3832" y="1319895"/>
                      <a:pt x="304" y="1316367"/>
                    </a:cubicBezTo>
                    <a:cubicBezTo>
                      <a:pt x="-3224" y="1312839"/>
                      <a:pt x="24998" y="1306489"/>
                      <a:pt x="29937" y="1231700"/>
                    </a:cubicBezTo>
                    <a:cubicBezTo>
                      <a:pt x="34876" y="1156911"/>
                      <a:pt x="24998" y="1062367"/>
                      <a:pt x="29937" y="867634"/>
                    </a:cubicBezTo>
                    <a:cubicBezTo>
                      <a:pt x="34876" y="672901"/>
                      <a:pt x="83560" y="208644"/>
                      <a:pt x="89204" y="887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フリーフォーム: 図形 241">
                <a:extLst>
                  <a:ext uri="{FF2B5EF4-FFF2-40B4-BE49-F238E27FC236}">
                    <a16:creationId xmlns:a16="http://schemas.microsoft.com/office/drawing/2014/main" id="{7132A216-79D5-41C4-9E73-34A70D0555F8}"/>
                  </a:ext>
                </a:extLst>
              </p:cNvPr>
              <p:cNvSpPr/>
              <p:nvPr/>
            </p:nvSpPr>
            <p:spPr>
              <a:xfrm>
                <a:off x="2201320" y="2370203"/>
                <a:ext cx="835391" cy="1212930"/>
              </a:xfrm>
              <a:custGeom>
                <a:avLst/>
                <a:gdLst>
                  <a:gd name="connsiteX0" fmla="*/ 833980 w 835391"/>
                  <a:gd name="connsiteY0" fmla="*/ 464 h 1212930"/>
                  <a:gd name="connsiteX1" fmla="*/ 143947 w 835391"/>
                  <a:gd name="connsiteY1" fmla="*/ 59730 h 1212930"/>
                  <a:gd name="connsiteX2" fmla="*/ 80447 w 835391"/>
                  <a:gd name="connsiteY2" fmla="*/ 406864 h 1212930"/>
                  <a:gd name="connsiteX3" fmla="*/ 101613 w 835391"/>
                  <a:gd name="connsiteY3" fmla="*/ 1134997 h 1212930"/>
                  <a:gd name="connsiteX4" fmla="*/ 131247 w 835391"/>
                  <a:gd name="connsiteY4" fmla="*/ 1198497 h 1212930"/>
                  <a:gd name="connsiteX5" fmla="*/ 13 w 835391"/>
                  <a:gd name="connsiteY5" fmla="*/ 1190030 h 1212930"/>
                  <a:gd name="connsiteX6" fmla="*/ 122780 w 835391"/>
                  <a:gd name="connsiteY6" fmla="*/ 1096897 h 1212930"/>
                  <a:gd name="connsiteX7" fmla="*/ 101613 w 835391"/>
                  <a:gd name="connsiteY7" fmla="*/ 148630 h 1212930"/>
                  <a:gd name="connsiteX8" fmla="*/ 317513 w 835391"/>
                  <a:gd name="connsiteY8" fmla="*/ 38564 h 1212930"/>
                  <a:gd name="connsiteX9" fmla="*/ 833980 w 835391"/>
                  <a:gd name="connsiteY9" fmla="*/ 464 h 121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5391" h="1212930">
                    <a:moveTo>
                      <a:pt x="833980" y="464"/>
                    </a:moveTo>
                    <a:cubicBezTo>
                      <a:pt x="805052" y="3992"/>
                      <a:pt x="269536" y="-8003"/>
                      <a:pt x="143947" y="59730"/>
                    </a:cubicBezTo>
                    <a:cubicBezTo>
                      <a:pt x="18358" y="127463"/>
                      <a:pt x="87503" y="227653"/>
                      <a:pt x="80447" y="406864"/>
                    </a:cubicBezTo>
                    <a:cubicBezTo>
                      <a:pt x="73391" y="586075"/>
                      <a:pt x="93146" y="1003058"/>
                      <a:pt x="101613" y="1134997"/>
                    </a:cubicBezTo>
                    <a:cubicBezTo>
                      <a:pt x="110080" y="1266936"/>
                      <a:pt x="148180" y="1189325"/>
                      <a:pt x="131247" y="1198497"/>
                    </a:cubicBezTo>
                    <a:cubicBezTo>
                      <a:pt x="114314" y="1207669"/>
                      <a:pt x="1424" y="1206963"/>
                      <a:pt x="13" y="1190030"/>
                    </a:cubicBezTo>
                    <a:cubicBezTo>
                      <a:pt x="-1398" y="1173097"/>
                      <a:pt x="105847" y="1270464"/>
                      <a:pt x="122780" y="1096897"/>
                    </a:cubicBezTo>
                    <a:cubicBezTo>
                      <a:pt x="139713" y="923330"/>
                      <a:pt x="69158" y="325019"/>
                      <a:pt x="101613" y="148630"/>
                    </a:cubicBezTo>
                    <a:cubicBezTo>
                      <a:pt x="134068" y="-27759"/>
                      <a:pt x="196157" y="63258"/>
                      <a:pt x="317513" y="38564"/>
                    </a:cubicBezTo>
                    <a:cubicBezTo>
                      <a:pt x="438869" y="13870"/>
                      <a:pt x="862908" y="-3064"/>
                      <a:pt x="833980" y="46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リーフォーム: 図形 242">
                <a:extLst>
                  <a:ext uri="{FF2B5EF4-FFF2-40B4-BE49-F238E27FC236}">
                    <a16:creationId xmlns:a16="http://schemas.microsoft.com/office/drawing/2014/main" id="{BD8A0D27-B630-44A5-B1CC-1E83C553EE50}"/>
                  </a:ext>
                </a:extLst>
              </p:cNvPr>
              <p:cNvSpPr/>
              <p:nvPr/>
            </p:nvSpPr>
            <p:spPr>
              <a:xfrm>
                <a:off x="2225578" y="2249729"/>
                <a:ext cx="638896" cy="247981"/>
              </a:xfrm>
              <a:custGeom>
                <a:avLst/>
                <a:gdLst>
                  <a:gd name="connsiteX0" fmla="*/ 619222 w 638896"/>
                  <a:gd name="connsiteY0" fmla="*/ 6638 h 247981"/>
                  <a:gd name="connsiteX1" fmla="*/ 547255 w 638896"/>
                  <a:gd name="connsiteY1" fmla="*/ 6638 h 247981"/>
                  <a:gd name="connsiteX2" fmla="*/ 174722 w 638896"/>
                  <a:gd name="connsiteY2" fmla="*/ 65904 h 247981"/>
                  <a:gd name="connsiteX3" fmla="*/ 1155 w 638896"/>
                  <a:gd name="connsiteY3" fmla="*/ 247938 h 247981"/>
                  <a:gd name="connsiteX4" fmla="*/ 106989 w 638896"/>
                  <a:gd name="connsiteY4" fmla="*/ 82838 h 247981"/>
                  <a:gd name="connsiteX5" fmla="*/ 259389 w 638896"/>
                  <a:gd name="connsiteY5" fmla="*/ 53204 h 247981"/>
                  <a:gd name="connsiteX6" fmla="*/ 619222 w 638896"/>
                  <a:gd name="connsiteY6" fmla="*/ 6638 h 24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896" h="247981">
                    <a:moveTo>
                      <a:pt x="619222" y="6638"/>
                    </a:moveTo>
                    <a:cubicBezTo>
                      <a:pt x="667200" y="-1123"/>
                      <a:pt x="621338" y="-3240"/>
                      <a:pt x="547255" y="6638"/>
                    </a:cubicBezTo>
                    <a:cubicBezTo>
                      <a:pt x="473172" y="16516"/>
                      <a:pt x="265739" y="25687"/>
                      <a:pt x="174722" y="65904"/>
                    </a:cubicBezTo>
                    <a:cubicBezTo>
                      <a:pt x="83705" y="106121"/>
                      <a:pt x="12444" y="245116"/>
                      <a:pt x="1155" y="247938"/>
                    </a:cubicBezTo>
                    <a:cubicBezTo>
                      <a:pt x="-10134" y="250760"/>
                      <a:pt x="63950" y="115294"/>
                      <a:pt x="106989" y="82838"/>
                    </a:cubicBezTo>
                    <a:cubicBezTo>
                      <a:pt x="150028" y="50382"/>
                      <a:pt x="177545" y="65904"/>
                      <a:pt x="259389" y="53204"/>
                    </a:cubicBezTo>
                    <a:cubicBezTo>
                      <a:pt x="341233" y="40504"/>
                      <a:pt x="571244" y="14399"/>
                      <a:pt x="619222" y="663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フリーフォーム: 図形 243">
                <a:extLst>
                  <a:ext uri="{FF2B5EF4-FFF2-40B4-BE49-F238E27FC236}">
                    <a16:creationId xmlns:a16="http://schemas.microsoft.com/office/drawing/2014/main" id="{C7234B78-FBA1-4494-950F-5448D6042BE9}"/>
                  </a:ext>
                </a:extLst>
              </p:cNvPr>
              <p:cNvSpPr/>
              <p:nvPr/>
            </p:nvSpPr>
            <p:spPr>
              <a:xfrm>
                <a:off x="2801188" y="2278745"/>
                <a:ext cx="267981" cy="97754"/>
              </a:xfrm>
              <a:custGeom>
                <a:avLst/>
                <a:gdLst>
                  <a:gd name="connsiteX0" fmla="*/ 267979 w 267981"/>
                  <a:gd name="connsiteY0" fmla="*/ 19955 h 97754"/>
                  <a:gd name="connsiteX1" fmla="*/ 69012 w 267981"/>
                  <a:gd name="connsiteY1" fmla="*/ 3022 h 97754"/>
                  <a:gd name="connsiteX2" fmla="*/ 1279 w 267981"/>
                  <a:gd name="connsiteY2" fmla="*/ 87688 h 97754"/>
                  <a:gd name="connsiteX3" fmla="*/ 117695 w 267981"/>
                  <a:gd name="connsiteY3" fmla="*/ 96155 h 97754"/>
                  <a:gd name="connsiteX4" fmla="*/ 229879 w 267981"/>
                  <a:gd name="connsiteY4" fmla="*/ 87688 h 97754"/>
                  <a:gd name="connsiteX5" fmla="*/ 160029 w 267981"/>
                  <a:gd name="connsiteY5" fmla="*/ 72872 h 97754"/>
                  <a:gd name="connsiteX6" fmla="*/ 26679 w 267981"/>
                  <a:gd name="connsiteY6" fmla="*/ 74988 h 97754"/>
                  <a:gd name="connsiteX7" fmla="*/ 73245 w 267981"/>
                  <a:gd name="connsiteY7" fmla="*/ 30538 h 97754"/>
                  <a:gd name="connsiteX8" fmla="*/ 267979 w 267981"/>
                  <a:gd name="connsiteY8" fmla="*/ 19955 h 9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981" h="97754">
                    <a:moveTo>
                      <a:pt x="267979" y="19955"/>
                    </a:moveTo>
                    <a:cubicBezTo>
                      <a:pt x="267273" y="15369"/>
                      <a:pt x="113462" y="-8267"/>
                      <a:pt x="69012" y="3022"/>
                    </a:cubicBezTo>
                    <a:cubicBezTo>
                      <a:pt x="24562" y="14311"/>
                      <a:pt x="-6835" y="72166"/>
                      <a:pt x="1279" y="87688"/>
                    </a:cubicBezTo>
                    <a:cubicBezTo>
                      <a:pt x="9393" y="103210"/>
                      <a:pt x="79595" y="96155"/>
                      <a:pt x="117695" y="96155"/>
                    </a:cubicBezTo>
                    <a:cubicBezTo>
                      <a:pt x="155795" y="96155"/>
                      <a:pt x="222823" y="91568"/>
                      <a:pt x="229879" y="87688"/>
                    </a:cubicBezTo>
                    <a:cubicBezTo>
                      <a:pt x="236935" y="83808"/>
                      <a:pt x="193896" y="74989"/>
                      <a:pt x="160029" y="72872"/>
                    </a:cubicBezTo>
                    <a:cubicBezTo>
                      <a:pt x="126162" y="70755"/>
                      <a:pt x="41143" y="82044"/>
                      <a:pt x="26679" y="74988"/>
                    </a:cubicBezTo>
                    <a:cubicBezTo>
                      <a:pt x="12215" y="67932"/>
                      <a:pt x="38320" y="37946"/>
                      <a:pt x="73245" y="30538"/>
                    </a:cubicBezTo>
                    <a:cubicBezTo>
                      <a:pt x="108170" y="23130"/>
                      <a:pt x="268685" y="24541"/>
                      <a:pt x="267979" y="1995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フリーフォーム: 図形 244">
                <a:extLst>
                  <a:ext uri="{FF2B5EF4-FFF2-40B4-BE49-F238E27FC236}">
                    <a16:creationId xmlns:a16="http://schemas.microsoft.com/office/drawing/2014/main" id="{EFB842B9-34F0-447D-9647-3CCD0F0A3A27}"/>
                  </a:ext>
                </a:extLst>
              </p:cNvPr>
              <p:cNvSpPr/>
              <p:nvPr/>
            </p:nvSpPr>
            <p:spPr>
              <a:xfrm>
                <a:off x="2340958" y="2398967"/>
                <a:ext cx="467216" cy="1190620"/>
              </a:xfrm>
              <a:custGeom>
                <a:avLst/>
                <a:gdLst>
                  <a:gd name="connsiteX0" fmla="*/ 457275 w 467216"/>
                  <a:gd name="connsiteY0" fmla="*/ 1333 h 1190620"/>
                  <a:gd name="connsiteX1" fmla="*/ 359909 w 467216"/>
                  <a:gd name="connsiteY1" fmla="*/ 151616 h 1190620"/>
                  <a:gd name="connsiteX2" fmla="*/ 93209 w 467216"/>
                  <a:gd name="connsiteY2" fmla="*/ 356933 h 1190620"/>
                  <a:gd name="connsiteX3" fmla="*/ 4309 w 467216"/>
                  <a:gd name="connsiteY3" fmla="*/ 1074483 h 1190620"/>
                  <a:gd name="connsiteX4" fmla="*/ 14892 w 467216"/>
                  <a:gd name="connsiteY4" fmla="*/ 1152800 h 1190620"/>
                  <a:gd name="connsiteX5" fmla="*/ 23359 w 467216"/>
                  <a:gd name="connsiteY5" fmla="*/ 697716 h 1190620"/>
                  <a:gd name="connsiteX6" fmla="*/ 158825 w 467216"/>
                  <a:gd name="connsiteY6" fmla="*/ 293433 h 1190620"/>
                  <a:gd name="connsiteX7" fmla="*/ 429759 w 467216"/>
                  <a:gd name="connsiteY7" fmla="*/ 90233 h 1190620"/>
                  <a:gd name="connsiteX8" fmla="*/ 457275 w 467216"/>
                  <a:gd name="connsiteY8" fmla="*/ 1333 h 119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216" h="1190620">
                    <a:moveTo>
                      <a:pt x="457275" y="1333"/>
                    </a:moveTo>
                    <a:cubicBezTo>
                      <a:pt x="445633" y="11563"/>
                      <a:pt x="420587" y="92349"/>
                      <a:pt x="359909" y="151616"/>
                    </a:cubicBezTo>
                    <a:cubicBezTo>
                      <a:pt x="299231" y="210883"/>
                      <a:pt x="152476" y="203122"/>
                      <a:pt x="93209" y="356933"/>
                    </a:cubicBezTo>
                    <a:cubicBezTo>
                      <a:pt x="33942" y="510744"/>
                      <a:pt x="17362" y="941838"/>
                      <a:pt x="4309" y="1074483"/>
                    </a:cubicBezTo>
                    <a:cubicBezTo>
                      <a:pt x="-8744" y="1207128"/>
                      <a:pt x="11717" y="1215595"/>
                      <a:pt x="14892" y="1152800"/>
                    </a:cubicBezTo>
                    <a:cubicBezTo>
                      <a:pt x="18067" y="1090006"/>
                      <a:pt x="-630" y="840944"/>
                      <a:pt x="23359" y="697716"/>
                    </a:cubicBezTo>
                    <a:cubicBezTo>
                      <a:pt x="47348" y="554488"/>
                      <a:pt x="91092" y="394680"/>
                      <a:pt x="158825" y="293433"/>
                    </a:cubicBezTo>
                    <a:cubicBezTo>
                      <a:pt x="226558" y="192186"/>
                      <a:pt x="379312" y="138916"/>
                      <a:pt x="429759" y="90233"/>
                    </a:cubicBezTo>
                    <a:cubicBezTo>
                      <a:pt x="480206" y="41550"/>
                      <a:pt x="468917" y="-8897"/>
                      <a:pt x="457275" y="13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フリーフォーム: 図形 245">
                <a:extLst>
                  <a:ext uri="{FF2B5EF4-FFF2-40B4-BE49-F238E27FC236}">
                    <a16:creationId xmlns:a16="http://schemas.microsoft.com/office/drawing/2014/main" id="{1207F6B9-4B29-4C36-A812-9D0BFDC226E4}"/>
                  </a:ext>
                </a:extLst>
              </p:cNvPr>
              <p:cNvSpPr/>
              <p:nvPr/>
            </p:nvSpPr>
            <p:spPr>
              <a:xfrm>
                <a:off x="2318532" y="2633055"/>
                <a:ext cx="225731" cy="918867"/>
              </a:xfrm>
              <a:custGeom>
                <a:avLst/>
                <a:gdLst>
                  <a:gd name="connsiteX0" fmla="*/ 225701 w 225731"/>
                  <a:gd name="connsiteY0" fmla="*/ 78 h 918867"/>
                  <a:gd name="connsiteX1" fmla="*/ 45785 w 225731"/>
                  <a:gd name="connsiteY1" fmla="*/ 256195 h 918867"/>
                  <a:gd name="connsiteX2" fmla="*/ 9801 w 225731"/>
                  <a:gd name="connsiteY2" fmla="*/ 711278 h 918867"/>
                  <a:gd name="connsiteX3" fmla="*/ 5568 w 225731"/>
                  <a:gd name="connsiteY3" fmla="*/ 914478 h 918867"/>
                  <a:gd name="connsiteX4" fmla="*/ 1335 w 225731"/>
                  <a:gd name="connsiteY4" fmla="*/ 535595 h 918867"/>
                  <a:gd name="connsiteX5" fmla="*/ 30968 w 225731"/>
                  <a:gd name="connsiteY5" fmla="*/ 279478 h 918867"/>
                  <a:gd name="connsiteX6" fmla="*/ 225701 w 225731"/>
                  <a:gd name="connsiteY6" fmla="*/ 78 h 91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731" h="918867">
                    <a:moveTo>
                      <a:pt x="225701" y="78"/>
                    </a:moveTo>
                    <a:cubicBezTo>
                      <a:pt x="228171" y="-3803"/>
                      <a:pt x="81768" y="137662"/>
                      <a:pt x="45785" y="256195"/>
                    </a:cubicBezTo>
                    <a:cubicBezTo>
                      <a:pt x="9802" y="374728"/>
                      <a:pt x="16504" y="601564"/>
                      <a:pt x="9801" y="711278"/>
                    </a:cubicBezTo>
                    <a:cubicBezTo>
                      <a:pt x="3098" y="820992"/>
                      <a:pt x="6979" y="943758"/>
                      <a:pt x="5568" y="914478"/>
                    </a:cubicBezTo>
                    <a:cubicBezTo>
                      <a:pt x="4157" y="885198"/>
                      <a:pt x="-2898" y="641428"/>
                      <a:pt x="1335" y="535595"/>
                    </a:cubicBezTo>
                    <a:cubicBezTo>
                      <a:pt x="5568" y="429762"/>
                      <a:pt x="-3604" y="366967"/>
                      <a:pt x="30968" y="279478"/>
                    </a:cubicBezTo>
                    <a:cubicBezTo>
                      <a:pt x="65540" y="191989"/>
                      <a:pt x="223231" y="3959"/>
                      <a:pt x="225701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D19CACBA-C994-4FB4-B101-3A50F1620EAA}"/>
                  </a:ext>
                </a:extLst>
              </p:cNvPr>
              <p:cNvSpPr/>
              <p:nvPr/>
            </p:nvSpPr>
            <p:spPr>
              <a:xfrm>
                <a:off x="2846876" y="2224432"/>
                <a:ext cx="114461" cy="19287"/>
              </a:xfrm>
              <a:custGeom>
                <a:avLst/>
                <a:gdLst>
                  <a:gd name="connsiteX0" fmla="*/ 41 w 114461"/>
                  <a:gd name="connsiteY0" fmla="*/ 12885 h 19287"/>
                  <a:gd name="connsiteX1" fmla="*/ 72007 w 114461"/>
                  <a:gd name="connsiteY1" fmla="*/ 19235 h 19287"/>
                  <a:gd name="connsiteX2" fmla="*/ 114341 w 114461"/>
                  <a:gd name="connsiteY2" fmla="*/ 15001 h 19287"/>
                  <a:gd name="connsiteX3" fmla="*/ 82591 w 114461"/>
                  <a:gd name="connsiteY3" fmla="*/ 185 h 19287"/>
                  <a:gd name="connsiteX4" fmla="*/ 41 w 114461"/>
                  <a:gd name="connsiteY4" fmla="*/ 12885 h 1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61" h="19287">
                    <a:moveTo>
                      <a:pt x="41" y="12885"/>
                    </a:moveTo>
                    <a:cubicBezTo>
                      <a:pt x="-1723" y="16060"/>
                      <a:pt x="52957" y="18882"/>
                      <a:pt x="72007" y="19235"/>
                    </a:cubicBezTo>
                    <a:cubicBezTo>
                      <a:pt x="91057" y="19588"/>
                      <a:pt x="112577" y="18176"/>
                      <a:pt x="114341" y="15001"/>
                    </a:cubicBezTo>
                    <a:cubicBezTo>
                      <a:pt x="116105" y="11826"/>
                      <a:pt x="98113" y="1949"/>
                      <a:pt x="82591" y="185"/>
                    </a:cubicBezTo>
                    <a:cubicBezTo>
                      <a:pt x="67069" y="-1579"/>
                      <a:pt x="1805" y="9710"/>
                      <a:pt x="41" y="1288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フリーフォーム: 図形 247">
                <a:extLst>
                  <a:ext uri="{FF2B5EF4-FFF2-40B4-BE49-F238E27FC236}">
                    <a16:creationId xmlns:a16="http://schemas.microsoft.com/office/drawing/2014/main" id="{7AE09BD8-4873-4795-935C-7AE04123FB83}"/>
                  </a:ext>
                </a:extLst>
              </p:cNvPr>
              <p:cNvSpPr/>
              <p:nvPr/>
            </p:nvSpPr>
            <p:spPr>
              <a:xfrm>
                <a:off x="3017802" y="2194763"/>
                <a:ext cx="985695" cy="163341"/>
              </a:xfrm>
              <a:custGeom>
                <a:avLst/>
                <a:gdLst>
                  <a:gd name="connsiteX0" fmla="*/ 980581 w 985695"/>
                  <a:gd name="connsiteY0" fmla="*/ 95470 h 163341"/>
                  <a:gd name="connsiteX1" fmla="*/ 900148 w 985695"/>
                  <a:gd name="connsiteY1" fmla="*/ 80654 h 163341"/>
                  <a:gd name="connsiteX2" fmla="*/ 140265 w 985695"/>
                  <a:gd name="connsiteY2" fmla="*/ 6570 h 163341"/>
                  <a:gd name="connsiteX3" fmla="*/ 131798 w 985695"/>
                  <a:gd name="connsiteY3" fmla="*/ 21387 h 163341"/>
                  <a:gd name="connsiteX4" fmla="*/ 565 w 985695"/>
                  <a:gd name="connsiteY4" fmla="*/ 163204 h 163341"/>
                  <a:gd name="connsiteX5" fmla="*/ 87348 w 985695"/>
                  <a:gd name="connsiteY5" fmla="*/ 46787 h 163341"/>
                  <a:gd name="connsiteX6" fmla="*/ 161431 w 985695"/>
                  <a:gd name="connsiteY6" fmla="*/ 8687 h 163341"/>
                  <a:gd name="connsiteX7" fmla="*/ 980581 w 985695"/>
                  <a:gd name="connsiteY7" fmla="*/ 95470 h 16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5695" h="163341">
                    <a:moveTo>
                      <a:pt x="980581" y="95470"/>
                    </a:moveTo>
                    <a:cubicBezTo>
                      <a:pt x="1010391" y="95470"/>
                      <a:pt x="900148" y="80654"/>
                      <a:pt x="900148" y="80654"/>
                    </a:cubicBezTo>
                    <a:lnTo>
                      <a:pt x="140265" y="6570"/>
                    </a:lnTo>
                    <a:cubicBezTo>
                      <a:pt x="12207" y="-3308"/>
                      <a:pt x="155081" y="-4719"/>
                      <a:pt x="131798" y="21387"/>
                    </a:cubicBezTo>
                    <a:cubicBezTo>
                      <a:pt x="108515" y="47493"/>
                      <a:pt x="7973" y="158971"/>
                      <a:pt x="565" y="163204"/>
                    </a:cubicBezTo>
                    <a:cubicBezTo>
                      <a:pt x="-6843" y="167437"/>
                      <a:pt x="60537" y="72540"/>
                      <a:pt x="87348" y="46787"/>
                    </a:cubicBezTo>
                    <a:cubicBezTo>
                      <a:pt x="114159" y="21034"/>
                      <a:pt x="11501" y="-485"/>
                      <a:pt x="161431" y="8687"/>
                    </a:cubicBezTo>
                    <a:cubicBezTo>
                      <a:pt x="311361" y="17859"/>
                      <a:pt x="649146" y="59839"/>
                      <a:pt x="980581" y="954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フリーフォーム: 図形 248">
                <a:extLst>
                  <a:ext uri="{FF2B5EF4-FFF2-40B4-BE49-F238E27FC236}">
                    <a16:creationId xmlns:a16="http://schemas.microsoft.com/office/drawing/2014/main" id="{C3C050E4-4852-4F0B-8257-81F7A642DF15}"/>
                  </a:ext>
                </a:extLst>
              </p:cNvPr>
              <p:cNvSpPr/>
              <p:nvPr/>
            </p:nvSpPr>
            <p:spPr>
              <a:xfrm>
                <a:off x="2942034" y="2219292"/>
                <a:ext cx="167604" cy="46253"/>
              </a:xfrm>
              <a:custGeom>
                <a:avLst/>
                <a:gdLst>
                  <a:gd name="connsiteX0" fmla="*/ 167349 w 167604"/>
                  <a:gd name="connsiteY0" fmla="*/ 5325 h 46253"/>
                  <a:gd name="connsiteX1" fmla="*/ 17066 w 167604"/>
                  <a:gd name="connsiteY1" fmla="*/ 1091 h 46253"/>
                  <a:gd name="connsiteX2" fmla="*/ 4366 w 167604"/>
                  <a:gd name="connsiteY2" fmla="*/ 26491 h 46253"/>
                  <a:gd name="connsiteX3" fmla="*/ 25533 w 167604"/>
                  <a:gd name="connsiteY3" fmla="*/ 39191 h 46253"/>
                  <a:gd name="connsiteX4" fmla="*/ 65749 w 167604"/>
                  <a:gd name="connsiteY4" fmla="*/ 43425 h 46253"/>
                  <a:gd name="connsiteX5" fmla="*/ 105966 w 167604"/>
                  <a:gd name="connsiteY5" fmla="*/ 45541 h 46253"/>
                  <a:gd name="connsiteX6" fmla="*/ 23416 w 167604"/>
                  <a:gd name="connsiteY6" fmla="*/ 30725 h 46253"/>
                  <a:gd name="connsiteX7" fmla="*/ 53049 w 167604"/>
                  <a:gd name="connsiteY7" fmla="*/ 11675 h 46253"/>
                  <a:gd name="connsiteX8" fmla="*/ 167349 w 167604"/>
                  <a:gd name="connsiteY8" fmla="*/ 5325 h 46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604" h="46253">
                    <a:moveTo>
                      <a:pt x="167349" y="5325"/>
                    </a:moveTo>
                    <a:cubicBezTo>
                      <a:pt x="161352" y="3561"/>
                      <a:pt x="44230" y="-2437"/>
                      <a:pt x="17066" y="1091"/>
                    </a:cubicBezTo>
                    <a:cubicBezTo>
                      <a:pt x="-10098" y="4619"/>
                      <a:pt x="2955" y="20141"/>
                      <a:pt x="4366" y="26491"/>
                    </a:cubicBezTo>
                    <a:cubicBezTo>
                      <a:pt x="5777" y="32841"/>
                      <a:pt x="15302" y="36369"/>
                      <a:pt x="25533" y="39191"/>
                    </a:cubicBezTo>
                    <a:cubicBezTo>
                      <a:pt x="35764" y="42013"/>
                      <a:pt x="52343" y="42367"/>
                      <a:pt x="65749" y="43425"/>
                    </a:cubicBezTo>
                    <a:cubicBezTo>
                      <a:pt x="79154" y="44483"/>
                      <a:pt x="113021" y="47658"/>
                      <a:pt x="105966" y="45541"/>
                    </a:cubicBezTo>
                    <a:cubicBezTo>
                      <a:pt x="98911" y="43424"/>
                      <a:pt x="32235" y="36369"/>
                      <a:pt x="23416" y="30725"/>
                    </a:cubicBezTo>
                    <a:cubicBezTo>
                      <a:pt x="14596" y="25081"/>
                      <a:pt x="33999" y="13792"/>
                      <a:pt x="53049" y="11675"/>
                    </a:cubicBezTo>
                    <a:cubicBezTo>
                      <a:pt x="72099" y="9558"/>
                      <a:pt x="173346" y="7089"/>
                      <a:pt x="167349" y="532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フリーフォーム: 図形 249">
                <a:extLst>
                  <a:ext uri="{FF2B5EF4-FFF2-40B4-BE49-F238E27FC236}">
                    <a16:creationId xmlns:a16="http://schemas.microsoft.com/office/drawing/2014/main" id="{84AE53E8-7D98-49FA-94D4-6F3CFCB7A261}"/>
                  </a:ext>
                </a:extLst>
              </p:cNvPr>
              <p:cNvSpPr/>
              <p:nvPr/>
            </p:nvSpPr>
            <p:spPr>
              <a:xfrm>
                <a:off x="2846624" y="2234974"/>
                <a:ext cx="102215" cy="38430"/>
              </a:xfrm>
              <a:custGeom>
                <a:avLst/>
                <a:gdLst>
                  <a:gd name="connsiteX0" fmla="*/ 101893 w 102215"/>
                  <a:gd name="connsiteY0" fmla="*/ 12926 h 38430"/>
                  <a:gd name="connsiteX1" fmla="*/ 2409 w 102215"/>
                  <a:gd name="connsiteY1" fmla="*/ 38326 h 38430"/>
                  <a:gd name="connsiteX2" fmla="*/ 34159 w 102215"/>
                  <a:gd name="connsiteY2" fmla="*/ 2343 h 38430"/>
                  <a:gd name="connsiteX3" fmla="*/ 101893 w 102215"/>
                  <a:gd name="connsiteY3" fmla="*/ 12926 h 3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215" h="38430">
                    <a:moveTo>
                      <a:pt x="101893" y="12926"/>
                    </a:moveTo>
                    <a:cubicBezTo>
                      <a:pt x="96601" y="18923"/>
                      <a:pt x="13698" y="40090"/>
                      <a:pt x="2409" y="38326"/>
                    </a:cubicBezTo>
                    <a:cubicBezTo>
                      <a:pt x="-8880" y="36562"/>
                      <a:pt x="22517" y="9751"/>
                      <a:pt x="34159" y="2343"/>
                    </a:cubicBezTo>
                    <a:cubicBezTo>
                      <a:pt x="45801" y="-5065"/>
                      <a:pt x="107185" y="6929"/>
                      <a:pt x="101893" y="129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フリーフォーム: 図形 250">
                <a:extLst>
                  <a:ext uri="{FF2B5EF4-FFF2-40B4-BE49-F238E27FC236}">
                    <a16:creationId xmlns:a16="http://schemas.microsoft.com/office/drawing/2014/main" id="{2AA201B0-3FEB-484E-9335-C750AFC52C93}"/>
                  </a:ext>
                </a:extLst>
              </p:cNvPr>
              <p:cNvSpPr/>
              <p:nvPr/>
            </p:nvSpPr>
            <p:spPr>
              <a:xfrm>
                <a:off x="3143250" y="2148647"/>
                <a:ext cx="1305089" cy="45278"/>
              </a:xfrm>
              <a:custGeom>
                <a:avLst/>
                <a:gdLst>
                  <a:gd name="connsiteX0" fmla="*/ 0 w 1305089"/>
                  <a:gd name="connsiteY0" fmla="*/ 45278 h 45278"/>
                  <a:gd name="connsiteX1" fmla="*/ 50800 w 1305089"/>
                  <a:gd name="connsiteY1" fmla="*/ 45278 h 45278"/>
                  <a:gd name="connsiteX2" fmla="*/ 704850 w 1305089"/>
                  <a:gd name="connsiteY2" fmla="*/ 23053 h 45278"/>
                  <a:gd name="connsiteX3" fmla="*/ 1012825 w 1305089"/>
                  <a:gd name="connsiteY3" fmla="*/ 23053 h 45278"/>
                  <a:gd name="connsiteX4" fmla="*/ 1304925 w 1305089"/>
                  <a:gd name="connsiteY4" fmla="*/ 42103 h 45278"/>
                  <a:gd name="connsiteX5" fmla="*/ 1047750 w 1305089"/>
                  <a:gd name="connsiteY5" fmla="*/ 13528 h 45278"/>
                  <a:gd name="connsiteX6" fmla="*/ 628650 w 1305089"/>
                  <a:gd name="connsiteY6" fmla="*/ 828 h 45278"/>
                  <a:gd name="connsiteX7" fmla="*/ 0 w 1305089"/>
                  <a:gd name="connsiteY7" fmla="*/ 45278 h 4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5089" h="45278">
                    <a:moveTo>
                      <a:pt x="0" y="45278"/>
                    </a:moveTo>
                    <a:lnTo>
                      <a:pt x="50800" y="45278"/>
                    </a:lnTo>
                    <a:lnTo>
                      <a:pt x="704850" y="23053"/>
                    </a:lnTo>
                    <a:cubicBezTo>
                      <a:pt x="865187" y="19349"/>
                      <a:pt x="912813" y="19878"/>
                      <a:pt x="1012825" y="23053"/>
                    </a:cubicBezTo>
                    <a:cubicBezTo>
                      <a:pt x="1112837" y="26228"/>
                      <a:pt x="1299104" y="43690"/>
                      <a:pt x="1304925" y="42103"/>
                    </a:cubicBezTo>
                    <a:cubicBezTo>
                      <a:pt x="1310746" y="40515"/>
                      <a:pt x="1160462" y="20407"/>
                      <a:pt x="1047750" y="13528"/>
                    </a:cubicBezTo>
                    <a:cubicBezTo>
                      <a:pt x="935038" y="6649"/>
                      <a:pt x="803275" y="-2876"/>
                      <a:pt x="628650" y="828"/>
                    </a:cubicBezTo>
                    <a:cubicBezTo>
                      <a:pt x="454025" y="4532"/>
                      <a:pt x="227012" y="20142"/>
                      <a:pt x="0" y="4527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フリーフォーム: 図形 251">
                <a:extLst>
                  <a:ext uri="{FF2B5EF4-FFF2-40B4-BE49-F238E27FC236}">
                    <a16:creationId xmlns:a16="http://schemas.microsoft.com/office/drawing/2014/main" id="{19BFF5DE-E9FB-46B0-9F87-EA6F0B224C5E}"/>
                  </a:ext>
                </a:extLst>
              </p:cNvPr>
              <p:cNvSpPr/>
              <p:nvPr/>
            </p:nvSpPr>
            <p:spPr>
              <a:xfrm>
                <a:off x="3988713" y="2270005"/>
                <a:ext cx="515586" cy="31879"/>
              </a:xfrm>
              <a:custGeom>
                <a:avLst/>
                <a:gdLst>
                  <a:gd name="connsiteX0" fmla="*/ 513437 w 515586"/>
                  <a:gd name="connsiteY0" fmla="*/ 6470 h 31879"/>
                  <a:gd name="connsiteX1" fmla="*/ 11787 w 515586"/>
                  <a:gd name="connsiteY1" fmla="*/ 31870 h 31879"/>
                  <a:gd name="connsiteX2" fmla="*/ 186412 w 515586"/>
                  <a:gd name="connsiteY2" fmla="*/ 3295 h 31879"/>
                  <a:gd name="connsiteX3" fmla="*/ 513437 w 515586"/>
                  <a:gd name="connsiteY3" fmla="*/ 6470 h 3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5586" h="31879">
                    <a:moveTo>
                      <a:pt x="513437" y="6470"/>
                    </a:moveTo>
                    <a:cubicBezTo>
                      <a:pt x="484333" y="11232"/>
                      <a:pt x="66291" y="32399"/>
                      <a:pt x="11787" y="31870"/>
                    </a:cubicBezTo>
                    <a:cubicBezTo>
                      <a:pt x="-42717" y="31341"/>
                      <a:pt x="104920" y="10174"/>
                      <a:pt x="186412" y="3295"/>
                    </a:cubicBezTo>
                    <a:cubicBezTo>
                      <a:pt x="267904" y="-3584"/>
                      <a:pt x="542541" y="1708"/>
                      <a:pt x="513437" y="64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フリーフォーム: 図形 252">
                <a:extLst>
                  <a:ext uri="{FF2B5EF4-FFF2-40B4-BE49-F238E27FC236}">
                    <a16:creationId xmlns:a16="http://schemas.microsoft.com/office/drawing/2014/main" id="{83FF9A9A-D403-4FB1-8765-F81CC1528064}"/>
                  </a:ext>
                </a:extLst>
              </p:cNvPr>
              <p:cNvSpPr/>
              <p:nvPr/>
            </p:nvSpPr>
            <p:spPr>
              <a:xfrm>
                <a:off x="5194298" y="2235261"/>
                <a:ext cx="216052" cy="1813330"/>
              </a:xfrm>
              <a:custGeom>
                <a:avLst/>
                <a:gdLst>
                  <a:gd name="connsiteX0" fmla="*/ 2 w 216052"/>
                  <a:gd name="connsiteY0" fmla="*/ 9464 h 1813330"/>
                  <a:gd name="connsiteX1" fmla="*/ 98427 w 216052"/>
                  <a:gd name="connsiteY1" fmla="*/ 28514 h 1813330"/>
                  <a:gd name="connsiteX2" fmla="*/ 139702 w 216052"/>
                  <a:gd name="connsiteY2" fmla="*/ 126939 h 1813330"/>
                  <a:gd name="connsiteX3" fmla="*/ 212727 w 216052"/>
                  <a:gd name="connsiteY3" fmla="*/ 1374714 h 1813330"/>
                  <a:gd name="connsiteX4" fmla="*/ 196852 w 216052"/>
                  <a:gd name="connsiteY4" fmla="*/ 1752539 h 1813330"/>
                  <a:gd name="connsiteX5" fmla="*/ 136527 w 216052"/>
                  <a:gd name="connsiteY5" fmla="*/ 225364 h 1813330"/>
                  <a:gd name="connsiteX6" fmla="*/ 95252 w 216052"/>
                  <a:gd name="connsiteY6" fmla="*/ 28514 h 1813330"/>
                  <a:gd name="connsiteX7" fmla="*/ 2 w 216052"/>
                  <a:gd name="connsiteY7" fmla="*/ 9464 h 181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052" h="1813330">
                    <a:moveTo>
                      <a:pt x="2" y="9464"/>
                    </a:moveTo>
                    <a:cubicBezTo>
                      <a:pt x="531" y="9464"/>
                      <a:pt x="75144" y="8935"/>
                      <a:pt x="98427" y="28514"/>
                    </a:cubicBezTo>
                    <a:cubicBezTo>
                      <a:pt x="121710" y="48093"/>
                      <a:pt x="120652" y="-97428"/>
                      <a:pt x="139702" y="126939"/>
                    </a:cubicBezTo>
                    <a:cubicBezTo>
                      <a:pt x="158752" y="351306"/>
                      <a:pt x="203202" y="1103781"/>
                      <a:pt x="212727" y="1374714"/>
                    </a:cubicBezTo>
                    <a:cubicBezTo>
                      <a:pt x="222252" y="1645647"/>
                      <a:pt x="209552" y="1944097"/>
                      <a:pt x="196852" y="1752539"/>
                    </a:cubicBezTo>
                    <a:cubicBezTo>
                      <a:pt x="184152" y="1560981"/>
                      <a:pt x="153460" y="512701"/>
                      <a:pt x="136527" y="225364"/>
                    </a:cubicBezTo>
                    <a:cubicBezTo>
                      <a:pt x="119594" y="-61973"/>
                      <a:pt x="115890" y="65027"/>
                      <a:pt x="95252" y="28514"/>
                    </a:cubicBezTo>
                    <a:cubicBezTo>
                      <a:pt x="74615" y="-7999"/>
                      <a:pt x="-527" y="9464"/>
                      <a:pt x="2" y="946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: 図形 253">
                <a:extLst>
                  <a:ext uri="{FF2B5EF4-FFF2-40B4-BE49-F238E27FC236}">
                    <a16:creationId xmlns:a16="http://schemas.microsoft.com/office/drawing/2014/main" id="{1F3580FF-5CB8-42FD-9E7B-324047950363}"/>
                  </a:ext>
                </a:extLst>
              </p:cNvPr>
              <p:cNvSpPr/>
              <p:nvPr/>
            </p:nvSpPr>
            <p:spPr>
              <a:xfrm>
                <a:off x="2970695" y="2297846"/>
                <a:ext cx="1027818" cy="76939"/>
              </a:xfrm>
              <a:custGeom>
                <a:avLst/>
                <a:gdLst>
                  <a:gd name="connsiteX0" fmla="*/ 55080 w 1027818"/>
                  <a:gd name="connsiteY0" fmla="*/ 73879 h 76939"/>
                  <a:gd name="connsiteX1" fmla="*/ 96355 w 1027818"/>
                  <a:gd name="connsiteY1" fmla="*/ 32604 h 76939"/>
                  <a:gd name="connsiteX2" fmla="*/ 283680 w 1027818"/>
                  <a:gd name="connsiteY2" fmla="*/ 854 h 76939"/>
                  <a:gd name="connsiteX3" fmla="*/ 845655 w 1027818"/>
                  <a:gd name="connsiteY3" fmla="*/ 67529 h 76939"/>
                  <a:gd name="connsiteX4" fmla="*/ 972655 w 1027818"/>
                  <a:gd name="connsiteY4" fmla="*/ 67529 h 76939"/>
                  <a:gd name="connsiteX5" fmla="*/ 1023455 w 1027818"/>
                  <a:gd name="connsiteY5" fmla="*/ 16729 h 76939"/>
                  <a:gd name="connsiteX6" fmla="*/ 867880 w 1027818"/>
                  <a:gd name="connsiteY6" fmla="*/ 70704 h 76939"/>
                  <a:gd name="connsiteX7" fmla="*/ 55080 w 1027818"/>
                  <a:gd name="connsiteY7" fmla="*/ 73879 h 7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7818" h="76939">
                    <a:moveTo>
                      <a:pt x="55080" y="73879"/>
                    </a:moveTo>
                    <a:cubicBezTo>
                      <a:pt x="-73507" y="67529"/>
                      <a:pt x="58255" y="44775"/>
                      <a:pt x="96355" y="32604"/>
                    </a:cubicBezTo>
                    <a:cubicBezTo>
                      <a:pt x="134455" y="20433"/>
                      <a:pt x="158797" y="-4967"/>
                      <a:pt x="283680" y="854"/>
                    </a:cubicBezTo>
                    <a:cubicBezTo>
                      <a:pt x="408563" y="6675"/>
                      <a:pt x="730826" y="56417"/>
                      <a:pt x="845655" y="67529"/>
                    </a:cubicBezTo>
                    <a:cubicBezTo>
                      <a:pt x="960484" y="78641"/>
                      <a:pt x="943022" y="75996"/>
                      <a:pt x="972655" y="67529"/>
                    </a:cubicBezTo>
                    <a:cubicBezTo>
                      <a:pt x="1002288" y="59062"/>
                      <a:pt x="1040917" y="16200"/>
                      <a:pt x="1023455" y="16729"/>
                    </a:cubicBezTo>
                    <a:cubicBezTo>
                      <a:pt x="1005993" y="17258"/>
                      <a:pt x="1027159" y="65942"/>
                      <a:pt x="867880" y="70704"/>
                    </a:cubicBezTo>
                    <a:cubicBezTo>
                      <a:pt x="708601" y="75466"/>
                      <a:pt x="183667" y="80229"/>
                      <a:pt x="55080" y="738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フリーフォーム: 図形 254">
                <a:extLst>
                  <a:ext uri="{FF2B5EF4-FFF2-40B4-BE49-F238E27FC236}">
                    <a16:creationId xmlns:a16="http://schemas.microsoft.com/office/drawing/2014/main" id="{15CA3534-DC11-4221-93DA-148E9ADCBD15}"/>
                  </a:ext>
                </a:extLst>
              </p:cNvPr>
              <p:cNvSpPr/>
              <p:nvPr/>
            </p:nvSpPr>
            <p:spPr>
              <a:xfrm>
                <a:off x="3943752" y="2363806"/>
                <a:ext cx="51407" cy="517356"/>
              </a:xfrm>
              <a:custGeom>
                <a:avLst/>
                <a:gdLst>
                  <a:gd name="connsiteX0" fmla="*/ 50398 w 51407"/>
                  <a:gd name="connsiteY0" fmla="*/ 26969 h 517356"/>
                  <a:gd name="connsiteX1" fmla="*/ 34523 w 51407"/>
                  <a:gd name="connsiteY1" fmla="*/ 506394 h 517356"/>
                  <a:gd name="connsiteX2" fmla="*/ 5948 w 51407"/>
                  <a:gd name="connsiteY2" fmla="*/ 341294 h 517356"/>
                  <a:gd name="connsiteX3" fmla="*/ 5948 w 51407"/>
                  <a:gd name="connsiteY3" fmla="*/ 93644 h 517356"/>
                  <a:gd name="connsiteX4" fmla="*/ 50398 w 51407"/>
                  <a:gd name="connsiteY4" fmla="*/ 26969 h 51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7" h="517356">
                    <a:moveTo>
                      <a:pt x="50398" y="26969"/>
                    </a:moveTo>
                    <a:cubicBezTo>
                      <a:pt x="55160" y="95761"/>
                      <a:pt x="41931" y="454007"/>
                      <a:pt x="34523" y="506394"/>
                    </a:cubicBezTo>
                    <a:cubicBezTo>
                      <a:pt x="27115" y="558782"/>
                      <a:pt x="10710" y="410086"/>
                      <a:pt x="5948" y="341294"/>
                    </a:cubicBezTo>
                    <a:cubicBezTo>
                      <a:pt x="1186" y="272502"/>
                      <a:pt x="-4635" y="151323"/>
                      <a:pt x="5948" y="93644"/>
                    </a:cubicBezTo>
                    <a:cubicBezTo>
                      <a:pt x="16531" y="35965"/>
                      <a:pt x="45636" y="-41823"/>
                      <a:pt x="50398" y="269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フリーフォーム: 図形 255">
                <a:extLst>
                  <a:ext uri="{FF2B5EF4-FFF2-40B4-BE49-F238E27FC236}">
                    <a16:creationId xmlns:a16="http://schemas.microsoft.com/office/drawing/2014/main" id="{5C80F5AA-6113-49DB-B46E-AA8BCC70F76F}"/>
                  </a:ext>
                </a:extLst>
              </p:cNvPr>
              <p:cNvSpPr/>
              <p:nvPr/>
            </p:nvSpPr>
            <p:spPr>
              <a:xfrm>
                <a:off x="2317633" y="3476625"/>
                <a:ext cx="4598" cy="476260"/>
              </a:xfrm>
              <a:custGeom>
                <a:avLst/>
                <a:gdLst>
                  <a:gd name="connsiteX0" fmla="*/ 117 w 4598"/>
                  <a:gd name="connsiteY0" fmla="*/ 0 h 476260"/>
                  <a:gd name="connsiteX1" fmla="*/ 3292 w 4598"/>
                  <a:gd name="connsiteY1" fmla="*/ 476250 h 476260"/>
                  <a:gd name="connsiteX2" fmla="*/ 117 w 4598"/>
                  <a:gd name="connsiteY2" fmla="*/ 0 h 47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98" h="476260">
                    <a:moveTo>
                      <a:pt x="117" y="0"/>
                    </a:moveTo>
                    <a:cubicBezTo>
                      <a:pt x="117" y="0"/>
                      <a:pt x="7525" y="473604"/>
                      <a:pt x="3292" y="476250"/>
                    </a:cubicBezTo>
                    <a:cubicBezTo>
                      <a:pt x="-941" y="478896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フリーフォーム: 図形 256">
                <a:extLst>
                  <a:ext uri="{FF2B5EF4-FFF2-40B4-BE49-F238E27FC236}">
                    <a16:creationId xmlns:a16="http://schemas.microsoft.com/office/drawing/2014/main" id="{B36DEE4E-229E-4F74-9C21-6A2F00D3B056}"/>
                  </a:ext>
                </a:extLst>
              </p:cNvPr>
              <p:cNvSpPr/>
              <p:nvPr/>
            </p:nvSpPr>
            <p:spPr>
              <a:xfrm>
                <a:off x="2165042" y="3512036"/>
                <a:ext cx="168450" cy="421893"/>
              </a:xfrm>
              <a:custGeom>
                <a:avLst/>
                <a:gdLst>
                  <a:gd name="connsiteX0" fmla="*/ 308 w 168450"/>
                  <a:gd name="connsiteY0" fmla="*/ 21739 h 421893"/>
                  <a:gd name="connsiteX1" fmla="*/ 149533 w 168450"/>
                  <a:gd name="connsiteY1" fmla="*/ 75714 h 421893"/>
                  <a:gd name="connsiteX2" fmla="*/ 162233 w 168450"/>
                  <a:gd name="connsiteY2" fmla="*/ 421789 h 421893"/>
                  <a:gd name="connsiteX3" fmla="*/ 111433 w 168450"/>
                  <a:gd name="connsiteY3" fmla="*/ 37614 h 421893"/>
                  <a:gd name="connsiteX4" fmla="*/ 308 w 168450"/>
                  <a:gd name="connsiteY4" fmla="*/ 21739 h 4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450" h="421893">
                    <a:moveTo>
                      <a:pt x="308" y="21739"/>
                    </a:moveTo>
                    <a:cubicBezTo>
                      <a:pt x="6658" y="28089"/>
                      <a:pt x="122546" y="9039"/>
                      <a:pt x="149533" y="75714"/>
                    </a:cubicBezTo>
                    <a:cubicBezTo>
                      <a:pt x="176521" y="142389"/>
                      <a:pt x="168583" y="428139"/>
                      <a:pt x="162233" y="421789"/>
                    </a:cubicBezTo>
                    <a:cubicBezTo>
                      <a:pt x="155883" y="415439"/>
                      <a:pt x="135245" y="107464"/>
                      <a:pt x="111433" y="37614"/>
                    </a:cubicBezTo>
                    <a:cubicBezTo>
                      <a:pt x="87621" y="-32236"/>
                      <a:pt x="-6042" y="15389"/>
                      <a:pt x="308" y="217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66C038D6-792B-4E2E-9770-EF1874B7CAE9}"/>
                  </a:ext>
                </a:extLst>
              </p:cNvPr>
              <p:cNvSpPr/>
              <p:nvPr/>
            </p:nvSpPr>
            <p:spPr>
              <a:xfrm>
                <a:off x="2325863" y="2810707"/>
                <a:ext cx="1582514" cy="2893872"/>
              </a:xfrm>
              <a:custGeom>
                <a:avLst/>
                <a:gdLst>
                  <a:gd name="connsiteX0" fmla="*/ 1580657 w 1582514"/>
                  <a:gd name="connsiteY0" fmla="*/ 49333 h 2893872"/>
                  <a:gd name="connsiteX1" fmla="*/ 1138697 w 1582514"/>
                  <a:gd name="connsiteY1" fmla="*/ 69653 h 2893872"/>
                  <a:gd name="connsiteX2" fmla="*/ 590057 w 1582514"/>
                  <a:gd name="connsiteY2" fmla="*/ 303333 h 2893872"/>
                  <a:gd name="connsiteX3" fmla="*/ 143017 w 1582514"/>
                  <a:gd name="connsiteY3" fmla="*/ 989133 h 2893872"/>
                  <a:gd name="connsiteX4" fmla="*/ 36337 w 1582514"/>
                  <a:gd name="connsiteY4" fmla="*/ 2188013 h 2893872"/>
                  <a:gd name="connsiteX5" fmla="*/ 21097 w 1582514"/>
                  <a:gd name="connsiteY5" fmla="*/ 2655373 h 2893872"/>
                  <a:gd name="connsiteX6" fmla="*/ 102377 w 1582514"/>
                  <a:gd name="connsiteY6" fmla="*/ 2863653 h 2893872"/>
                  <a:gd name="connsiteX7" fmla="*/ 71897 w 1582514"/>
                  <a:gd name="connsiteY7" fmla="*/ 2853493 h 2893872"/>
                  <a:gd name="connsiteX8" fmla="*/ 5857 w 1582514"/>
                  <a:gd name="connsiteY8" fmla="*/ 2497893 h 2893872"/>
                  <a:gd name="connsiteX9" fmla="*/ 51577 w 1582514"/>
                  <a:gd name="connsiteY9" fmla="*/ 1517453 h 2893872"/>
                  <a:gd name="connsiteX10" fmla="*/ 432577 w 1582514"/>
                  <a:gd name="connsiteY10" fmla="*/ 450653 h 2893872"/>
                  <a:gd name="connsiteX11" fmla="*/ 1260617 w 1582514"/>
                  <a:gd name="connsiteY11" fmla="*/ 29013 h 2893872"/>
                  <a:gd name="connsiteX12" fmla="*/ 1580657 w 1582514"/>
                  <a:gd name="connsiteY12" fmla="*/ 49333 h 289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2514" h="2893872">
                    <a:moveTo>
                      <a:pt x="1580657" y="49333"/>
                    </a:moveTo>
                    <a:cubicBezTo>
                      <a:pt x="1560337" y="56106"/>
                      <a:pt x="1303797" y="27320"/>
                      <a:pt x="1138697" y="69653"/>
                    </a:cubicBezTo>
                    <a:cubicBezTo>
                      <a:pt x="973597" y="111986"/>
                      <a:pt x="756004" y="150086"/>
                      <a:pt x="590057" y="303333"/>
                    </a:cubicBezTo>
                    <a:cubicBezTo>
                      <a:pt x="424110" y="456580"/>
                      <a:pt x="235304" y="675020"/>
                      <a:pt x="143017" y="989133"/>
                    </a:cubicBezTo>
                    <a:cubicBezTo>
                      <a:pt x="50730" y="1303246"/>
                      <a:pt x="56657" y="1910306"/>
                      <a:pt x="36337" y="2188013"/>
                    </a:cubicBezTo>
                    <a:cubicBezTo>
                      <a:pt x="16017" y="2465720"/>
                      <a:pt x="10090" y="2542766"/>
                      <a:pt x="21097" y="2655373"/>
                    </a:cubicBezTo>
                    <a:cubicBezTo>
                      <a:pt x="32104" y="2767980"/>
                      <a:pt x="93910" y="2830633"/>
                      <a:pt x="102377" y="2863653"/>
                    </a:cubicBezTo>
                    <a:cubicBezTo>
                      <a:pt x="110844" y="2896673"/>
                      <a:pt x="87984" y="2914453"/>
                      <a:pt x="71897" y="2853493"/>
                    </a:cubicBezTo>
                    <a:cubicBezTo>
                      <a:pt x="55810" y="2792533"/>
                      <a:pt x="9244" y="2720566"/>
                      <a:pt x="5857" y="2497893"/>
                    </a:cubicBezTo>
                    <a:cubicBezTo>
                      <a:pt x="2470" y="2275220"/>
                      <a:pt x="-19543" y="1858660"/>
                      <a:pt x="51577" y="1517453"/>
                    </a:cubicBezTo>
                    <a:cubicBezTo>
                      <a:pt x="122697" y="1176246"/>
                      <a:pt x="231070" y="698726"/>
                      <a:pt x="432577" y="450653"/>
                    </a:cubicBezTo>
                    <a:cubicBezTo>
                      <a:pt x="634084" y="202580"/>
                      <a:pt x="1069270" y="101826"/>
                      <a:pt x="1260617" y="29013"/>
                    </a:cubicBezTo>
                    <a:cubicBezTo>
                      <a:pt x="1451964" y="-43800"/>
                      <a:pt x="1600977" y="42560"/>
                      <a:pt x="1580657" y="493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フリーフォーム: 図形 259">
                <a:extLst>
                  <a:ext uri="{FF2B5EF4-FFF2-40B4-BE49-F238E27FC236}">
                    <a16:creationId xmlns:a16="http://schemas.microsoft.com/office/drawing/2014/main" id="{015CF790-17BF-4B6E-A4AC-91458C7EC12E}"/>
                  </a:ext>
                </a:extLst>
              </p:cNvPr>
              <p:cNvSpPr/>
              <p:nvPr/>
            </p:nvSpPr>
            <p:spPr>
              <a:xfrm>
                <a:off x="2273676" y="2731337"/>
                <a:ext cx="1678322" cy="1668070"/>
              </a:xfrm>
              <a:custGeom>
                <a:avLst/>
                <a:gdLst>
                  <a:gd name="connsiteX0" fmla="*/ 1653164 w 1678322"/>
                  <a:gd name="connsiteY0" fmla="*/ 11863 h 1668070"/>
                  <a:gd name="connsiteX1" fmla="*/ 1566804 w 1678322"/>
                  <a:gd name="connsiteY1" fmla="*/ 11863 h 1668070"/>
                  <a:gd name="connsiteX2" fmla="*/ 1160404 w 1678322"/>
                  <a:gd name="connsiteY2" fmla="*/ 32183 h 1668070"/>
                  <a:gd name="connsiteX3" fmla="*/ 525404 w 1678322"/>
                  <a:gd name="connsiteY3" fmla="*/ 372543 h 1668070"/>
                  <a:gd name="connsiteX4" fmla="*/ 32644 w 1678322"/>
                  <a:gd name="connsiteY4" fmla="*/ 1566343 h 1668070"/>
                  <a:gd name="connsiteX5" fmla="*/ 78364 w 1678322"/>
                  <a:gd name="connsiteY5" fmla="*/ 1500303 h 1668070"/>
                  <a:gd name="connsiteX6" fmla="*/ 337444 w 1678322"/>
                  <a:gd name="connsiteY6" fmla="*/ 657023 h 1668070"/>
                  <a:gd name="connsiteX7" fmla="*/ 1033404 w 1678322"/>
                  <a:gd name="connsiteY7" fmla="*/ 77903 h 1668070"/>
                  <a:gd name="connsiteX8" fmla="*/ 1653164 w 1678322"/>
                  <a:gd name="connsiteY8" fmla="*/ 11863 h 166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8322" h="1668070">
                    <a:moveTo>
                      <a:pt x="1653164" y="11863"/>
                    </a:moveTo>
                    <a:cubicBezTo>
                      <a:pt x="1742064" y="856"/>
                      <a:pt x="1566804" y="11863"/>
                      <a:pt x="1566804" y="11863"/>
                    </a:cubicBezTo>
                    <a:cubicBezTo>
                      <a:pt x="1484678" y="15250"/>
                      <a:pt x="1333971" y="-27930"/>
                      <a:pt x="1160404" y="32183"/>
                    </a:cubicBezTo>
                    <a:cubicBezTo>
                      <a:pt x="986837" y="92296"/>
                      <a:pt x="713364" y="116850"/>
                      <a:pt x="525404" y="372543"/>
                    </a:cubicBezTo>
                    <a:cubicBezTo>
                      <a:pt x="337444" y="628236"/>
                      <a:pt x="107151" y="1378383"/>
                      <a:pt x="32644" y="1566343"/>
                    </a:cubicBezTo>
                    <a:cubicBezTo>
                      <a:pt x="-41863" y="1754303"/>
                      <a:pt x="27564" y="1651856"/>
                      <a:pt x="78364" y="1500303"/>
                    </a:cubicBezTo>
                    <a:cubicBezTo>
                      <a:pt x="129164" y="1348750"/>
                      <a:pt x="178271" y="894090"/>
                      <a:pt x="337444" y="657023"/>
                    </a:cubicBezTo>
                    <a:cubicBezTo>
                      <a:pt x="496617" y="419956"/>
                      <a:pt x="812424" y="185430"/>
                      <a:pt x="1033404" y="77903"/>
                    </a:cubicBezTo>
                    <a:cubicBezTo>
                      <a:pt x="1254384" y="-29624"/>
                      <a:pt x="1564264" y="22870"/>
                      <a:pt x="1653164" y="118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CE449A59-1B12-4A85-9BEF-D8B0DCEDC7C9}"/>
                  </a:ext>
                </a:extLst>
              </p:cNvPr>
              <p:cNvSpPr/>
              <p:nvPr/>
            </p:nvSpPr>
            <p:spPr>
              <a:xfrm>
                <a:off x="2275802" y="4118803"/>
                <a:ext cx="79818" cy="1454403"/>
              </a:xfrm>
              <a:custGeom>
                <a:avLst/>
                <a:gdLst>
                  <a:gd name="connsiteX0" fmla="*/ 76238 w 79818"/>
                  <a:gd name="connsiteY0" fmla="*/ 67117 h 1454403"/>
                  <a:gd name="connsiteX1" fmla="*/ 66078 w 79818"/>
                  <a:gd name="connsiteY1" fmla="*/ 158557 h 1454403"/>
                  <a:gd name="connsiteX2" fmla="*/ 38 w 79818"/>
                  <a:gd name="connsiteY2" fmla="*/ 1189797 h 1454403"/>
                  <a:gd name="connsiteX3" fmla="*/ 55918 w 79818"/>
                  <a:gd name="connsiteY3" fmla="*/ 1433637 h 1454403"/>
                  <a:gd name="connsiteX4" fmla="*/ 20358 w 79818"/>
                  <a:gd name="connsiteY4" fmla="*/ 788477 h 1454403"/>
                  <a:gd name="connsiteX5" fmla="*/ 76238 w 79818"/>
                  <a:gd name="connsiteY5" fmla="*/ 67117 h 145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818" h="1454403">
                    <a:moveTo>
                      <a:pt x="76238" y="67117"/>
                    </a:moveTo>
                    <a:cubicBezTo>
                      <a:pt x="83858" y="-37870"/>
                      <a:pt x="78778" y="-28556"/>
                      <a:pt x="66078" y="158557"/>
                    </a:cubicBezTo>
                    <a:cubicBezTo>
                      <a:pt x="53378" y="345670"/>
                      <a:pt x="1731" y="977284"/>
                      <a:pt x="38" y="1189797"/>
                    </a:cubicBezTo>
                    <a:cubicBezTo>
                      <a:pt x="-1655" y="1402310"/>
                      <a:pt x="52531" y="1500524"/>
                      <a:pt x="55918" y="1433637"/>
                    </a:cubicBezTo>
                    <a:cubicBezTo>
                      <a:pt x="59305" y="1366750"/>
                      <a:pt x="20358" y="1010304"/>
                      <a:pt x="20358" y="788477"/>
                    </a:cubicBezTo>
                    <a:cubicBezTo>
                      <a:pt x="20358" y="566650"/>
                      <a:pt x="68618" y="172104"/>
                      <a:pt x="76238" y="671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E1E5A315-84FC-4E46-A82E-F18778D2775D}"/>
                  </a:ext>
                </a:extLst>
              </p:cNvPr>
              <p:cNvSpPr/>
              <p:nvPr/>
            </p:nvSpPr>
            <p:spPr>
              <a:xfrm>
                <a:off x="2533766" y="3077834"/>
                <a:ext cx="790653" cy="964283"/>
              </a:xfrm>
              <a:custGeom>
                <a:avLst/>
                <a:gdLst>
                  <a:gd name="connsiteX0" fmla="*/ 789401 w 790653"/>
                  <a:gd name="connsiteY0" fmla="*/ 4033 h 964283"/>
                  <a:gd name="connsiteX1" fmla="*/ 480367 w 790653"/>
                  <a:gd name="connsiteY1" fmla="*/ 329999 h 964283"/>
                  <a:gd name="connsiteX2" fmla="*/ 44334 w 790653"/>
                  <a:gd name="connsiteY2" fmla="*/ 931133 h 964283"/>
                  <a:gd name="connsiteX3" fmla="*/ 73967 w 790653"/>
                  <a:gd name="connsiteY3" fmla="*/ 812599 h 964283"/>
                  <a:gd name="connsiteX4" fmla="*/ 569267 w 790653"/>
                  <a:gd name="connsiteY4" fmla="*/ 194533 h 964283"/>
                  <a:gd name="connsiteX5" fmla="*/ 789401 w 790653"/>
                  <a:gd name="connsiteY5" fmla="*/ 4033 h 96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653" h="964283">
                    <a:moveTo>
                      <a:pt x="789401" y="4033"/>
                    </a:moveTo>
                    <a:cubicBezTo>
                      <a:pt x="774584" y="26611"/>
                      <a:pt x="604545" y="175482"/>
                      <a:pt x="480367" y="329999"/>
                    </a:cubicBezTo>
                    <a:cubicBezTo>
                      <a:pt x="356189" y="484516"/>
                      <a:pt x="112067" y="850700"/>
                      <a:pt x="44334" y="931133"/>
                    </a:cubicBezTo>
                    <a:cubicBezTo>
                      <a:pt x="-23399" y="1011566"/>
                      <a:pt x="-13522" y="935366"/>
                      <a:pt x="73967" y="812599"/>
                    </a:cubicBezTo>
                    <a:cubicBezTo>
                      <a:pt x="161456" y="689832"/>
                      <a:pt x="453556" y="334233"/>
                      <a:pt x="569267" y="194533"/>
                    </a:cubicBezTo>
                    <a:cubicBezTo>
                      <a:pt x="684978" y="54833"/>
                      <a:pt x="804218" y="-18545"/>
                      <a:pt x="789401" y="40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15A78200-9D7B-47D5-B6EA-100914865A32}"/>
                  </a:ext>
                </a:extLst>
              </p:cNvPr>
              <p:cNvSpPr/>
              <p:nvPr/>
            </p:nvSpPr>
            <p:spPr>
              <a:xfrm>
                <a:off x="2577957" y="4008966"/>
                <a:ext cx="339028" cy="448738"/>
              </a:xfrm>
              <a:custGeom>
                <a:avLst/>
                <a:gdLst>
                  <a:gd name="connsiteX0" fmla="*/ 143 w 339028"/>
                  <a:gd name="connsiteY0" fmla="*/ 1 h 448738"/>
                  <a:gd name="connsiteX1" fmla="*/ 207576 w 339028"/>
                  <a:gd name="connsiteY1" fmla="*/ 292101 h 448738"/>
                  <a:gd name="connsiteX2" fmla="*/ 338810 w 339028"/>
                  <a:gd name="connsiteY2" fmla="*/ 448734 h 448738"/>
                  <a:gd name="connsiteX3" fmla="*/ 177943 w 339028"/>
                  <a:gd name="connsiteY3" fmla="*/ 296334 h 448738"/>
                  <a:gd name="connsiteX4" fmla="*/ 143 w 339028"/>
                  <a:gd name="connsiteY4" fmla="*/ 1 h 44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028" h="448738">
                    <a:moveTo>
                      <a:pt x="143" y="1"/>
                    </a:moveTo>
                    <a:cubicBezTo>
                      <a:pt x="5082" y="-704"/>
                      <a:pt x="151132" y="217312"/>
                      <a:pt x="207576" y="292101"/>
                    </a:cubicBezTo>
                    <a:cubicBezTo>
                      <a:pt x="264020" y="366890"/>
                      <a:pt x="343749" y="448029"/>
                      <a:pt x="338810" y="448734"/>
                    </a:cubicBezTo>
                    <a:cubicBezTo>
                      <a:pt x="333871" y="449439"/>
                      <a:pt x="236504" y="365478"/>
                      <a:pt x="177943" y="296334"/>
                    </a:cubicBezTo>
                    <a:cubicBezTo>
                      <a:pt x="119382" y="227190"/>
                      <a:pt x="-4796" y="706"/>
                      <a:pt x="143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AAC5DCF2-9AE2-4EBE-A77E-EC67BD99B4D0}"/>
                  </a:ext>
                </a:extLst>
              </p:cNvPr>
              <p:cNvSpPr/>
              <p:nvPr/>
            </p:nvSpPr>
            <p:spPr>
              <a:xfrm>
                <a:off x="2896784" y="3046494"/>
                <a:ext cx="804806" cy="1461048"/>
              </a:xfrm>
              <a:custGeom>
                <a:avLst/>
                <a:gdLst>
                  <a:gd name="connsiteX0" fmla="*/ 400983 w 804806"/>
                  <a:gd name="connsiteY0" fmla="*/ 5739 h 1461048"/>
                  <a:gd name="connsiteX1" fmla="*/ 481416 w 804806"/>
                  <a:gd name="connsiteY1" fmla="*/ 94639 h 1461048"/>
                  <a:gd name="connsiteX2" fmla="*/ 735416 w 804806"/>
                  <a:gd name="connsiteY2" fmla="*/ 306306 h 1461048"/>
                  <a:gd name="connsiteX3" fmla="*/ 803149 w 804806"/>
                  <a:gd name="connsiteY3" fmla="*/ 467173 h 1461048"/>
                  <a:gd name="connsiteX4" fmla="*/ 756583 w 804806"/>
                  <a:gd name="connsiteY4" fmla="*/ 530673 h 1461048"/>
                  <a:gd name="connsiteX5" fmla="*/ 485649 w 804806"/>
                  <a:gd name="connsiteY5" fmla="*/ 958239 h 1461048"/>
                  <a:gd name="connsiteX6" fmla="*/ 66549 w 804806"/>
                  <a:gd name="connsiteY6" fmla="*/ 1423906 h 1461048"/>
                  <a:gd name="connsiteX7" fmla="*/ 11516 w 804806"/>
                  <a:gd name="connsiteY7" fmla="*/ 1423906 h 1461048"/>
                  <a:gd name="connsiteX8" fmla="*/ 176616 w 804806"/>
                  <a:gd name="connsiteY8" fmla="*/ 1356173 h 1461048"/>
                  <a:gd name="connsiteX9" fmla="*/ 726949 w 804806"/>
                  <a:gd name="connsiteY9" fmla="*/ 424839 h 1461048"/>
                  <a:gd name="connsiteX10" fmla="*/ 566083 w 804806"/>
                  <a:gd name="connsiteY10" fmla="*/ 247039 h 1461048"/>
                  <a:gd name="connsiteX11" fmla="*/ 400983 w 804806"/>
                  <a:gd name="connsiteY11" fmla="*/ 5739 h 146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4806" h="1461048">
                    <a:moveTo>
                      <a:pt x="400983" y="5739"/>
                    </a:moveTo>
                    <a:cubicBezTo>
                      <a:pt x="386872" y="-19661"/>
                      <a:pt x="425677" y="44545"/>
                      <a:pt x="481416" y="94639"/>
                    </a:cubicBezTo>
                    <a:cubicBezTo>
                      <a:pt x="537155" y="144734"/>
                      <a:pt x="681794" y="244217"/>
                      <a:pt x="735416" y="306306"/>
                    </a:cubicBezTo>
                    <a:cubicBezTo>
                      <a:pt x="789038" y="368395"/>
                      <a:pt x="799621" y="429779"/>
                      <a:pt x="803149" y="467173"/>
                    </a:cubicBezTo>
                    <a:cubicBezTo>
                      <a:pt x="806677" y="504568"/>
                      <a:pt x="809500" y="448829"/>
                      <a:pt x="756583" y="530673"/>
                    </a:cubicBezTo>
                    <a:cubicBezTo>
                      <a:pt x="703666" y="612517"/>
                      <a:pt x="600655" y="809367"/>
                      <a:pt x="485649" y="958239"/>
                    </a:cubicBezTo>
                    <a:cubicBezTo>
                      <a:pt x="370643" y="1107111"/>
                      <a:pt x="145571" y="1346295"/>
                      <a:pt x="66549" y="1423906"/>
                    </a:cubicBezTo>
                    <a:cubicBezTo>
                      <a:pt x="-12473" y="1501517"/>
                      <a:pt x="-6828" y="1435195"/>
                      <a:pt x="11516" y="1423906"/>
                    </a:cubicBezTo>
                    <a:cubicBezTo>
                      <a:pt x="29860" y="1412617"/>
                      <a:pt x="57377" y="1522684"/>
                      <a:pt x="176616" y="1356173"/>
                    </a:cubicBezTo>
                    <a:cubicBezTo>
                      <a:pt x="295855" y="1189662"/>
                      <a:pt x="662038" y="609695"/>
                      <a:pt x="726949" y="424839"/>
                    </a:cubicBezTo>
                    <a:cubicBezTo>
                      <a:pt x="791860" y="239983"/>
                      <a:pt x="620411" y="312656"/>
                      <a:pt x="566083" y="247039"/>
                    </a:cubicBezTo>
                    <a:cubicBezTo>
                      <a:pt x="511755" y="181422"/>
                      <a:pt x="415094" y="31139"/>
                      <a:pt x="400983" y="57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F30210A5-F7E1-41E8-8CD3-C007281FE30D}"/>
                  </a:ext>
                </a:extLst>
              </p:cNvPr>
              <p:cNvSpPr/>
              <p:nvPr/>
            </p:nvSpPr>
            <p:spPr>
              <a:xfrm>
                <a:off x="2937865" y="3512239"/>
                <a:ext cx="381593" cy="479950"/>
              </a:xfrm>
              <a:custGeom>
                <a:avLst/>
                <a:gdLst>
                  <a:gd name="connsiteX0" fmla="*/ 8535 w 381593"/>
                  <a:gd name="connsiteY0" fmla="*/ 14128 h 479950"/>
                  <a:gd name="connsiteX1" fmla="*/ 46635 w 381593"/>
                  <a:gd name="connsiteY1" fmla="*/ 60694 h 479950"/>
                  <a:gd name="connsiteX2" fmla="*/ 279468 w 381593"/>
                  <a:gd name="connsiteY2" fmla="*/ 335861 h 479950"/>
                  <a:gd name="connsiteX3" fmla="*/ 381068 w 381593"/>
                  <a:gd name="connsiteY3" fmla="*/ 479794 h 479950"/>
                  <a:gd name="connsiteX4" fmla="*/ 241368 w 381593"/>
                  <a:gd name="connsiteY4" fmla="*/ 357028 h 479950"/>
                  <a:gd name="connsiteX5" fmla="*/ 8535 w 381593"/>
                  <a:gd name="connsiteY5" fmla="*/ 14128 h 47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593" h="479950">
                    <a:moveTo>
                      <a:pt x="8535" y="14128"/>
                    </a:moveTo>
                    <a:cubicBezTo>
                      <a:pt x="-23920" y="-35261"/>
                      <a:pt x="46635" y="60694"/>
                      <a:pt x="46635" y="60694"/>
                    </a:cubicBezTo>
                    <a:cubicBezTo>
                      <a:pt x="91790" y="114316"/>
                      <a:pt x="223729" y="266011"/>
                      <a:pt x="279468" y="335861"/>
                    </a:cubicBezTo>
                    <a:cubicBezTo>
                      <a:pt x="335207" y="405711"/>
                      <a:pt x="387418" y="476266"/>
                      <a:pt x="381068" y="479794"/>
                    </a:cubicBezTo>
                    <a:cubicBezTo>
                      <a:pt x="374718" y="483322"/>
                      <a:pt x="304868" y="426878"/>
                      <a:pt x="241368" y="357028"/>
                    </a:cubicBezTo>
                    <a:cubicBezTo>
                      <a:pt x="177868" y="287178"/>
                      <a:pt x="40990" y="63517"/>
                      <a:pt x="8535" y="141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5E00C915-91B9-4B41-8BA3-7BD365D15A52}"/>
                  </a:ext>
                </a:extLst>
              </p:cNvPr>
              <p:cNvSpPr/>
              <p:nvPr/>
            </p:nvSpPr>
            <p:spPr>
              <a:xfrm>
                <a:off x="3297040" y="3409944"/>
                <a:ext cx="124054" cy="232063"/>
              </a:xfrm>
              <a:custGeom>
                <a:avLst/>
                <a:gdLst>
                  <a:gd name="connsiteX0" fmla="*/ 198 w 124054"/>
                  <a:gd name="connsiteY0" fmla="*/ 6 h 232063"/>
                  <a:gd name="connsiteX1" fmla="*/ 92273 w 124054"/>
                  <a:gd name="connsiteY1" fmla="*/ 61919 h 232063"/>
                  <a:gd name="connsiteX2" fmla="*/ 85923 w 124054"/>
                  <a:gd name="connsiteY2" fmla="*/ 174631 h 232063"/>
                  <a:gd name="connsiteX3" fmla="*/ 14485 w 124054"/>
                  <a:gd name="connsiteY3" fmla="*/ 231781 h 232063"/>
                  <a:gd name="connsiteX4" fmla="*/ 92273 w 124054"/>
                  <a:gd name="connsiteY4" fmla="*/ 190506 h 232063"/>
                  <a:gd name="connsiteX5" fmla="*/ 120848 w 124054"/>
                  <a:gd name="connsiteY5" fmla="*/ 65094 h 232063"/>
                  <a:gd name="connsiteX6" fmla="*/ 198 w 124054"/>
                  <a:gd name="connsiteY6" fmla="*/ 6 h 23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054" h="232063">
                    <a:moveTo>
                      <a:pt x="198" y="6"/>
                    </a:moveTo>
                    <a:cubicBezTo>
                      <a:pt x="-4565" y="-523"/>
                      <a:pt x="77986" y="32815"/>
                      <a:pt x="92273" y="61919"/>
                    </a:cubicBezTo>
                    <a:cubicBezTo>
                      <a:pt x="106560" y="91023"/>
                      <a:pt x="98888" y="146321"/>
                      <a:pt x="85923" y="174631"/>
                    </a:cubicBezTo>
                    <a:cubicBezTo>
                      <a:pt x="72958" y="202941"/>
                      <a:pt x="13427" y="229135"/>
                      <a:pt x="14485" y="231781"/>
                    </a:cubicBezTo>
                    <a:cubicBezTo>
                      <a:pt x="15543" y="234427"/>
                      <a:pt x="74546" y="218287"/>
                      <a:pt x="92273" y="190506"/>
                    </a:cubicBezTo>
                    <a:cubicBezTo>
                      <a:pt x="110000" y="162725"/>
                      <a:pt x="132490" y="98961"/>
                      <a:pt x="120848" y="65094"/>
                    </a:cubicBezTo>
                    <a:cubicBezTo>
                      <a:pt x="109206" y="31227"/>
                      <a:pt x="4961" y="535"/>
                      <a:pt x="198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8546BDCB-D787-4EDF-B9EF-248273475EA8}"/>
                  </a:ext>
                </a:extLst>
              </p:cNvPr>
              <p:cNvSpPr/>
              <p:nvPr/>
            </p:nvSpPr>
            <p:spPr>
              <a:xfrm>
                <a:off x="3222155" y="3393745"/>
                <a:ext cx="138836" cy="259960"/>
              </a:xfrm>
              <a:custGeom>
                <a:avLst/>
                <a:gdLst>
                  <a:gd name="connsiteX0" fmla="*/ 136995 w 138836"/>
                  <a:gd name="connsiteY0" fmla="*/ 43193 h 259960"/>
                  <a:gd name="connsiteX1" fmla="*/ 46508 w 138836"/>
                  <a:gd name="connsiteY1" fmla="*/ 27318 h 259960"/>
                  <a:gd name="connsiteX2" fmla="*/ 11583 w 138836"/>
                  <a:gd name="connsiteY2" fmla="*/ 76530 h 259960"/>
                  <a:gd name="connsiteX3" fmla="*/ 6820 w 138836"/>
                  <a:gd name="connsiteY3" fmla="*/ 174955 h 259960"/>
                  <a:gd name="connsiteX4" fmla="*/ 100483 w 138836"/>
                  <a:gd name="connsiteY4" fmla="*/ 259093 h 259960"/>
                  <a:gd name="connsiteX5" fmla="*/ 19520 w 138836"/>
                  <a:gd name="connsiteY5" fmla="*/ 214643 h 259960"/>
                  <a:gd name="connsiteX6" fmla="*/ 5233 w 138836"/>
                  <a:gd name="connsiteY6" fmla="*/ 149555 h 259960"/>
                  <a:gd name="connsiteX7" fmla="*/ 30633 w 138836"/>
                  <a:gd name="connsiteY7" fmla="*/ 60655 h 259960"/>
                  <a:gd name="connsiteX8" fmla="*/ 56033 w 138836"/>
                  <a:gd name="connsiteY8" fmla="*/ 14618 h 259960"/>
                  <a:gd name="connsiteX9" fmla="*/ 103658 w 138836"/>
                  <a:gd name="connsiteY9" fmla="*/ 330 h 259960"/>
                  <a:gd name="connsiteX10" fmla="*/ 136995 w 138836"/>
                  <a:gd name="connsiteY10" fmla="*/ 43193 h 25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836" h="259960">
                    <a:moveTo>
                      <a:pt x="136995" y="43193"/>
                    </a:moveTo>
                    <a:cubicBezTo>
                      <a:pt x="127470" y="47691"/>
                      <a:pt x="67410" y="21762"/>
                      <a:pt x="46508" y="27318"/>
                    </a:cubicBezTo>
                    <a:cubicBezTo>
                      <a:pt x="25606" y="32874"/>
                      <a:pt x="18198" y="51924"/>
                      <a:pt x="11583" y="76530"/>
                    </a:cubicBezTo>
                    <a:cubicBezTo>
                      <a:pt x="4968" y="101136"/>
                      <a:pt x="-7997" y="144528"/>
                      <a:pt x="6820" y="174955"/>
                    </a:cubicBezTo>
                    <a:cubicBezTo>
                      <a:pt x="21637" y="205382"/>
                      <a:pt x="98366" y="252478"/>
                      <a:pt x="100483" y="259093"/>
                    </a:cubicBezTo>
                    <a:cubicBezTo>
                      <a:pt x="102600" y="265708"/>
                      <a:pt x="35395" y="232899"/>
                      <a:pt x="19520" y="214643"/>
                    </a:cubicBezTo>
                    <a:cubicBezTo>
                      <a:pt x="3645" y="196387"/>
                      <a:pt x="3381" y="175220"/>
                      <a:pt x="5233" y="149555"/>
                    </a:cubicBezTo>
                    <a:cubicBezTo>
                      <a:pt x="7085" y="123890"/>
                      <a:pt x="22166" y="83144"/>
                      <a:pt x="30633" y="60655"/>
                    </a:cubicBezTo>
                    <a:cubicBezTo>
                      <a:pt x="39100" y="38166"/>
                      <a:pt x="43862" y="24672"/>
                      <a:pt x="56033" y="14618"/>
                    </a:cubicBezTo>
                    <a:cubicBezTo>
                      <a:pt x="68204" y="4564"/>
                      <a:pt x="90694" y="-1522"/>
                      <a:pt x="103658" y="330"/>
                    </a:cubicBezTo>
                    <a:cubicBezTo>
                      <a:pt x="116622" y="2182"/>
                      <a:pt x="146520" y="38695"/>
                      <a:pt x="136995" y="431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E2D190D0-34DC-4A86-9482-D9ED5C7E2F62}"/>
                  </a:ext>
                </a:extLst>
              </p:cNvPr>
              <p:cNvSpPr/>
              <p:nvPr/>
            </p:nvSpPr>
            <p:spPr>
              <a:xfrm>
                <a:off x="3050823" y="3903539"/>
                <a:ext cx="114021" cy="228969"/>
              </a:xfrm>
              <a:custGeom>
                <a:avLst/>
                <a:gdLst>
                  <a:gd name="connsiteX0" fmla="*/ 22577 w 114021"/>
                  <a:gd name="connsiteY0" fmla="*/ 124 h 228969"/>
                  <a:gd name="connsiteX1" fmla="*/ 98777 w 114021"/>
                  <a:gd name="connsiteY1" fmla="*/ 68386 h 228969"/>
                  <a:gd name="connsiteX2" fmla="*/ 94015 w 114021"/>
                  <a:gd name="connsiteY2" fmla="*/ 162049 h 228969"/>
                  <a:gd name="connsiteX3" fmla="*/ 51152 w 114021"/>
                  <a:gd name="connsiteY3" fmla="*/ 206499 h 228969"/>
                  <a:gd name="connsiteX4" fmla="*/ 352 w 114021"/>
                  <a:gd name="connsiteY4" fmla="*/ 228724 h 228969"/>
                  <a:gd name="connsiteX5" fmla="*/ 78140 w 114021"/>
                  <a:gd name="connsiteY5" fmla="*/ 212849 h 228969"/>
                  <a:gd name="connsiteX6" fmla="*/ 113065 w 114021"/>
                  <a:gd name="connsiteY6" fmla="*/ 138236 h 228969"/>
                  <a:gd name="connsiteX7" fmla="*/ 98777 w 114021"/>
                  <a:gd name="connsiteY7" fmla="*/ 54099 h 228969"/>
                  <a:gd name="connsiteX8" fmla="*/ 22577 w 114021"/>
                  <a:gd name="connsiteY8" fmla="*/ 124 h 22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1" h="228969">
                    <a:moveTo>
                      <a:pt x="22577" y="124"/>
                    </a:moveTo>
                    <a:cubicBezTo>
                      <a:pt x="22577" y="2505"/>
                      <a:pt x="86871" y="41399"/>
                      <a:pt x="98777" y="68386"/>
                    </a:cubicBezTo>
                    <a:cubicBezTo>
                      <a:pt x="110683" y="95373"/>
                      <a:pt x="101952" y="139030"/>
                      <a:pt x="94015" y="162049"/>
                    </a:cubicBezTo>
                    <a:cubicBezTo>
                      <a:pt x="86078" y="185068"/>
                      <a:pt x="66762" y="195387"/>
                      <a:pt x="51152" y="206499"/>
                    </a:cubicBezTo>
                    <a:cubicBezTo>
                      <a:pt x="35542" y="217611"/>
                      <a:pt x="-4146" y="227666"/>
                      <a:pt x="352" y="228724"/>
                    </a:cubicBezTo>
                    <a:cubicBezTo>
                      <a:pt x="4850" y="229782"/>
                      <a:pt x="59355" y="227930"/>
                      <a:pt x="78140" y="212849"/>
                    </a:cubicBezTo>
                    <a:cubicBezTo>
                      <a:pt x="96926" y="197768"/>
                      <a:pt x="109626" y="164694"/>
                      <a:pt x="113065" y="138236"/>
                    </a:cubicBezTo>
                    <a:cubicBezTo>
                      <a:pt x="116504" y="111778"/>
                      <a:pt x="110419" y="78176"/>
                      <a:pt x="98777" y="54099"/>
                    </a:cubicBezTo>
                    <a:cubicBezTo>
                      <a:pt x="87135" y="30022"/>
                      <a:pt x="22577" y="-2257"/>
                      <a:pt x="22577" y="1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D041C66C-63A1-4384-B49E-E08EF3F0A29B}"/>
                  </a:ext>
                </a:extLst>
              </p:cNvPr>
              <p:cNvSpPr/>
              <p:nvPr/>
            </p:nvSpPr>
            <p:spPr>
              <a:xfrm>
                <a:off x="2961450" y="3913188"/>
                <a:ext cx="134301" cy="219235"/>
              </a:xfrm>
              <a:custGeom>
                <a:avLst/>
                <a:gdLst>
                  <a:gd name="connsiteX0" fmla="*/ 134175 w 134301"/>
                  <a:gd name="connsiteY0" fmla="*/ 0 h 219235"/>
                  <a:gd name="connsiteX1" fmla="*/ 51625 w 134301"/>
                  <a:gd name="connsiteY1" fmla="*/ 23812 h 219235"/>
                  <a:gd name="connsiteX2" fmla="*/ 24638 w 134301"/>
                  <a:gd name="connsiteY2" fmla="*/ 95250 h 219235"/>
                  <a:gd name="connsiteX3" fmla="*/ 46863 w 134301"/>
                  <a:gd name="connsiteY3" fmla="*/ 176212 h 219235"/>
                  <a:gd name="connsiteX4" fmla="*/ 81788 w 134301"/>
                  <a:gd name="connsiteY4" fmla="*/ 219075 h 219235"/>
                  <a:gd name="connsiteX5" fmla="*/ 15113 w 134301"/>
                  <a:gd name="connsiteY5" fmla="*/ 161925 h 219235"/>
                  <a:gd name="connsiteX6" fmla="*/ 825 w 134301"/>
                  <a:gd name="connsiteY6" fmla="*/ 87312 h 219235"/>
                  <a:gd name="connsiteX7" fmla="*/ 30988 w 134301"/>
                  <a:gd name="connsiteY7" fmla="*/ 23812 h 219235"/>
                  <a:gd name="connsiteX8" fmla="*/ 134175 w 134301"/>
                  <a:gd name="connsiteY8" fmla="*/ 0 h 21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301" h="219235">
                    <a:moveTo>
                      <a:pt x="134175" y="0"/>
                    </a:moveTo>
                    <a:cubicBezTo>
                      <a:pt x="137614" y="0"/>
                      <a:pt x="69881" y="7937"/>
                      <a:pt x="51625" y="23812"/>
                    </a:cubicBezTo>
                    <a:cubicBezTo>
                      <a:pt x="33369" y="39687"/>
                      <a:pt x="25432" y="69850"/>
                      <a:pt x="24638" y="95250"/>
                    </a:cubicBezTo>
                    <a:cubicBezTo>
                      <a:pt x="23844" y="120650"/>
                      <a:pt x="37338" y="155575"/>
                      <a:pt x="46863" y="176212"/>
                    </a:cubicBezTo>
                    <a:cubicBezTo>
                      <a:pt x="56388" y="196849"/>
                      <a:pt x="87080" y="221456"/>
                      <a:pt x="81788" y="219075"/>
                    </a:cubicBezTo>
                    <a:cubicBezTo>
                      <a:pt x="76496" y="216694"/>
                      <a:pt x="28607" y="183886"/>
                      <a:pt x="15113" y="161925"/>
                    </a:cubicBezTo>
                    <a:cubicBezTo>
                      <a:pt x="1619" y="139965"/>
                      <a:pt x="-1821" y="110331"/>
                      <a:pt x="825" y="87312"/>
                    </a:cubicBezTo>
                    <a:cubicBezTo>
                      <a:pt x="3471" y="64293"/>
                      <a:pt x="14055" y="39952"/>
                      <a:pt x="30988" y="23812"/>
                    </a:cubicBezTo>
                    <a:cubicBezTo>
                      <a:pt x="47921" y="7673"/>
                      <a:pt x="130736" y="0"/>
                      <a:pt x="13417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E62194D5-FC76-4983-AFD7-94911E11C3D7}"/>
                  </a:ext>
                </a:extLst>
              </p:cNvPr>
              <p:cNvSpPr/>
              <p:nvPr/>
            </p:nvSpPr>
            <p:spPr>
              <a:xfrm>
                <a:off x="2795608" y="3906579"/>
                <a:ext cx="108931" cy="230265"/>
              </a:xfrm>
              <a:custGeom>
                <a:avLst/>
                <a:gdLst>
                  <a:gd name="connsiteX0" fmla="*/ 4742 w 108931"/>
                  <a:gd name="connsiteY0" fmla="*/ 3434 h 230265"/>
                  <a:gd name="connsiteX1" fmla="*/ 88880 w 108931"/>
                  <a:gd name="connsiteY1" fmla="*/ 68521 h 230265"/>
                  <a:gd name="connsiteX2" fmla="*/ 92055 w 108931"/>
                  <a:gd name="connsiteY2" fmla="*/ 147896 h 230265"/>
                  <a:gd name="connsiteX3" fmla="*/ 39667 w 108931"/>
                  <a:gd name="connsiteY3" fmla="*/ 206634 h 230265"/>
                  <a:gd name="connsiteX4" fmla="*/ 1567 w 108931"/>
                  <a:gd name="connsiteY4" fmla="*/ 228859 h 230265"/>
                  <a:gd name="connsiteX5" fmla="*/ 93642 w 108931"/>
                  <a:gd name="connsiteY5" fmla="*/ 170121 h 230265"/>
                  <a:gd name="connsiteX6" fmla="*/ 106342 w 108931"/>
                  <a:gd name="connsiteY6" fmla="*/ 114559 h 230265"/>
                  <a:gd name="connsiteX7" fmla="*/ 66655 w 108931"/>
                  <a:gd name="connsiteY7" fmla="*/ 20896 h 230265"/>
                  <a:gd name="connsiteX8" fmla="*/ 4742 w 108931"/>
                  <a:gd name="connsiteY8" fmla="*/ 3434 h 230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31" h="230265">
                    <a:moveTo>
                      <a:pt x="4742" y="3434"/>
                    </a:moveTo>
                    <a:cubicBezTo>
                      <a:pt x="8446" y="11371"/>
                      <a:pt x="74328" y="44444"/>
                      <a:pt x="88880" y="68521"/>
                    </a:cubicBezTo>
                    <a:cubicBezTo>
                      <a:pt x="103432" y="92598"/>
                      <a:pt x="100257" y="124877"/>
                      <a:pt x="92055" y="147896"/>
                    </a:cubicBezTo>
                    <a:cubicBezTo>
                      <a:pt x="83853" y="170915"/>
                      <a:pt x="54748" y="193140"/>
                      <a:pt x="39667" y="206634"/>
                    </a:cubicBezTo>
                    <a:cubicBezTo>
                      <a:pt x="24586" y="220128"/>
                      <a:pt x="-7429" y="234944"/>
                      <a:pt x="1567" y="228859"/>
                    </a:cubicBezTo>
                    <a:cubicBezTo>
                      <a:pt x="10563" y="222774"/>
                      <a:pt x="76180" y="189171"/>
                      <a:pt x="93642" y="170121"/>
                    </a:cubicBezTo>
                    <a:cubicBezTo>
                      <a:pt x="111104" y="151071"/>
                      <a:pt x="110840" y="139430"/>
                      <a:pt x="106342" y="114559"/>
                    </a:cubicBezTo>
                    <a:cubicBezTo>
                      <a:pt x="101844" y="89688"/>
                      <a:pt x="81207" y="40475"/>
                      <a:pt x="66655" y="20896"/>
                    </a:cubicBezTo>
                    <a:cubicBezTo>
                      <a:pt x="52103" y="1317"/>
                      <a:pt x="1038" y="-4503"/>
                      <a:pt x="4742" y="343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3BCF7611-3697-469B-A414-5AC33A1413AF}"/>
                  </a:ext>
                </a:extLst>
              </p:cNvPr>
              <p:cNvSpPr/>
              <p:nvPr/>
            </p:nvSpPr>
            <p:spPr>
              <a:xfrm>
                <a:off x="2723004" y="3914731"/>
                <a:ext cx="94942" cy="225041"/>
              </a:xfrm>
              <a:custGeom>
                <a:avLst/>
                <a:gdLst>
                  <a:gd name="connsiteX0" fmla="*/ 94809 w 94942"/>
                  <a:gd name="connsiteY0" fmla="*/ 44 h 225041"/>
                  <a:gd name="connsiteX1" fmla="*/ 5909 w 94942"/>
                  <a:gd name="connsiteY1" fmla="*/ 50844 h 225041"/>
                  <a:gd name="connsiteX2" fmla="*/ 10671 w 94942"/>
                  <a:gd name="connsiteY2" fmla="*/ 141332 h 225041"/>
                  <a:gd name="connsiteX3" fmla="*/ 29721 w 94942"/>
                  <a:gd name="connsiteY3" fmla="*/ 195307 h 225041"/>
                  <a:gd name="connsiteX4" fmla="*/ 94809 w 94942"/>
                  <a:gd name="connsiteY4" fmla="*/ 223882 h 225041"/>
                  <a:gd name="connsiteX5" fmla="*/ 10671 w 94942"/>
                  <a:gd name="connsiteY5" fmla="*/ 157207 h 225041"/>
                  <a:gd name="connsiteX6" fmla="*/ 7496 w 94942"/>
                  <a:gd name="connsiteY6" fmla="*/ 58782 h 225041"/>
                  <a:gd name="connsiteX7" fmla="*/ 94809 w 94942"/>
                  <a:gd name="connsiteY7" fmla="*/ 44 h 22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942" h="225041">
                    <a:moveTo>
                      <a:pt x="94809" y="44"/>
                    </a:moveTo>
                    <a:cubicBezTo>
                      <a:pt x="94545" y="-1279"/>
                      <a:pt x="19932" y="27296"/>
                      <a:pt x="5909" y="50844"/>
                    </a:cubicBezTo>
                    <a:cubicBezTo>
                      <a:pt x="-8114" y="74392"/>
                      <a:pt x="6702" y="117255"/>
                      <a:pt x="10671" y="141332"/>
                    </a:cubicBezTo>
                    <a:cubicBezTo>
                      <a:pt x="14640" y="165409"/>
                      <a:pt x="15698" y="181549"/>
                      <a:pt x="29721" y="195307"/>
                    </a:cubicBezTo>
                    <a:cubicBezTo>
                      <a:pt x="43744" y="209065"/>
                      <a:pt x="97984" y="230232"/>
                      <a:pt x="94809" y="223882"/>
                    </a:cubicBezTo>
                    <a:cubicBezTo>
                      <a:pt x="91634" y="217532"/>
                      <a:pt x="25223" y="184724"/>
                      <a:pt x="10671" y="157207"/>
                    </a:cubicBezTo>
                    <a:cubicBezTo>
                      <a:pt x="-3881" y="129690"/>
                      <a:pt x="-706" y="85770"/>
                      <a:pt x="7496" y="58782"/>
                    </a:cubicBezTo>
                    <a:cubicBezTo>
                      <a:pt x="15698" y="31794"/>
                      <a:pt x="95073" y="1367"/>
                      <a:pt x="94809" y="4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0CD8DB85-A9A5-4859-B2B4-EE5BFE191D20}"/>
                  </a:ext>
                </a:extLst>
              </p:cNvPr>
              <p:cNvSpPr/>
              <p:nvPr/>
            </p:nvSpPr>
            <p:spPr>
              <a:xfrm>
                <a:off x="5792997" y="1098271"/>
                <a:ext cx="677772" cy="80385"/>
              </a:xfrm>
              <a:custGeom>
                <a:avLst/>
                <a:gdLst>
                  <a:gd name="connsiteX0" fmla="*/ 3283 w 677772"/>
                  <a:gd name="connsiteY0" fmla="*/ 4089 h 80385"/>
                  <a:gd name="connsiteX1" fmla="*/ 663683 w 677772"/>
                  <a:gd name="connsiteY1" fmla="*/ 80289 h 80385"/>
                  <a:gd name="connsiteX2" fmla="*/ 419843 w 677772"/>
                  <a:gd name="connsiteY2" fmla="*/ 19329 h 80385"/>
                  <a:gd name="connsiteX3" fmla="*/ 3283 w 677772"/>
                  <a:gd name="connsiteY3" fmla="*/ 4089 h 8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772" h="80385">
                    <a:moveTo>
                      <a:pt x="3283" y="4089"/>
                    </a:moveTo>
                    <a:cubicBezTo>
                      <a:pt x="43923" y="14249"/>
                      <a:pt x="594256" y="77749"/>
                      <a:pt x="663683" y="80289"/>
                    </a:cubicBezTo>
                    <a:cubicBezTo>
                      <a:pt x="733110" y="82829"/>
                      <a:pt x="529063" y="34569"/>
                      <a:pt x="419843" y="19329"/>
                    </a:cubicBezTo>
                    <a:cubicBezTo>
                      <a:pt x="310623" y="4089"/>
                      <a:pt x="-37357" y="-6071"/>
                      <a:pt x="3283" y="408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C3E3D706-C675-4B7A-8A3B-457D4A921B10}"/>
                  </a:ext>
                </a:extLst>
              </p:cNvPr>
              <p:cNvSpPr/>
              <p:nvPr/>
            </p:nvSpPr>
            <p:spPr>
              <a:xfrm>
                <a:off x="6766444" y="1259330"/>
                <a:ext cx="777126" cy="587350"/>
              </a:xfrm>
              <a:custGeom>
                <a:avLst/>
                <a:gdLst>
                  <a:gd name="connsiteX0" fmla="*/ 116 w 777126"/>
                  <a:gd name="connsiteY0" fmla="*/ 510 h 587350"/>
                  <a:gd name="connsiteX1" fmla="*/ 406516 w 777126"/>
                  <a:gd name="connsiteY1" fmla="*/ 239270 h 587350"/>
                  <a:gd name="connsiteX2" fmla="*/ 731636 w 777126"/>
                  <a:gd name="connsiteY2" fmla="*/ 533910 h 587350"/>
                  <a:gd name="connsiteX3" fmla="*/ 767196 w 777126"/>
                  <a:gd name="connsiteY3" fmla="*/ 574550 h 587350"/>
                  <a:gd name="connsiteX4" fmla="*/ 660516 w 777126"/>
                  <a:gd name="connsiteY4" fmla="*/ 386590 h 587350"/>
                  <a:gd name="connsiteX5" fmla="*/ 447156 w 777126"/>
                  <a:gd name="connsiteY5" fmla="*/ 183390 h 587350"/>
                  <a:gd name="connsiteX6" fmla="*/ 116 w 777126"/>
                  <a:gd name="connsiteY6" fmla="*/ 510 h 5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126" h="587350">
                    <a:moveTo>
                      <a:pt x="116" y="510"/>
                    </a:moveTo>
                    <a:cubicBezTo>
                      <a:pt x="-6657" y="9823"/>
                      <a:pt x="284596" y="150370"/>
                      <a:pt x="406516" y="239270"/>
                    </a:cubicBezTo>
                    <a:cubicBezTo>
                      <a:pt x="528436" y="328170"/>
                      <a:pt x="671523" y="478030"/>
                      <a:pt x="731636" y="533910"/>
                    </a:cubicBezTo>
                    <a:cubicBezTo>
                      <a:pt x="791749" y="589790"/>
                      <a:pt x="779049" y="599103"/>
                      <a:pt x="767196" y="574550"/>
                    </a:cubicBezTo>
                    <a:cubicBezTo>
                      <a:pt x="755343" y="549997"/>
                      <a:pt x="713856" y="451783"/>
                      <a:pt x="660516" y="386590"/>
                    </a:cubicBezTo>
                    <a:cubicBezTo>
                      <a:pt x="607176" y="321397"/>
                      <a:pt x="558916" y="255357"/>
                      <a:pt x="447156" y="183390"/>
                    </a:cubicBezTo>
                    <a:cubicBezTo>
                      <a:pt x="335396" y="111423"/>
                      <a:pt x="6889" y="-8803"/>
                      <a:pt x="116" y="51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C608009D-3487-42A6-8F48-D32DD3DDD046}"/>
                </a:ext>
              </a:extLst>
            </p:cNvPr>
            <p:cNvSpPr/>
            <p:nvPr/>
          </p:nvSpPr>
          <p:spPr>
            <a:xfrm>
              <a:off x="3776538" y="8210406"/>
              <a:ext cx="792748" cy="110656"/>
            </a:xfrm>
            <a:custGeom>
              <a:avLst/>
              <a:gdLst>
                <a:gd name="connsiteX0" fmla="*/ 125 w 792748"/>
                <a:gd name="connsiteY0" fmla="*/ 52112 h 110656"/>
                <a:gd name="connsiteX1" fmla="*/ 57275 w 792748"/>
                <a:gd name="connsiteY1" fmla="*/ 96562 h 110656"/>
                <a:gd name="connsiteX2" fmla="*/ 228725 w 792748"/>
                <a:gd name="connsiteY2" fmla="*/ 94975 h 110656"/>
                <a:gd name="connsiteX3" fmla="*/ 311275 w 792748"/>
                <a:gd name="connsiteY3" fmla="*/ 107675 h 110656"/>
                <a:gd name="connsiteX4" fmla="*/ 452562 w 792748"/>
                <a:gd name="connsiteY4" fmla="*/ 99737 h 110656"/>
                <a:gd name="connsiteX5" fmla="*/ 785937 w 792748"/>
                <a:gd name="connsiteY5" fmla="*/ 1312 h 110656"/>
                <a:gd name="connsiteX6" fmla="*/ 654175 w 792748"/>
                <a:gd name="connsiteY6" fmla="*/ 45762 h 110656"/>
                <a:gd name="connsiteX7" fmla="*/ 382712 w 792748"/>
                <a:gd name="connsiteY7" fmla="*/ 83862 h 110656"/>
                <a:gd name="connsiteX8" fmla="*/ 57275 w 792748"/>
                <a:gd name="connsiteY8" fmla="*/ 79100 h 110656"/>
                <a:gd name="connsiteX9" fmla="*/ 125 w 792748"/>
                <a:gd name="connsiteY9" fmla="*/ 52112 h 1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2748" h="110656">
                  <a:moveTo>
                    <a:pt x="125" y="52112"/>
                  </a:moveTo>
                  <a:cubicBezTo>
                    <a:pt x="125" y="55022"/>
                    <a:pt x="19175" y="89418"/>
                    <a:pt x="57275" y="96562"/>
                  </a:cubicBezTo>
                  <a:cubicBezTo>
                    <a:pt x="95375" y="103706"/>
                    <a:pt x="186392" y="93123"/>
                    <a:pt x="228725" y="94975"/>
                  </a:cubicBezTo>
                  <a:cubicBezTo>
                    <a:pt x="271058" y="96827"/>
                    <a:pt x="273969" y="106881"/>
                    <a:pt x="311275" y="107675"/>
                  </a:cubicBezTo>
                  <a:cubicBezTo>
                    <a:pt x="348581" y="108469"/>
                    <a:pt x="373452" y="117464"/>
                    <a:pt x="452562" y="99737"/>
                  </a:cubicBezTo>
                  <a:cubicBezTo>
                    <a:pt x="531672" y="82010"/>
                    <a:pt x="752335" y="10308"/>
                    <a:pt x="785937" y="1312"/>
                  </a:cubicBezTo>
                  <a:cubicBezTo>
                    <a:pt x="819539" y="-7684"/>
                    <a:pt x="721379" y="32004"/>
                    <a:pt x="654175" y="45762"/>
                  </a:cubicBezTo>
                  <a:cubicBezTo>
                    <a:pt x="586971" y="59520"/>
                    <a:pt x="482195" y="78306"/>
                    <a:pt x="382712" y="83862"/>
                  </a:cubicBezTo>
                  <a:cubicBezTo>
                    <a:pt x="283229" y="89418"/>
                    <a:pt x="119981" y="83862"/>
                    <a:pt x="57275" y="79100"/>
                  </a:cubicBezTo>
                  <a:cubicBezTo>
                    <a:pt x="-5431" y="74338"/>
                    <a:pt x="125" y="49202"/>
                    <a:pt x="125" y="5211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50903783-5CEC-47E1-8C41-75A3B3433DAA}"/>
                </a:ext>
              </a:extLst>
            </p:cNvPr>
            <p:cNvSpPr/>
            <p:nvPr/>
          </p:nvSpPr>
          <p:spPr>
            <a:xfrm>
              <a:off x="3783622" y="8137875"/>
              <a:ext cx="778821" cy="123171"/>
            </a:xfrm>
            <a:custGeom>
              <a:avLst/>
              <a:gdLst>
                <a:gd name="connsiteX0" fmla="*/ 7328 w 778821"/>
                <a:gd name="connsiteY0" fmla="*/ 123056 h 123171"/>
                <a:gd name="connsiteX1" fmla="*/ 404203 w 778821"/>
                <a:gd name="connsiteY1" fmla="*/ 53206 h 123171"/>
                <a:gd name="connsiteX2" fmla="*/ 489928 w 778821"/>
                <a:gd name="connsiteY2" fmla="*/ 13518 h 123171"/>
                <a:gd name="connsiteX3" fmla="*/ 547078 w 778821"/>
                <a:gd name="connsiteY3" fmla="*/ 18281 h 123171"/>
                <a:gd name="connsiteX4" fmla="*/ 704241 w 778821"/>
                <a:gd name="connsiteY4" fmla="*/ 65906 h 123171"/>
                <a:gd name="connsiteX5" fmla="*/ 774091 w 778821"/>
                <a:gd name="connsiteY5" fmla="*/ 77018 h 123171"/>
                <a:gd name="connsiteX6" fmla="*/ 578828 w 778821"/>
                <a:gd name="connsiteY6" fmla="*/ 8756 h 123171"/>
                <a:gd name="connsiteX7" fmla="*/ 470878 w 778821"/>
                <a:gd name="connsiteY7" fmla="*/ 3993 h 123171"/>
                <a:gd name="connsiteX8" fmla="*/ 351816 w 778821"/>
                <a:gd name="connsiteY8" fmla="*/ 37331 h 123171"/>
                <a:gd name="connsiteX9" fmla="*/ 161316 w 778821"/>
                <a:gd name="connsiteY9" fmla="*/ 69081 h 123171"/>
                <a:gd name="connsiteX10" fmla="*/ 7328 w 778821"/>
                <a:gd name="connsiteY10" fmla="*/ 123056 h 12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8821" h="123171">
                  <a:moveTo>
                    <a:pt x="7328" y="123056"/>
                  </a:moveTo>
                  <a:cubicBezTo>
                    <a:pt x="47809" y="120410"/>
                    <a:pt x="323770" y="71462"/>
                    <a:pt x="404203" y="53206"/>
                  </a:cubicBezTo>
                  <a:cubicBezTo>
                    <a:pt x="484636" y="34950"/>
                    <a:pt x="466115" y="19339"/>
                    <a:pt x="489928" y="13518"/>
                  </a:cubicBezTo>
                  <a:cubicBezTo>
                    <a:pt x="513741" y="7697"/>
                    <a:pt x="511359" y="9550"/>
                    <a:pt x="547078" y="18281"/>
                  </a:cubicBezTo>
                  <a:cubicBezTo>
                    <a:pt x="582797" y="27012"/>
                    <a:pt x="666406" y="56117"/>
                    <a:pt x="704241" y="65906"/>
                  </a:cubicBezTo>
                  <a:cubicBezTo>
                    <a:pt x="742076" y="75695"/>
                    <a:pt x="794993" y="86543"/>
                    <a:pt x="774091" y="77018"/>
                  </a:cubicBezTo>
                  <a:cubicBezTo>
                    <a:pt x="753189" y="67493"/>
                    <a:pt x="629364" y="20927"/>
                    <a:pt x="578828" y="8756"/>
                  </a:cubicBezTo>
                  <a:cubicBezTo>
                    <a:pt x="528293" y="-3415"/>
                    <a:pt x="508713" y="-770"/>
                    <a:pt x="470878" y="3993"/>
                  </a:cubicBezTo>
                  <a:cubicBezTo>
                    <a:pt x="433043" y="8756"/>
                    <a:pt x="403410" y="26483"/>
                    <a:pt x="351816" y="37331"/>
                  </a:cubicBezTo>
                  <a:cubicBezTo>
                    <a:pt x="300222" y="48179"/>
                    <a:pt x="217937" y="56117"/>
                    <a:pt x="161316" y="69081"/>
                  </a:cubicBezTo>
                  <a:cubicBezTo>
                    <a:pt x="104695" y="82045"/>
                    <a:pt x="-33153" y="125702"/>
                    <a:pt x="7328" y="12305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2ADF786F-625F-414A-ADA4-2473D241FB9B}"/>
                </a:ext>
              </a:extLst>
            </p:cNvPr>
            <p:cNvSpPr/>
            <p:nvPr/>
          </p:nvSpPr>
          <p:spPr>
            <a:xfrm>
              <a:off x="4279517" y="8145029"/>
              <a:ext cx="165426" cy="109626"/>
            </a:xfrm>
            <a:custGeom>
              <a:avLst/>
              <a:gdLst>
                <a:gd name="connsiteX0" fmla="*/ 24196 w 165426"/>
                <a:gd name="connsiteY0" fmla="*/ 14 h 109626"/>
                <a:gd name="connsiteX1" fmla="*/ 3558 w 165426"/>
                <a:gd name="connsiteY1" fmla="*/ 74627 h 109626"/>
                <a:gd name="connsiteX2" fmla="*/ 94046 w 165426"/>
                <a:gd name="connsiteY2" fmla="*/ 109552 h 109626"/>
                <a:gd name="connsiteX3" fmla="*/ 160721 w 165426"/>
                <a:gd name="connsiteY3" fmla="*/ 82564 h 109626"/>
                <a:gd name="connsiteX4" fmla="*/ 157546 w 165426"/>
                <a:gd name="connsiteY4" fmla="*/ 39702 h 109626"/>
                <a:gd name="connsiteX5" fmla="*/ 138496 w 165426"/>
                <a:gd name="connsiteY5" fmla="*/ 66689 h 109626"/>
                <a:gd name="connsiteX6" fmla="*/ 79758 w 165426"/>
                <a:gd name="connsiteY6" fmla="*/ 80977 h 109626"/>
                <a:gd name="connsiteX7" fmla="*/ 24196 w 165426"/>
                <a:gd name="connsiteY7" fmla="*/ 14 h 10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426" h="109626">
                  <a:moveTo>
                    <a:pt x="24196" y="14"/>
                  </a:moveTo>
                  <a:cubicBezTo>
                    <a:pt x="11496" y="-1044"/>
                    <a:pt x="-8084" y="56371"/>
                    <a:pt x="3558" y="74627"/>
                  </a:cubicBezTo>
                  <a:cubicBezTo>
                    <a:pt x="15200" y="92883"/>
                    <a:pt x="67852" y="108229"/>
                    <a:pt x="94046" y="109552"/>
                  </a:cubicBezTo>
                  <a:cubicBezTo>
                    <a:pt x="120240" y="110875"/>
                    <a:pt x="150138" y="94206"/>
                    <a:pt x="160721" y="82564"/>
                  </a:cubicBezTo>
                  <a:cubicBezTo>
                    <a:pt x="171304" y="70922"/>
                    <a:pt x="161250" y="42348"/>
                    <a:pt x="157546" y="39702"/>
                  </a:cubicBezTo>
                  <a:cubicBezTo>
                    <a:pt x="153842" y="37056"/>
                    <a:pt x="151461" y="59810"/>
                    <a:pt x="138496" y="66689"/>
                  </a:cubicBezTo>
                  <a:cubicBezTo>
                    <a:pt x="125531" y="73568"/>
                    <a:pt x="97750" y="87062"/>
                    <a:pt x="79758" y="80977"/>
                  </a:cubicBezTo>
                  <a:cubicBezTo>
                    <a:pt x="61766" y="74892"/>
                    <a:pt x="36896" y="1072"/>
                    <a:pt x="24196" y="1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07271A7A-0DB3-462D-8CDA-5129E14FBEAF}"/>
                </a:ext>
              </a:extLst>
            </p:cNvPr>
            <p:cNvSpPr/>
            <p:nvPr/>
          </p:nvSpPr>
          <p:spPr>
            <a:xfrm>
              <a:off x="3358542" y="8051365"/>
              <a:ext cx="505449" cy="203434"/>
            </a:xfrm>
            <a:custGeom>
              <a:avLst/>
              <a:gdLst>
                <a:gd name="connsiteX0" fmla="*/ 505433 w 505449"/>
                <a:gd name="connsiteY0" fmla="*/ 16 h 203434"/>
                <a:gd name="connsiteX1" fmla="*/ 135546 w 505449"/>
                <a:gd name="connsiteY1" fmla="*/ 79391 h 203434"/>
                <a:gd name="connsiteX2" fmla="*/ 2196 w 505449"/>
                <a:gd name="connsiteY2" fmla="*/ 106378 h 203434"/>
                <a:gd name="connsiteX3" fmla="*/ 226033 w 505449"/>
                <a:gd name="connsiteY3" fmla="*/ 100028 h 203434"/>
                <a:gd name="connsiteX4" fmla="*/ 260958 w 505449"/>
                <a:gd name="connsiteY4" fmla="*/ 166703 h 203434"/>
                <a:gd name="connsiteX5" fmla="*/ 443521 w 505449"/>
                <a:gd name="connsiteY5" fmla="*/ 203216 h 203434"/>
                <a:gd name="connsiteX6" fmla="*/ 264133 w 505449"/>
                <a:gd name="connsiteY6" fmla="*/ 177816 h 203434"/>
                <a:gd name="connsiteX7" fmla="*/ 216508 w 505449"/>
                <a:gd name="connsiteY7" fmla="*/ 100028 h 203434"/>
                <a:gd name="connsiteX8" fmla="*/ 118083 w 505449"/>
                <a:gd name="connsiteY8" fmla="*/ 87328 h 203434"/>
                <a:gd name="connsiteX9" fmla="*/ 505433 w 505449"/>
                <a:gd name="connsiteY9" fmla="*/ 16 h 20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449" h="203434">
                  <a:moveTo>
                    <a:pt x="505433" y="16"/>
                  </a:moveTo>
                  <a:cubicBezTo>
                    <a:pt x="508344" y="-1307"/>
                    <a:pt x="135546" y="79391"/>
                    <a:pt x="135546" y="79391"/>
                  </a:cubicBezTo>
                  <a:cubicBezTo>
                    <a:pt x="51673" y="97118"/>
                    <a:pt x="-12885" y="102939"/>
                    <a:pt x="2196" y="106378"/>
                  </a:cubicBezTo>
                  <a:cubicBezTo>
                    <a:pt x="17277" y="109817"/>
                    <a:pt x="182906" y="89974"/>
                    <a:pt x="226033" y="100028"/>
                  </a:cubicBezTo>
                  <a:cubicBezTo>
                    <a:pt x="269160" y="110082"/>
                    <a:pt x="224710" y="149505"/>
                    <a:pt x="260958" y="166703"/>
                  </a:cubicBezTo>
                  <a:cubicBezTo>
                    <a:pt x="297206" y="183901"/>
                    <a:pt x="442992" y="201364"/>
                    <a:pt x="443521" y="203216"/>
                  </a:cubicBezTo>
                  <a:cubicBezTo>
                    <a:pt x="444050" y="205068"/>
                    <a:pt x="301968" y="195014"/>
                    <a:pt x="264133" y="177816"/>
                  </a:cubicBezTo>
                  <a:cubicBezTo>
                    <a:pt x="226297" y="160618"/>
                    <a:pt x="240850" y="115109"/>
                    <a:pt x="216508" y="100028"/>
                  </a:cubicBezTo>
                  <a:cubicBezTo>
                    <a:pt x="192166" y="84947"/>
                    <a:pt x="66489" y="100822"/>
                    <a:pt x="118083" y="87328"/>
                  </a:cubicBezTo>
                  <a:cubicBezTo>
                    <a:pt x="169677" y="73834"/>
                    <a:pt x="502522" y="1339"/>
                    <a:pt x="505433" y="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4E2C609-0B8D-4CCC-AE0A-53965B5A65A4}"/>
                </a:ext>
              </a:extLst>
            </p:cNvPr>
            <p:cNvSpPr/>
            <p:nvPr/>
          </p:nvSpPr>
          <p:spPr>
            <a:xfrm>
              <a:off x="3509963" y="8182538"/>
              <a:ext cx="249266" cy="88210"/>
            </a:xfrm>
            <a:custGeom>
              <a:avLst/>
              <a:gdLst>
                <a:gd name="connsiteX0" fmla="*/ 249237 w 249266"/>
                <a:gd name="connsiteY0" fmla="*/ 87918 h 88210"/>
                <a:gd name="connsiteX1" fmla="*/ 20637 w 249266"/>
                <a:gd name="connsiteY1" fmla="*/ 68868 h 88210"/>
                <a:gd name="connsiteX2" fmla="*/ 9525 w 249266"/>
                <a:gd name="connsiteY2" fmla="*/ 35530 h 88210"/>
                <a:gd name="connsiteX3" fmla="*/ 9525 w 249266"/>
                <a:gd name="connsiteY3" fmla="*/ 13305 h 88210"/>
                <a:gd name="connsiteX4" fmla="*/ 79375 w 249266"/>
                <a:gd name="connsiteY4" fmla="*/ 605 h 88210"/>
                <a:gd name="connsiteX5" fmla="*/ 6350 w 249266"/>
                <a:gd name="connsiteY5" fmla="*/ 32355 h 88210"/>
                <a:gd name="connsiteX6" fmla="*/ 36512 w 249266"/>
                <a:gd name="connsiteY6" fmla="*/ 54580 h 88210"/>
                <a:gd name="connsiteX7" fmla="*/ 249237 w 249266"/>
                <a:gd name="connsiteY7" fmla="*/ 87918 h 8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266" h="88210">
                  <a:moveTo>
                    <a:pt x="249237" y="87918"/>
                  </a:moveTo>
                  <a:cubicBezTo>
                    <a:pt x="246591" y="90299"/>
                    <a:pt x="60589" y="77599"/>
                    <a:pt x="20637" y="68868"/>
                  </a:cubicBezTo>
                  <a:cubicBezTo>
                    <a:pt x="-19315" y="60137"/>
                    <a:pt x="11377" y="44790"/>
                    <a:pt x="9525" y="35530"/>
                  </a:cubicBezTo>
                  <a:cubicBezTo>
                    <a:pt x="7673" y="26270"/>
                    <a:pt x="-2117" y="19126"/>
                    <a:pt x="9525" y="13305"/>
                  </a:cubicBezTo>
                  <a:cubicBezTo>
                    <a:pt x="21167" y="7484"/>
                    <a:pt x="79904" y="-2570"/>
                    <a:pt x="79375" y="605"/>
                  </a:cubicBezTo>
                  <a:cubicBezTo>
                    <a:pt x="78846" y="3780"/>
                    <a:pt x="13494" y="23359"/>
                    <a:pt x="6350" y="32355"/>
                  </a:cubicBezTo>
                  <a:cubicBezTo>
                    <a:pt x="-794" y="41351"/>
                    <a:pt x="-1852" y="46907"/>
                    <a:pt x="36512" y="54580"/>
                  </a:cubicBezTo>
                  <a:cubicBezTo>
                    <a:pt x="74876" y="62253"/>
                    <a:pt x="251883" y="85537"/>
                    <a:pt x="249237" y="879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59EA4C78-578D-4441-BEAC-6132B320CAEA}"/>
                </a:ext>
              </a:extLst>
            </p:cNvPr>
            <p:cNvSpPr/>
            <p:nvPr/>
          </p:nvSpPr>
          <p:spPr>
            <a:xfrm>
              <a:off x="3405150" y="7898753"/>
              <a:ext cx="203252" cy="194309"/>
            </a:xfrm>
            <a:custGeom>
              <a:avLst/>
              <a:gdLst>
                <a:gd name="connsiteX0" fmla="*/ 160375 w 203252"/>
                <a:gd name="connsiteY0" fmla="*/ 228 h 194309"/>
                <a:gd name="connsiteX1" fmla="*/ 123863 w 203252"/>
                <a:gd name="connsiteY1" fmla="*/ 63728 h 194309"/>
                <a:gd name="connsiteX2" fmla="*/ 79413 w 203252"/>
                <a:gd name="connsiteY2" fmla="*/ 71665 h 194309"/>
                <a:gd name="connsiteX3" fmla="*/ 14325 w 203252"/>
                <a:gd name="connsiteY3" fmla="*/ 95478 h 194309"/>
                <a:gd name="connsiteX4" fmla="*/ 1625 w 203252"/>
                <a:gd name="connsiteY4" fmla="*/ 119290 h 194309"/>
                <a:gd name="connsiteX5" fmla="*/ 39725 w 203252"/>
                <a:gd name="connsiteY5" fmla="*/ 174853 h 194309"/>
                <a:gd name="connsiteX6" fmla="*/ 60363 w 203252"/>
                <a:gd name="connsiteY6" fmla="*/ 133578 h 194309"/>
                <a:gd name="connsiteX7" fmla="*/ 117513 w 203252"/>
                <a:gd name="connsiteY7" fmla="*/ 185965 h 194309"/>
                <a:gd name="connsiteX8" fmla="*/ 203238 w 203252"/>
                <a:gd name="connsiteY8" fmla="*/ 190728 h 194309"/>
                <a:gd name="connsiteX9" fmla="*/ 123863 w 203252"/>
                <a:gd name="connsiteY9" fmla="*/ 151040 h 194309"/>
                <a:gd name="connsiteX10" fmla="*/ 68300 w 203252"/>
                <a:gd name="connsiteY10" fmla="*/ 130403 h 194309"/>
                <a:gd name="connsiteX11" fmla="*/ 49250 w 203252"/>
                <a:gd name="connsiteY11" fmla="*/ 122465 h 194309"/>
                <a:gd name="connsiteX12" fmla="*/ 41313 w 203252"/>
                <a:gd name="connsiteY12" fmla="*/ 112940 h 194309"/>
                <a:gd name="connsiteX13" fmla="*/ 100050 w 203252"/>
                <a:gd name="connsiteY13" fmla="*/ 89128 h 194309"/>
                <a:gd name="connsiteX14" fmla="*/ 160375 w 203252"/>
                <a:gd name="connsiteY14" fmla="*/ 228 h 19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252" h="194309">
                  <a:moveTo>
                    <a:pt x="160375" y="228"/>
                  </a:moveTo>
                  <a:cubicBezTo>
                    <a:pt x="164344" y="-4005"/>
                    <a:pt x="137357" y="51822"/>
                    <a:pt x="123863" y="63728"/>
                  </a:cubicBezTo>
                  <a:cubicBezTo>
                    <a:pt x="110369" y="75634"/>
                    <a:pt x="97669" y="66373"/>
                    <a:pt x="79413" y="71665"/>
                  </a:cubicBezTo>
                  <a:cubicBezTo>
                    <a:pt x="61157" y="76957"/>
                    <a:pt x="27290" y="87541"/>
                    <a:pt x="14325" y="95478"/>
                  </a:cubicBezTo>
                  <a:cubicBezTo>
                    <a:pt x="1360" y="103416"/>
                    <a:pt x="-2608" y="106061"/>
                    <a:pt x="1625" y="119290"/>
                  </a:cubicBezTo>
                  <a:cubicBezTo>
                    <a:pt x="5858" y="132519"/>
                    <a:pt x="29935" y="172472"/>
                    <a:pt x="39725" y="174853"/>
                  </a:cubicBezTo>
                  <a:cubicBezTo>
                    <a:pt x="49515" y="177234"/>
                    <a:pt x="47398" y="131726"/>
                    <a:pt x="60363" y="133578"/>
                  </a:cubicBezTo>
                  <a:cubicBezTo>
                    <a:pt x="73328" y="135430"/>
                    <a:pt x="93700" y="176440"/>
                    <a:pt x="117513" y="185965"/>
                  </a:cubicBezTo>
                  <a:cubicBezTo>
                    <a:pt x="141325" y="195490"/>
                    <a:pt x="202180" y="196549"/>
                    <a:pt x="203238" y="190728"/>
                  </a:cubicBezTo>
                  <a:cubicBezTo>
                    <a:pt x="204296" y="184907"/>
                    <a:pt x="146353" y="161094"/>
                    <a:pt x="123863" y="151040"/>
                  </a:cubicBezTo>
                  <a:cubicBezTo>
                    <a:pt x="101373" y="140986"/>
                    <a:pt x="80736" y="135166"/>
                    <a:pt x="68300" y="130403"/>
                  </a:cubicBezTo>
                  <a:cubicBezTo>
                    <a:pt x="55864" y="125640"/>
                    <a:pt x="53748" y="125376"/>
                    <a:pt x="49250" y="122465"/>
                  </a:cubicBezTo>
                  <a:cubicBezTo>
                    <a:pt x="44752" y="119555"/>
                    <a:pt x="32846" y="118496"/>
                    <a:pt x="41313" y="112940"/>
                  </a:cubicBezTo>
                  <a:cubicBezTo>
                    <a:pt x="49780" y="107384"/>
                    <a:pt x="78619" y="103945"/>
                    <a:pt x="100050" y="89128"/>
                  </a:cubicBezTo>
                  <a:cubicBezTo>
                    <a:pt x="121481" y="74311"/>
                    <a:pt x="156406" y="4461"/>
                    <a:pt x="160375" y="22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587151DD-2269-4621-9AC3-47536E0AA166}"/>
                </a:ext>
              </a:extLst>
            </p:cNvPr>
            <p:cNvSpPr/>
            <p:nvPr/>
          </p:nvSpPr>
          <p:spPr>
            <a:xfrm>
              <a:off x="3317577" y="7709738"/>
              <a:ext cx="95604" cy="121796"/>
            </a:xfrm>
            <a:custGeom>
              <a:avLst/>
              <a:gdLst>
                <a:gd name="connsiteX0" fmla="*/ 95548 w 95604"/>
                <a:gd name="connsiteY0" fmla="*/ 54305 h 121796"/>
                <a:gd name="connsiteX1" fmla="*/ 49511 w 95604"/>
                <a:gd name="connsiteY1" fmla="*/ 120980 h 121796"/>
                <a:gd name="connsiteX2" fmla="*/ 5061 w 95604"/>
                <a:gd name="connsiteY2" fmla="*/ 87643 h 121796"/>
                <a:gd name="connsiteX3" fmla="*/ 1886 w 95604"/>
                <a:gd name="connsiteY3" fmla="*/ 32080 h 121796"/>
                <a:gd name="connsiteX4" fmla="*/ 12998 w 95604"/>
                <a:gd name="connsiteY4" fmla="*/ 330 h 121796"/>
                <a:gd name="connsiteX5" fmla="*/ 12998 w 95604"/>
                <a:gd name="connsiteY5" fmla="*/ 51130 h 121796"/>
                <a:gd name="connsiteX6" fmla="*/ 39986 w 95604"/>
                <a:gd name="connsiteY6" fmla="*/ 67005 h 121796"/>
                <a:gd name="connsiteX7" fmla="*/ 95548 w 95604"/>
                <a:gd name="connsiteY7" fmla="*/ 54305 h 12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04" h="121796">
                  <a:moveTo>
                    <a:pt x="95548" y="54305"/>
                  </a:moveTo>
                  <a:cubicBezTo>
                    <a:pt x="97135" y="63301"/>
                    <a:pt x="64592" y="115424"/>
                    <a:pt x="49511" y="120980"/>
                  </a:cubicBezTo>
                  <a:cubicBezTo>
                    <a:pt x="34430" y="126536"/>
                    <a:pt x="12998" y="102460"/>
                    <a:pt x="5061" y="87643"/>
                  </a:cubicBezTo>
                  <a:cubicBezTo>
                    <a:pt x="-2877" y="72826"/>
                    <a:pt x="563" y="46632"/>
                    <a:pt x="1886" y="32080"/>
                  </a:cubicBezTo>
                  <a:cubicBezTo>
                    <a:pt x="3209" y="17528"/>
                    <a:pt x="11146" y="-2845"/>
                    <a:pt x="12998" y="330"/>
                  </a:cubicBezTo>
                  <a:cubicBezTo>
                    <a:pt x="14850" y="3505"/>
                    <a:pt x="8500" y="40018"/>
                    <a:pt x="12998" y="51130"/>
                  </a:cubicBezTo>
                  <a:cubicBezTo>
                    <a:pt x="17496" y="62242"/>
                    <a:pt x="22524" y="66476"/>
                    <a:pt x="39986" y="67005"/>
                  </a:cubicBezTo>
                  <a:cubicBezTo>
                    <a:pt x="57448" y="67534"/>
                    <a:pt x="93961" y="45309"/>
                    <a:pt x="95548" y="5430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069BE0BC-943F-41BA-8D2D-3616D0EE67CF}"/>
                </a:ext>
              </a:extLst>
            </p:cNvPr>
            <p:cNvSpPr/>
            <p:nvPr/>
          </p:nvSpPr>
          <p:spPr>
            <a:xfrm>
              <a:off x="2979148" y="8013257"/>
              <a:ext cx="275388" cy="107230"/>
            </a:xfrm>
            <a:custGeom>
              <a:avLst/>
              <a:gdLst>
                <a:gd name="connsiteX0" fmla="*/ 275227 w 275388"/>
                <a:gd name="connsiteY0" fmla="*/ 24 h 107230"/>
                <a:gd name="connsiteX1" fmla="*/ 16465 w 275388"/>
                <a:gd name="connsiteY1" fmla="*/ 90511 h 107230"/>
                <a:gd name="connsiteX2" fmla="*/ 54565 w 275388"/>
                <a:gd name="connsiteY2" fmla="*/ 100036 h 107230"/>
                <a:gd name="connsiteX3" fmla="*/ 275227 w 275388"/>
                <a:gd name="connsiteY3" fmla="*/ 24 h 1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388" h="107230">
                  <a:moveTo>
                    <a:pt x="275227" y="24"/>
                  </a:moveTo>
                  <a:cubicBezTo>
                    <a:pt x="268877" y="-1564"/>
                    <a:pt x="53242" y="73842"/>
                    <a:pt x="16465" y="90511"/>
                  </a:cubicBezTo>
                  <a:cubicBezTo>
                    <a:pt x="-20312" y="107180"/>
                    <a:pt x="9851" y="113265"/>
                    <a:pt x="54565" y="100036"/>
                  </a:cubicBezTo>
                  <a:cubicBezTo>
                    <a:pt x="99279" y="86807"/>
                    <a:pt x="281577" y="1612"/>
                    <a:pt x="275227" y="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E9C76917-0ED1-4BB7-A166-CD0A1C9AFB3B}"/>
                </a:ext>
              </a:extLst>
            </p:cNvPr>
            <p:cNvSpPr/>
            <p:nvPr/>
          </p:nvSpPr>
          <p:spPr>
            <a:xfrm>
              <a:off x="3191970" y="8152172"/>
              <a:ext cx="323655" cy="114848"/>
            </a:xfrm>
            <a:custGeom>
              <a:avLst/>
              <a:gdLst>
                <a:gd name="connsiteX0" fmla="*/ 300530 w 323655"/>
                <a:gd name="connsiteY0" fmla="*/ 2396 h 114848"/>
                <a:gd name="connsiteX1" fmla="*/ 243380 w 323655"/>
                <a:gd name="connsiteY1" fmla="*/ 8746 h 114848"/>
                <a:gd name="connsiteX2" fmla="*/ 233855 w 323655"/>
                <a:gd name="connsiteY2" fmla="*/ 27796 h 114848"/>
                <a:gd name="connsiteX3" fmla="*/ 319580 w 323655"/>
                <a:gd name="connsiteY3" fmla="*/ 88121 h 114848"/>
                <a:gd name="connsiteX4" fmla="*/ 292593 w 323655"/>
                <a:gd name="connsiteY4" fmla="*/ 113521 h 114848"/>
                <a:gd name="connsiteX5" fmla="*/ 143368 w 323655"/>
                <a:gd name="connsiteY5" fmla="*/ 110346 h 114848"/>
                <a:gd name="connsiteX6" fmla="*/ 17955 w 323655"/>
                <a:gd name="connsiteY6" fmla="*/ 102409 h 114848"/>
                <a:gd name="connsiteX7" fmla="*/ 5255 w 323655"/>
                <a:gd name="connsiteY7" fmla="*/ 51609 h 114848"/>
                <a:gd name="connsiteX8" fmla="*/ 60818 w 323655"/>
                <a:gd name="connsiteY8" fmla="*/ 42084 h 114848"/>
                <a:gd name="connsiteX9" fmla="*/ 154480 w 323655"/>
                <a:gd name="connsiteY9" fmla="*/ 15096 h 114848"/>
                <a:gd name="connsiteX10" fmla="*/ 38593 w 323655"/>
                <a:gd name="connsiteY10" fmla="*/ 32559 h 114848"/>
                <a:gd name="connsiteX11" fmla="*/ 27480 w 323655"/>
                <a:gd name="connsiteY11" fmla="*/ 73834 h 114848"/>
                <a:gd name="connsiteX12" fmla="*/ 186230 w 323655"/>
                <a:gd name="connsiteY12" fmla="*/ 96059 h 114848"/>
                <a:gd name="connsiteX13" fmla="*/ 214805 w 323655"/>
                <a:gd name="connsiteY13" fmla="*/ 92884 h 114848"/>
                <a:gd name="connsiteX14" fmla="*/ 224330 w 323655"/>
                <a:gd name="connsiteY14" fmla="*/ 48434 h 114848"/>
                <a:gd name="connsiteX15" fmla="*/ 300530 w 323655"/>
                <a:gd name="connsiteY15" fmla="*/ 2396 h 11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3655" h="114848">
                  <a:moveTo>
                    <a:pt x="300530" y="2396"/>
                  </a:moveTo>
                  <a:cubicBezTo>
                    <a:pt x="303705" y="-4219"/>
                    <a:pt x="254492" y="4513"/>
                    <a:pt x="243380" y="8746"/>
                  </a:cubicBezTo>
                  <a:cubicBezTo>
                    <a:pt x="232267" y="12979"/>
                    <a:pt x="221155" y="14567"/>
                    <a:pt x="233855" y="27796"/>
                  </a:cubicBezTo>
                  <a:cubicBezTo>
                    <a:pt x="246555" y="41025"/>
                    <a:pt x="309790" y="73834"/>
                    <a:pt x="319580" y="88121"/>
                  </a:cubicBezTo>
                  <a:cubicBezTo>
                    <a:pt x="329370" y="102409"/>
                    <a:pt x="321962" y="109817"/>
                    <a:pt x="292593" y="113521"/>
                  </a:cubicBezTo>
                  <a:cubicBezTo>
                    <a:pt x="263224" y="117225"/>
                    <a:pt x="189141" y="112198"/>
                    <a:pt x="143368" y="110346"/>
                  </a:cubicBezTo>
                  <a:cubicBezTo>
                    <a:pt x="97595" y="108494"/>
                    <a:pt x="40974" y="112199"/>
                    <a:pt x="17955" y="102409"/>
                  </a:cubicBezTo>
                  <a:cubicBezTo>
                    <a:pt x="-5064" y="92620"/>
                    <a:pt x="-1889" y="61663"/>
                    <a:pt x="5255" y="51609"/>
                  </a:cubicBezTo>
                  <a:cubicBezTo>
                    <a:pt x="12399" y="41555"/>
                    <a:pt x="35947" y="48169"/>
                    <a:pt x="60818" y="42084"/>
                  </a:cubicBezTo>
                  <a:cubicBezTo>
                    <a:pt x="85689" y="35999"/>
                    <a:pt x="158184" y="16683"/>
                    <a:pt x="154480" y="15096"/>
                  </a:cubicBezTo>
                  <a:cubicBezTo>
                    <a:pt x="150776" y="13509"/>
                    <a:pt x="59760" y="22769"/>
                    <a:pt x="38593" y="32559"/>
                  </a:cubicBezTo>
                  <a:cubicBezTo>
                    <a:pt x="17426" y="42349"/>
                    <a:pt x="2874" y="63251"/>
                    <a:pt x="27480" y="73834"/>
                  </a:cubicBezTo>
                  <a:cubicBezTo>
                    <a:pt x="52086" y="84417"/>
                    <a:pt x="155009" y="92884"/>
                    <a:pt x="186230" y="96059"/>
                  </a:cubicBezTo>
                  <a:cubicBezTo>
                    <a:pt x="217451" y="99234"/>
                    <a:pt x="208455" y="100821"/>
                    <a:pt x="214805" y="92884"/>
                  </a:cubicBezTo>
                  <a:cubicBezTo>
                    <a:pt x="221155" y="84947"/>
                    <a:pt x="215599" y="62721"/>
                    <a:pt x="224330" y="48434"/>
                  </a:cubicBezTo>
                  <a:cubicBezTo>
                    <a:pt x="233061" y="34147"/>
                    <a:pt x="297355" y="9011"/>
                    <a:pt x="300530" y="23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4F54B689-D26D-4EB4-9F75-E94001085906}"/>
                </a:ext>
              </a:extLst>
            </p:cNvPr>
            <p:cNvSpPr/>
            <p:nvPr/>
          </p:nvSpPr>
          <p:spPr>
            <a:xfrm>
              <a:off x="2780662" y="7677407"/>
              <a:ext cx="547179" cy="237945"/>
            </a:xfrm>
            <a:custGeom>
              <a:avLst/>
              <a:gdLst>
                <a:gd name="connsiteX0" fmla="*/ 546738 w 547179"/>
                <a:gd name="connsiteY0" fmla="*/ 4086 h 237945"/>
                <a:gd name="connsiteX1" fmla="*/ 486413 w 547179"/>
                <a:gd name="connsiteY1" fmla="*/ 19961 h 237945"/>
                <a:gd name="connsiteX2" fmla="*/ 470538 w 547179"/>
                <a:gd name="connsiteY2" fmla="*/ 92986 h 237945"/>
                <a:gd name="connsiteX3" fmla="*/ 414976 w 547179"/>
                <a:gd name="connsiteY3" fmla="*/ 131086 h 237945"/>
                <a:gd name="connsiteX4" fmla="*/ 3813 w 547179"/>
                <a:gd name="connsiteY4" fmla="*/ 237449 h 237945"/>
                <a:gd name="connsiteX5" fmla="*/ 219713 w 547179"/>
                <a:gd name="connsiteY5" fmla="*/ 169186 h 237945"/>
                <a:gd name="connsiteX6" fmla="*/ 386401 w 547179"/>
                <a:gd name="connsiteY6" fmla="*/ 127911 h 237945"/>
                <a:gd name="connsiteX7" fmla="*/ 451488 w 547179"/>
                <a:gd name="connsiteY7" fmla="*/ 83461 h 237945"/>
                <a:gd name="connsiteX8" fmla="*/ 546738 w 547179"/>
                <a:gd name="connsiteY8" fmla="*/ 4086 h 23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179" h="237945">
                  <a:moveTo>
                    <a:pt x="546738" y="4086"/>
                  </a:moveTo>
                  <a:cubicBezTo>
                    <a:pt x="552559" y="-6497"/>
                    <a:pt x="499113" y="5144"/>
                    <a:pt x="486413" y="19961"/>
                  </a:cubicBezTo>
                  <a:cubicBezTo>
                    <a:pt x="473713" y="34778"/>
                    <a:pt x="482444" y="74465"/>
                    <a:pt x="470538" y="92986"/>
                  </a:cubicBezTo>
                  <a:cubicBezTo>
                    <a:pt x="458632" y="111507"/>
                    <a:pt x="492763" y="107009"/>
                    <a:pt x="414976" y="131086"/>
                  </a:cubicBezTo>
                  <a:cubicBezTo>
                    <a:pt x="337189" y="155163"/>
                    <a:pt x="36357" y="231099"/>
                    <a:pt x="3813" y="237449"/>
                  </a:cubicBezTo>
                  <a:cubicBezTo>
                    <a:pt x="-28731" y="243799"/>
                    <a:pt x="155948" y="187442"/>
                    <a:pt x="219713" y="169186"/>
                  </a:cubicBezTo>
                  <a:cubicBezTo>
                    <a:pt x="283478" y="150930"/>
                    <a:pt x="347772" y="142198"/>
                    <a:pt x="386401" y="127911"/>
                  </a:cubicBezTo>
                  <a:cubicBezTo>
                    <a:pt x="425030" y="113624"/>
                    <a:pt x="428205" y="106744"/>
                    <a:pt x="451488" y="83461"/>
                  </a:cubicBezTo>
                  <a:cubicBezTo>
                    <a:pt x="474771" y="60178"/>
                    <a:pt x="540917" y="14669"/>
                    <a:pt x="546738" y="408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10E96F34-E743-4D29-B005-41513DCF8D98}"/>
                </a:ext>
              </a:extLst>
            </p:cNvPr>
            <p:cNvSpPr/>
            <p:nvPr/>
          </p:nvSpPr>
          <p:spPr>
            <a:xfrm>
              <a:off x="2230554" y="8262135"/>
              <a:ext cx="1108593" cy="190731"/>
            </a:xfrm>
            <a:custGeom>
              <a:avLst/>
              <a:gdLst>
                <a:gd name="connsiteX0" fmla="*/ 1107959 w 1108593"/>
                <a:gd name="connsiteY0" fmla="*/ 383 h 190731"/>
                <a:gd name="connsiteX1" fmla="*/ 919046 w 1108593"/>
                <a:gd name="connsiteY1" fmla="*/ 124208 h 190731"/>
                <a:gd name="connsiteX2" fmla="*/ 774584 w 1108593"/>
                <a:gd name="connsiteY2" fmla="*/ 175008 h 190731"/>
                <a:gd name="connsiteX3" fmla="*/ 517409 w 1108593"/>
                <a:gd name="connsiteY3" fmla="*/ 184533 h 190731"/>
                <a:gd name="connsiteX4" fmla="*/ 360246 w 1108593"/>
                <a:gd name="connsiteY4" fmla="*/ 151196 h 190731"/>
                <a:gd name="connsiteX5" fmla="*/ 207846 w 1108593"/>
                <a:gd name="connsiteY5" fmla="*/ 86108 h 190731"/>
                <a:gd name="connsiteX6" fmla="*/ 133234 w 1108593"/>
                <a:gd name="connsiteY6" fmla="*/ 36896 h 190731"/>
                <a:gd name="connsiteX7" fmla="*/ 1471 w 1108593"/>
                <a:gd name="connsiteY7" fmla="*/ 8321 h 190731"/>
                <a:gd name="connsiteX8" fmla="*/ 226896 w 1108593"/>
                <a:gd name="connsiteY8" fmla="*/ 73408 h 190731"/>
                <a:gd name="connsiteX9" fmla="*/ 623771 w 1108593"/>
                <a:gd name="connsiteY9" fmla="*/ 179771 h 190731"/>
                <a:gd name="connsiteX10" fmla="*/ 850784 w 1108593"/>
                <a:gd name="connsiteY10" fmla="*/ 168658 h 190731"/>
                <a:gd name="connsiteX11" fmla="*/ 1107959 w 1108593"/>
                <a:gd name="connsiteY11" fmla="*/ 383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8593" h="190731">
                  <a:moveTo>
                    <a:pt x="1107959" y="383"/>
                  </a:moveTo>
                  <a:cubicBezTo>
                    <a:pt x="1119336" y="-7025"/>
                    <a:pt x="974608" y="95104"/>
                    <a:pt x="919046" y="124208"/>
                  </a:cubicBezTo>
                  <a:cubicBezTo>
                    <a:pt x="863483" y="153312"/>
                    <a:pt x="841524" y="164954"/>
                    <a:pt x="774584" y="175008"/>
                  </a:cubicBezTo>
                  <a:cubicBezTo>
                    <a:pt x="707644" y="185062"/>
                    <a:pt x="586465" y="188502"/>
                    <a:pt x="517409" y="184533"/>
                  </a:cubicBezTo>
                  <a:cubicBezTo>
                    <a:pt x="448353" y="180564"/>
                    <a:pt x="411840" y="167600"/>
                    <a:pt x="360246" y="151196"/>
                  </a:cubicBezTo>
                  <a:cubicBezTo>
                    <a:pt x="308652" y="134792"/>
                    <a:pt x="245681" y="105158"/>
                    <a:pt x="207846" y="86108"/>
                  </a:cubicBezTo>
                  <a:cubicBezTo>
                    <a:pt x="170011" y="67058"/>
                    <a:pt x="167630" y="49860"/>
                    <a:pt x="133234" y="36896"/>
                  </a:cubicBezTo>
                  <a:cubicBezTo>
                    <a:pt x="98838" y="23932"/>
                    <a:pt x="-14139" y="2236"/>
                    <a:pt x="1471" y="8321"/>
                  </a:cubicBezTo>
                  <a:cubicBezTo>
                    <a:pt x="17081" y="14406"/>
                    <a:pt x="226896" y="73408"/>
                    <a:pt x="226896" y="73408"/>
                  </a:cubicBezTo>
                  <a:cubicBezTo>
                    <a:pt x="330613" y="101983"/>
                    <a:pt x="519790" y="163896"/>
                    <a:pt x="623771" y="179771"/>
                  </a:cubicBezTo>
                  <a:cubicBezTo>
                    <a:pt x="727752" y="195646"/>
                    <a:pt x="769557" y="196175"/>
                    <a:pt x="850784" y="168658"/>
                  </a:cubicBezTo>
                  <a:cubicBezTo>
                    <a:pt x="932011" y="141141"/>
                    <a:pt x="1096582" y="7791"/>
                    <a:pt x="1107959" y="3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EA118F6C-D9E8-4F3A-8C6C-6B63E25C9CFF}"/>
                </a:ext>
              </a:extLst>
            </p:cNvPr>
            <p:cNvSpPr/>
            <p:nvPr/>
          </p:nvSpPr>
          <p:spPr>
            <a:xfrm>
              <a:off x="2409825" y="8264209"/>
              <a:ext cx="901717" cy="138486"/>
            </a:xfrm>
            <a:custGeom>
              <a:avLst/>
              <a:gdLst>
                <a:gd name="connsiteX0" fmla="*/ 0 w 901717"/>
                <a:gd name="connsiteY0" fmla="*/ 52284 h 138486"/>
                <a:gd name="connsiteX1" fmla="*/ 376238 w 901717"/>
                <a:gd name="connsiteY1" fmla="*/ 107847 h 138486"/>
                <a:gd name="connsiteX2" fmla="*/ 411163 w 901717"/>
                <a:gd name="connsiteY2" fmla="*/ 122134 h 138486"/>
                <a:gd name="connsiteX3" fmla="*/ 700088 w 901717"/>
                <a:gd name="connsiteY3" fmla="*/ 131659 h 138486"/>
                <a:gd name="connsiteX4" fmla="*/ 768350 w 901717"/>
                <a:gd name="connsiteY4" fmla="*/ 98322 h 138486"/>
                <a:gd name="connsiteX5" fmla="*/ 803275 w 901717"/>
                <a:gd name="connsiteY5" fmla="*/ 31647 h 138486"/>
                <a:gd name="connsiteX6" fmla="*/ 838200 w 901717"/>
                <a:gd name="connsiteY6" fmla="*/ 4659 h 138486"/>
                <a:gd name="connsiteX7" fmla="*/ 901700 w 901717"/>
                <a:gd name="connsiteY7" fmla="*/ 1484 h 138486"/>
                <a:gd name="connsiteX8" fmla="*/ 831850 w 901717"/>
                <a:gd name="connsiteY8" fmla="*/ 20534 h 138486"/>
                <a:gd name="connsiteX9" fmla="*/ 690563 w 901717"/>
                <a:gd name="connsiteY9" fmla="*/ 131659 h 138486"/>
                <a:gd name="connsiteX10" fmla="*/ 374650 w 901717"/>
                <a:gd name="connsiteY10" fmla="*/ 123722 h 138486"/>
                <a:gd name="connsiteX11" fmla="*/ 249238 w 901717"/>
                <a:gd name="connsiteY11" fmla="*/ 101497 h 138486"/>
                <a:gd name="connsiteX12" fmla="*/ 0 w 901717"/>
                <a:gd name="connsiteY12" fmla="*/ 52284 h 13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717" h="138486">
                  <a:moveTo>
                    <a:pt x="0" y="52284"/>
                  </a:moveTo>
                  <a:lnTo>
                    <a:pt x="376238" y="107847"/>
                  </a:lnTo>
                  <a:cubicBezTo>
                    <a:pt x="444765" y="119489"/>
                    <a:pt x="357188" y="118165"/>
                    <a:pt x="411163" y="122134"/>
                  </a:cubicBezTo>
                  <a:cubicBezTo>
                    <a:pt x="465138" y="126103"/>
                    <a:pt x="640557" y="135628"/>
                    <a:pt x="700088" y="131659"/>
                  </a:cubicBezTo>
                  <a:cubicBezTo>
                    <a:pt x="759619" y="127690"/>
                    <a:pt x="751152" y="114991"/>
                    <a:pt x="768350" y="98322"/>
                  </a:cubicBezTo>
                  <a:cubicBezTo>
                    <a:pt x="785548" y="81653"/>
                    <a:pt x="791633" y="47257"/>
                    <a:pt x="803275" y="31647"/>
                  </a:cubicBezTo>
                  <a:cubicBezTo>
                    <a:pt x="814917" y="16037"/>
                    <a:pt x="821796" y="9686"/>
                    <a:pt x="838200" y="4659"/>
                  </a:cubicBezTo>
                  <a:cubicBezTo>
                    <a:pt x="854604" y="-368"/>
                    <a:pt x="902758" y="-1162"/>
                    <a:pt x="901700" y="1484"/>
                  </a:cubicBezTo>
                  <a:cubicBezTo>
                    <a:pt x="900642" y="4130"/>
                    <a:pt x="867039" y="-1162"/>
                    <a:pt x="831850" y="20534"/>
                  </a:cubicBezTo>
                  <a:cubicBezTo>
                    <a:pt x="796661" y="42230"/>
                    <a:pt x="766763" y="114461"/>
                    <a:pt x="690563" y="131659"/>
                  </a:cubicBezTo>
                  <a:cubicBezTo>
                    <a:pt x="614363" y="148857"/>
                    <a:pt x="448204" y="128749"/>
                    <a:pt x="374650" y="123722"/>
                  </a:cubicBezTo>
                  <a:cubicBezTo>
                    <a:pt x="301096" y="118695"/>
                    <a:pt x="249238" y="101497"/>
                    <a:pt x="249238" y="101497"/>
                  </a:cubicBezTo>
                  <a:lnTo>
                    <a:pt x="0" y="5228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7D880561-B1EB-45FF-B1B8-4A8A550EAC50}"/>
                </a:ext>
              </a:extLst>
            </p:cNvPr>
            <p:cNvSpPr/>
            <p:nvPr/>
          </p:nvSpPr>
          <p:spPr>
            <a:xfrm>
              <a:off x="3019317" y="7819316"/>
              <a:ext cx="183304" cy="159266"/>
            </a:xfrm>
            <a:custGeom>
              <a:avLst/>
              <a:gdLst>
                <a:gd name="connsiteX0" fmla="*/ 165208 w 183304"/>
                <a:gd name="connsiteY0" fmla="*/ 290 h 159266"/>
                <a:gd name="connsiteX1" fmla="*/ 177908 w 183304"/>
                <a:gd name="connsiteY1" fmla="*/ 98715 h 159266"/>
                <a:gd name="connsiteX2" fmla="*/ 146158 w 183304"/>
                <a:gd name="connsiteY2" fmla="*/ 125702 h 159266"/>
                <a:gd name="connsiteX3" fmla="*/ 108 w 183304"/>
                <a:gd name="connsiteY3" fmla="*/ 159040 h 159266"/>
                <a:gd name="connsiteX4" fmla="*/ 171558 w 183304"/>
                <a:gd name="connsiteY4" fmla="*/ 133640 h 159266"/>
                <a:gd name="connsiteX5" fmla="*/ 165208 w 183304"/>
                <a:gd name="connsiteY5" fmla="*/ 290 h 15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04" h="159266">
                  <a:moveTo>
                    <a:pt x="165208" y="290"/>
                  </a:moveTo>
                  <a:cubicBezTo>
                    <a:pt x="166266" y="-5531"/>
                    <a:pt x="181083" y="77813"/>
                    <a:pt x="177908" y="98715"/>
                  </a:cubicBezTo>
                  <a:cubicBezTo>
                    <a:pt x="174733" y="119617"/>
                    <a:pt x="175791" y="115648"/>
                    <a:pt x="146158" y="125702"/>
                  </a:cubicBezTo>
                  <a:cubicBezTo>
                    <a:pt x="116525" y="135756"/>
                    <a:pt x="-4125" y="157717"/>
                    <a:pt x="108" y="159040"/>
                  </a:cubicBezTo>
                  <a:cubicBezTo>
                    <a:pt x="4341" y="160363"/>
                    <a:pt x="141396" y="156394"/>
                    <a:pt x="171558" y="133640"/>
                  </a:cubicBezTo>
                  <a:cubicBezTo>
                    <a:pt x="201720" y="110886"/>
                    <a:pt x="164150" y="6111"/>
                    <a:pt x="165208" y="2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B988D97D-3937-4255-A1E8-31B88517D0E2}"/>
                </a:ext>
              </a:extLst>
            </p:cNvPr>
            <p:cNvSpPr/>
            <p:nvPr/>
          </p:nvSpPr>
          <p:spPr>
            <a:xfrm>
              <a:off x="2789813" y="8195754"/>
              <a:ext cx="406190" cy="186944"/>
            </a:xfrm>
            <a:custGeom>
              <a:avLst/>
              <a:gdLst>
                <a:gd name="connsiteX0" fmla="*/ 378837 w 406190"/>
                <a:gd name="connsiteY0" fmla="*/ 89 h 186944"/>
                <a:gd name="connsiteX1" fmla="*/ 405825 w 406190"/>
                <a:gd name="connsiteY1" fmla="*/ 106452 h 186944"/>
                <a:gd name="connsiteX2" fmla="*/ 355025 w 406190"/>
                <a:gd name="connsiteY2" fmla="*/ 165189 h 186944"/>
                <a:gd name="connsiteX3" fmla="*/ 186750 w 406190"/>
                <a:gd name="connsiteY3" fmla="*/ 181064 h 186944"/>
                <a:gd name="connsiteX4" fmla="*/ 2600 w 406190"/>
                <a:gd name="connsiteY4" fmla="*/ 182652 h 186944"/>
                <a:gd name="connsiteX5" fmla="*/ 331212 w 406190"/>
                <a:gd name="connsiteY5" fmla="*/ 182652 h 186944"/>
                <a:gd name="connsiteX6" fmla="*/ 397887 w 406190"/>
                <a:gd name="connsiteY6" fmla="*/ 125502 h 186944"/>
                <a:gd name="connsiteX7" fmla="*/ 378837 w 406190"/>
                <a:gd name="connsiteY7" fmla="*/ 89 h 18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90" h="186944">
                  <a:moveTo>
                    <a:pt x="378837" y="89"/>
                  </a:moveTo>
                  <a:cubicBezTo>
                    <a:pt x="380160" y="-3086"/>
                    <a:pt x="409794" y="78935"/>
                    <a:pt x="405825" y="106452"/>
                  </a:cubicBezTo>
                  <a:cubicBezTo>
                    <a:pt x="401856" y="133969"/>
                    <a:pt x="391537" y="152754"/>
                    <a:pt x="355025" y="165189"/>
                  </a:cubicBezTo>
                  <a:cubicBezTo>
                    <a:pt x="318513" y="177624"/>
                    <a:pt x="245487" y="178154"/>
                    <a:pt x="186750" y="181064"/>
                  </a:cubicBezTo>
                  <a:cubicBezTo>
                    <a:pt x="128012" y="183975"/>
                    <a:pt x="-21477" y="182387"/>
                    <a:pt x="2600" y="182652"/>
                  </a:cubicBezTo>
                  <a:cubicBezTo>
                    <a:pt x="26677" y="182917"/>
                    <a:pt x="265331" y="192177"/>
                    <a:pt x="331212" y="182652"/>
                  </a:cubicBezTo>
                  <a:cubicBezTo>
                    <a:pt x="397093" y="173127"/>
                    <a:pt x="386775" y="152225"/>
                    <a:pt x="397887" y="125502"/>
                  </a:cubicBezTo>
                  <a:cubicBezTo>
                    <a:pt x="409000" y="98779"/>
                    <a:pt x="377514" y="3264"/>
                    <a:pt x="378837" y="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482C3CBC-BF50-475A-9790-A349BCA1B1CB}"/>
                </a:ext>
              </a:extLst>
            </p:cNvPr>
            <p:cNvSpPr/>
            <p:nvPr/>
          </p:nvSpPr>
          <p:spPr>
            <a:xfrm>
              <a:off x="2803525" y="8314788"/>
              <a:ext cx="314337" cy="40529"/>
            </a:xfrm>
            <a:custGeom>
              <a:avLst/>
              <a:gdLst>
                <a:gd name="connsiteX0" fmla="*/ 314325 w 314337"/>
                <a:gd name="connsiteY0" fmla="*/ 35043 h 40529"/>
                <a:gd name="connsiteX1" fmla="*/ 107950 w 314337"/>
                <a:gd name="connsiteY1" fmla="*/ 31868 h 40529"/>
                <a:gd name="connsiteX2" fmla="*/ 87313 w 314337"/>
                <a:gd name="connsiteY2" fmla="*/ 23930 h 40529"/>
                <a:gd name="connsiteX3" fmla="*/ 119063 w 314337"/>
                <a:gd name="connsiteY3" fmla="*/ 118 h 40529"/>
                <a:gd name="connsiteX4" fmla="*/ 0 w 314337"/>
                <a:gd name="connsiteY4" fmla="*/ 35043 h 40529"/>
                <a:gd name="connsiteX5" fmla="*/ 117475 w 314337"/>
                <a:gd name="connsiteY5" fmla="*/ 38218 h 40529"/>
                <a:gd name="connsiteX6" fmla="*/ 314325 w 314337"/>
                <a:gd name="connsiteY6" fmla="*/ 35043 h 4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37" h="40529">
                  <a:moveTo>
                    <a:pt x="314325" y="35043"/>
                  </a:moveTo>
                  <a:cubicBezTo>
                    <a:pt x="312737" y="33985"/>
                    <a:pt x="145785" y="33720"/>
                    <a:pt x="107950" y="31868"/>
                  </a:cubicBezTo>
                  <a:cubicBezTo>
                    <a:pt x="70115" y="30016"/>
                    <a:pt x="85461" y="29222"/>
                    <a:pt x="87313" y="23930"/>
                  </a:cubicBezTo>
                  <a:cubicBezTo>
                    <a:pt x="89165" y="18638"/>
                    <a:pt x="133615" y="-1734"/>
                    <a:pt x="119063" y="118"/>
                  </a:cubicBezTo>
                  <a:cubicBezTo>
                    <a:pt x="104511" y="1970"/>
                    <a:pt x="265" y="28693"/>
                    <a:pt x="0" y="35043"/>
                  </a:cubicBezTo>
                  <a:cubicBezTo>
                    <a:pt x="-265" y="41393"/>
                    <a:pt x="66410" y="41922"/>
                    <a:pt x="117475" y="38218"/>
                  </a:cubicBezTo>
                  <a:cubicBezTo>
                    <a:pt x="168540" y="34514"/>
                    <a:pt x="315913" y="36101"/>
                    <a:pt x="314325" y="350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F2986BA7-83E0-4C30-9604-FC708409557F}"/>
                </a:ext>
              </a:extLst>
            </p:cNvPr>
            <p:cNvSpPr/>
            <p:nvPr/>
          </p:nvSpPr>
          <p:spPr>
            <a:xfrm>
              <a:off x="2874675" y="8308555"/>
              <a:ext cx="271458" cy="43372"/>
            </a:xfrm>
            <a:custGeom>
              <a:avLst/>
              <a:gdLst>
                <a:gd name="connsiteX0" fmla="*/ 288 w 271458"/>
                <a:gd name="connsiteY0" fmla="*/ 30163 h 43372"/>
                <a:gd name="connsiteX1" fmla="*/ 252700 w 271458"/>
                <a:gd name="connsiteY1" fmla="*/ 1 h 43372"/>
                <a:gd name="connsiteX2" fmla="*/ 247938 w 271458"/>
                <a:gd name="connsiteY2" fmla="*/ 31751 h 43372"/>
                <a:gd name="connsiteX3" fmla="*/ 208250 w 271458"/>
                <a:gd name="connsiteY3" fmla="*/ 42863 h 43372"/>
                <a:gd name="connsiteX4" fmla="*/ 201900 w 271458"/>
                <a:gd name="connsiteY4" fmla="*/ 17463 h 43372"/>
                <a:gd name="connsiteX5" fmla="*/ 288 w 271458"/>
                <a:gd name="connsiteY5" fmla="*/ 30163 h 4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58" h="43372">
                  <a:moveTo>
                    <a:pt x="288" y="30163"/>
                  </a:moveTo>
                  <a:cubicBezTo>
                    <a:pt x="8755" y="27253"/>
                    <a:pt x="211425" y="-264"/>
                    <a:pt x="252700" y="1"/>
                  </a:cubicBezTo>
                  <a:cubicBezTo>
                    <a:pt x="293975" y="266"/>
                    <a:pt x="255346" y="24607"/>
                    <a:pt x="247938" y="31751"/>
                  </a:cubicBezTo>
                  <a:cubicBezTo>
                    <a:pt x="240530" y="38895"/>
                    <a:pt x="215923" y="45244"/>
                    <a:pt x="208250" y="42863"/>
                  </a:cubicBezTo>
                  <a:cubicBezTo>
                    <a:pt x="200577" y="40482"/>
                    <a:pt x="231269" y="18257"/>
                    <a:pt x="201900" y="17463"/>
                  </a:cubicBezTo>
                  <a:cubicBezTo>
                    <a:pt x="172531" y="16669"/>
                    <a:pt x="-8179" y="33073"/>
                    <a:pt x="288" y="301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6B3F80BF-BB64-4CAC-A0BD-86AF13CEC7AE}"/>
                </a:ext>
              </a:extLst>
            </p:cNvPr>
            <p:cNvSpPr/>
            <p:nvPr/>
          </p:nvSpPr>
          <p:spPr>
            <a:xfrm>
              <a:off x="2703494" y="8191047"/>
              <a:ext cx="477045" cy="182711"/>
            </a:xfrm>
            <a:custGeom>
              <a:avLst/>
              <a:gdLst>
                <a:gd name="connsiteX0" fmla="*/ 100031 w 477045"/>
                <a:gd name="connsiteY0" fmla="*/ 182596 h 182711"/>
                <a:gd name="connsiteX1" fmla="*/ 19 w 477045"/>
                <a:gd name="connsiteY1" fmla="*/ 123859 h 182711"/>
                <a:gd name="connsiteX2" fmla="*/ 109556 w 477045"/>
                <a:gd name="connsiteY2" fmla="*/ 74646 h 182711"/>
                <a:gd name="connsiteX3" fmla="*/ 180994 w 477045"/>
                <a:gd name="connsiteY3" fmla="*/ 77821 h 182711"/>
                <a:gd name="connsiteX4" fmla="*/ 184169 w 477045"/>
                <a:gd name="connsiteY4" fmla="*/ 36546 h 182711"/>
                <a:gd name="connsiteX5" fmla="*/ 269894 w 477045"/>
                <a:gd name="connsiteY5" fmla="*/ 30196 h 182711"/>
                <a:gd name="connsiteX6" fmla="*/ 274656 w 477045"/>
                <a:gd name="connsiteY6" fmla="*/ 58771 h 182711"/>
                <a:gd name="connsiteX7" fmla="*/ 352444 w 477045"/>
                <a:gd name="connsiteY7" fmla="*/ 41309 h 182711"/>
                <a:gd name="connsiteX8" fmla="*/ 363556 w 477045"/>
                <a:gd name="connsiteY8" fmla="*/ 34959 h 182711"/>
                <a:gd name="connsiteX9" fmla="*/ 396894 w 477045"/>
                <a:gd name="connsiteY9" fmla="*/ 28609 h 182711"/>
                <a:gd name="connsiteX10" fmla="*/ 412769 w 477045"/>
                <a:gd name="connsiteY10" fmla="*/ 41309 h 182711"/>
                <a:gd name="connsiteX11" fmla="*/ 447694 w 477045"/>
                <a:gd name="connsiteY11" fmla="*/ 52421 h 182711"/>
                <a:gd name="connsiteX12" fmla="*/ 466744 w 477045"/>
                <a:gd name="connsiteY12" fmla="*/ 39721 h 182711"/>
                <a:gd name="connsiteX13" fmla="*/ 476269 w 477045"/>
                <a:gd name="connsiteY13" fmla="*/ 19084 h 182711"/>
                <a:gd name="connsiteX14" fmla="*/ 474681 w 477045"/>
                <a:gd name="connsiteY14" fmla="*/ 34 h 182711"/>
                <a:gd name="connsiteX15" fmla="*/ 460394 w 477045"/>
                <a:gd name="connsiteY15" fmla="*/ 23846 h 182711"/>
                <a:gd name="connsiteX16" fmla="*/ 385781 w 477045"/>
                <a:gd name="connsiteY16" fmla="*/ 74646 h 182711"/>
                <a:gd name="connsiteX17" fmla="*/ 258781 w 477045"/>
                <a:gd name="connsiteY17" fmla="*/ 57184 h 182711"/>
                <a:gd name="connsiteX18" fmla="*/ 230206 w 477045"/>
                <a:gd name="connsiteY18" fmla="*/ 60359 h 182711"/>
                <a:gd name="connsiteX19" fmla="*/ 128606 w 477045"/>
                <a:gd name="connsiteY19" fmla="*/ 96871 h 182711"/>
                <a:gd name="connsiteX20" fmla="*/ 41294 w 477045"/>
                <a:gd name="connsiteY20" fmla="*/ 107984 h 182711"/>
                <a:gd name="connsiteX21" fmla="*/ 100031 w 477045"/>
                <a:gd name="connsiteY21" fmla="*/ 182596 h 18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045" h="182711">
                  <a:moveTo>
                    <a:pt x="100031" y="182596"/>
                  </a:moveTo>
                  <a:cubicBezTo>
                    <a:pt x="93152" y="185242"/>
                    <a:pt x="-1569" y="141851"/>
                    <a:pt x="19" y="123859"/>
                  </a:cubicBezTo>
                  <a:cubicBezTo>
                    <a:pt x="1606" y="105867"/>
                    <a:pt x="79394" y="82319"/>
                    <a:pt x="109556" y="74646"/>
                  </a:cubicBezTo>
                  <a:cubicBezTo>
                    <a:pt x="139718" y="66973"/>
                    <a:pt x="168559" y="84171"/>
                    <a:pt x="180994" y="77821"/>
                  </a:cubicBezTo>
                  <a:cubicBezTo>
                    <a:pt x="193430" y="71471"/>
                    <a:pt x="169352" y="44483"/>
                    <a:pt x="184169" y="36546"/>
                  </a:cubicBezTo>
                  <a:cubicBezTo>
                    <a:pt x="198986" y="28608"/>
                    <a:pt x="254813" y="26492"/>
                    <a:pt x="269894" y="30196"/>
                  </a:cubicBezTo>
                  <a:cubicBezTo>
                    <a:pt x="284975" y="33900"/>
                    <a:pt x="260898" y="56919"/>
                    <a:pt x="274656" y="58771"/>
                  </a:cubicBezTo>
                  <a:cubicBezTo>
                    <a:pt x="288414" y="60623"/>
                    <a:pt x="337628" y="45278"/>
                    <a:pt x="352444" y="41309"/>
                  </a:cubicBezTo>
                  <a:cubicBezTo>
                    <a:pt x="367260" y="37340"/>
                    <a:pt x="356148" y="37076"/>
                    <a:pt x="363556" y="34959"/>
                  </a:cubicBezTo>
                  <a:cubicBezTo>
                    <a:pt x="370964" y="32842"/>
                    <a:pt x="388692" y="27551"/>
                    <a:pt x="396894" y="28609"/>
                  </a:cubicBezTo>
                  <a:cubicBezTo>
                    <a:pt x="405096" y="29667"/>
                    <a:pt x="404303" y="37340"/>
                    <a:pt x="412769" y="41309"/>
                  </a:cubicBezTo>
                  <a:cubicBezTo>
                    <a:pt x="421235" y="45278"/>
                    <a:pt x="438698" y="52686"/>
                    <a:pt x="447694" y="52421"/>
                  </a:cubicBezTo>
                  <a:cubicBezTo>
                    <a:pt x="456690" y="52156"/>
                    <a:pt x="461982" y="45277"/>
                    <a:pt x="466744" y="39721"/>
                  </a:cubicBezTo>
                  <a:cubicBezTo>
                    <a:pt x="471506" y="34165"/>
                    <a:pt x="474946" y="25698"/>
                    <a:pt x="476269" y="19084"/>
                  </a:cubicBezTo>
                  <a:cubicBezTo>
                    <a:pt x="477592" y="12470"/>
                    <a:pt x="477327" y="-760"/>
                    <a:pt x="474681" y="34"/>
                  </a:cubicBezTo>
                  <a:cubicBezTo>
                    <a:pt x="472035" y="828"/>
                    <a:pt x="475211" y="11411"/>
                    <a:pt x="460394" y="23846"/>
                  </a:cubicBezTo>
                  <a:cubicBezTo>
                    <a:pt x="445577" y="36281"/>
                    <a:pt x="419383" y="69090"/>
                    <a:pt x="385781" y="74646"/>
                  </a:cubicBezTo>
                  <a:cubicBezTo>
                    <a:pt x="352179" y="80202"/>
                    <a:pt x="284710" y="59565"/>
                    <a:pt x="258781" y="57184"/>
                  </a:cubicBezTo>
                  <a:cubicBezTo>
                    <a:pt x="232852" y="54803"/>
                    <a:pt x="251902" y="53744"/>
                    <a:pt x="230206" y="60359"/>
                  </a:cubicBezTo>
                  <a:cubicBezTo>
                    <a:pt x="208510" y="66973"/>
                    <a:pt x="160091" y="88934"/>
                    <a:pt x="128606" y="96871"/>
                  </a:cubicBezTo>
                  <a:cubicBezTo>
                    <a:pt x="97121" y="104808"/>
                    <a:pt x="49231" y="97136"/>
                    <a:pt x="41294" y="107984"/>
                  </a:cubicBezTo>
                  <a:cubicBezTo>
                    <a:pt x="33357" y="118832"/>
                    <a:pt x="106910" y="179950"/>
                    <a:pt x="100031" y="1825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393ED9E5-226F-436E-BE82-BD20FCD402A0}"/>
                </a:ext>
              </a:extLst>
            </p:cNvPr>
            <p:cNvSpPr/>
            <p:nvPr/>
          </p:nvSpPr>
          <p:spPr>
            <a:xfrm>
              <a:off x="2558217" y="7914856"/>
              <a:ext cx="245934" cy="126209"/>
            </a:xfrm>
            <a:custGeom>
              <a:avLst/>
              <a:gdLst>
                <a:gd name="connsiteX0" fmla="*/ 245308 w 245934"/>
                <a:gd name="connsiteY0" fmla="*/ 0 h 126209"/>
                <a:gd name="connsiteX1" fmla="*/ 7183 w 245934"/>
                <a:gd name="connsiteY1" fmla="*/ 112712 h 126209"/>
                <a:gd name="connsiteX2" fmla="*/ 75446 w 245934"/>
                <a:gd name="connsiteY2" fmla="*/ 114300 h 126209"/>
                <a:gd name="connsiteX3" fmla="*/ 245308 w 245934"/>
                <a:gd name="connsiteY3" fmla="*/ 0 h 12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34" h="126209">
                  <a:moveTo>
                    <a:pt x="245308" y="0"/>
                  </a:moveTo>
                  <a:cubicBezTo>
                    <a:pt x="233931" y="-265"/>
                    <a:pt x="35493" y="93662"/>
                    <a:pt x="7183" y="112712"/>
                  </a:cubicBezTo>
                  <a:cubicBezTo>
                    <a:pt x="-21127" y="131762"/>
                    <a:pt x="41050" y="129117"/>
                    <a:pt x="75446" y="114300"/>
                  </a:cubicBezTo>
                  <a:cubicBezTo>
                    <a:pt x="109842" y="99483"/>
                    <a:pt x="256685" y="265"/>
                    <a:pt x="245308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0458E6B4-962E-4121-8EFB-ECB3EEDA00C7}"/>
                </a:ext>
              </a:extLst>
            </p:cNvPr>
            <p:cNvSpPr/>
            <p:nvPr/>
          </p:nvSpPr>
          <p:spPr>
            <a:xfrm>
              <a:off x="2576484" y="8037088"/>
              <a:ext cx="125518" cy="111258"/>
            </a:xfrm>
            <a:custGeom>
              <a:avLst/>
              <a:gdLst>
                <a:gd name="connsiteX0" fmla="*/ 29 w 125518"/>
                <a:gd name="connsiteY0" fmla="*/ 5 h 111258"/>
                <a:gd name="connsiteX1" fmla="*/ 104804 w 125518"/>
                <a:gd name="connsiteY1" fmla="*/ 98430 h 111258"/>
                <a:gd name="connsiteX2" fmla="*/ 115916 w 125518"/>
                <a:gd name="connsiteY2" fmla="*/ 103193 h 111258"/>
                <a:gd name="connsiteX3" fmla="*/ 29 w 125518"/>
                <a:gd name="connsiteY3" fmla="*/ 5 h 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18" h="111258">
                  <a:moveTo>
                    <a:pt x="29" y="5"/>
                  </a:moveTo>
                  <a:cubicBezTo>
                    <a:pt x="-1823" y="-789"/>
                    <a:pt x="85490" y="81232"/>
                    <a:pt x="104804" y="98430"/>
                  </a:cubicBezTo>
                  <a:cubicBezTo>
                    <a:pt x="124119" y="115628"/>
                    <a:pt x="134172" y="113776"/>
                    <a:pt x="115916" y="103193"/>
                  </a:cubicBezTo>
                  <a:cubicBezTo>
                    <a:pt x="97660" y="92610"/>
                    <a:pt x="1881" y="799"/>
                    <a:pt x="29" y="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4EE4B8F4-14E1-4BB5-8E16-5997CE54D696}"/>
                </a:ext>
              </a:extLst>
            </p:cNvPr>
            <p:cNvSpPr/>
            <p:nvPr/>
          </p:nvSpPr>
          <p:spPr>
            <a:xfrm>
              <a:off x="2587251" y="8027567"/>
              <a:ext cx="117492" cy="111530"/>
            </a:xfrm>
            <a:custGeom>
              <a:avLst/>
              <a:gdLst>
                <a:gd name="connsiteX0" fmla="*/ 374 w 117492"/>
                <a:gd name="connsiteY0" fmla="*/ 1 h 111530"/>
                <a:gd name="connsiteX1" fmla="*/ 111499 w 117492"/>
                <a:gd name="connsiteY1" fmla="*/ 49214 h 111530"/>
                <a:gd name="connsiteX2" fmla="*/ 101974 w 117492"/>
                <a:gd name="connsiteY2" fmla="*/ 111126 h 111530"/>
                <a:gd name="connsiteX3" fmla="*/ 97212 w 117492"/>
                <a:gd name="connsiteY3" fmla="*/ 74614 h 111530"/>
                <a:gd name="connsiteX4" fmla="*/ 74987 w 117492"/>
                <a:gd name="connsiteY4" fmla="*/ 47626 h 111530"/>
                <a:gd name="connsiteX5" fmla="*/ 374 w 117492"/>
                <a:gd name="connsiteY5" fmla="*/ 1 h 1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92" h="111530">
                  <a:moveTo>
                    <a:pt x="374" y="1"/>
                  </a:moveTo>
                  <a:cubicBezTo>
                    <a:pt x="6459" y="266"/>
                    <a:pt x="94566" y="30693"/>
                    <a:pt x="111499" y="49214"/>
                  </a:cubicBezTo>
                  <a:cubicBezTo>
                    <a:pt x="128432" y="67735"/>
                    <a:pt x="104355" y="106893"/>
                    <a:pt x="101974" y="111126"/>
                  </a:cubicBezTo>
                  <a:cubicBezTo>
                    <a:pt x="99593" y="115359"/>
                    <a:pt x="101710" y="85197"/>
                    <a:pt x="97212" y="74614"/>
                  </a:cubicBezTo>
                  <a:cubicBezTo>
                    <a:pt x="92714" y="64031"/>
                    <a:pt x="85835" y="57416"/>
                    <a:pt x="74987" y="47626"/>
                  </a:cubicBezTo>
                  <a:cubicBezTo>
                    <a:pt x="64139" y="37836"/>
                    <a:pt x="-5711" y="-264"/>
                    <a:pt x="374" y="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3BA5D4DD-61D4-4AF4-90C2-0AC438C0F7C4}"/>
                </a:ext>
              </a:extLst>
            </p:cNvPr>
            <p:cNvSpPr/>
            <p:nvPr/>
          </p:nvSpPr>
          <p:spPr>
            <a:xfrm>
              <a:off x="2441164" y="8084655"/>
              <a:ext cx="269098" cy="68375"/>
            </a:xfrm>
            <a:custGeom>
              <a:avLst/>
              <a:gdLst>
                <a:gd name="connsiteX0" fmla="*/ 411 w 269098"/>
                <a:gd name="connsiteY0" fmla="*/ 63 h 68375"/>
                <a:gd name="connsiteX1" fmla="*/ 113124 w 269098"/>
                <a:gd name="connsiteY1" fmla="*/ 61976 h 68375"/>
                <a:gd name="connsiteX2" fmla="*/ 268699 w 269098"/>
                <a:gd name="connsiteY2" fmla="*/ 65151 h 68375"/>
                <a:gd name="connsiteX3" fmla="*/ 152811 w 269098"/>
                <a:gd name="connsiteY3" fmla="*/ 50863 h 68375"/>
                <a:gd name="connsiteX4" fmla="*/ 411 w 269098"/>
                <a:gd name="connsiteY4" fmla="*/ 63 h 6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098" h="68375">
                  <a:moveTo>
                    <a:pt x="411" y="63"/>
                  </a:moveTo>
                  <a:cubicBezTo>
                    <a:pt x="-6204" y="1915"/>
                    <a:pt x="68409" y="51128"/>
                    <a:pt x="113124" y="61976"/>
                  </a:cubicBezTo>
                  <a:cubicBezTo>
                    <a:pt x="157839" y="72824"/>
                    <a:pt x="262085" y="67003"/>
                    <a:pt x="268699" y="65151"/>
                  </a:cubicBezTo>
                  <a:cubicBezTo>
                    <a:pt x="275314" y="63299"/>
                    <a:pt x="198319" y="64357"/>
                    <a:pt x="152811" y="50863"/>
                  </a:cubicBezTo>
                  <a:cubicBezTo>
                    <a:pt x="107303" y="37369"/>
                    <a:pt x="7026" y="-1789"/>
                    <a:pt x="411" y="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433ABD56-E514-458A-B055-59AAA898DCC2}"/>
                </a:ext>
              </a:extLst>
            </p:cNvPr>
            <p:cNvSpPr/>
            <p:nvPr/>
          </p:nvSpPr>
          <p:spPr>
            <a:xfrm>
              <a:off x="2421817" y="8011085"/>
              <a:ext cx="222995" cy="84997"/>
            </a:xfrm>
            <a:custGeom>
              <a:avLst/>
              <a:gdLst>
                <a:gd name="connsiteX0" fmla="*/ 222958 w 222995"/>
                <a:gd name="connsiteY0" fmla="*/ 608 h 84997"/>
                <a:gd name="connsiteX1" fmla="*/ 14996 w 222995"/>
                <a:gd name="connsiteY1" fmla="*/ 22833 h 84997"/>
                <a:gd name="connsiteX2" fmla="*/ 18171 w 222995"/>
                <a:gd name="connsiteY2" fmla="*/ 84746 h 84997"/>
                <a:gd name="connsiteX3" fmla="*/ 32458 w 222995"/>
                <a:gd name="connsiteY3" fmla="*/ 43471 h 84997"/>
                <a:gd name="connsiteX4" fmla="*/ 222958 w 222995"/>
                <a:gd name="connsiteY4" fmla="*/ 608 h 8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95" h="84997">
                  <a:moveTo>
                    <a:pt x="222958" y="608"/>
                  </a:moveTo>
                  <a:cubicBezTo>
                    <a:pt x="220048" y="-2832"/>
                    <a:pt x="49127" y="8810"/>
                    <a:pt x="14996" y="22833"/>
                  </a:cubicBezTo>
                  <a:cubicBezTo>
                    <a:pt x="-19135" y="36856"/>
                    <a:pt x="15261" y="81306"/>
                    <a:pt x="18171" y="84746"/>
                  </a:cubicBezTo>
                  <a:cubicBezTo>
                    <a:pt x="21081" y="88186"/>
                    <a:pt x="4677" y="55377"/>
                    <a:pt x="32458" y="43471"/>
                  </a:cubicBezTo>
                  <a:cubicBezTo>
                    <a:pt x="60239" y="31565"/>
                    <a:pt x="225868" y="4048"/>
                    <a:pt x="222958" y="60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938B5AE1-F74C-40C3-9B51-FC9D91478FA0}"/>
                </a:ext>
              </a:extLst>
            </p:cNvPr>
            <p:cNvSpPr/>
            <p:nvPr/>
          </p:nvSpPr>
          <p:spPr>
            <a:xfrm>
              <a:off x="2354232" y="7949655"/>
              <a:ext cx="178125" cy="70106"/>
            </a:xfrm>
            <a:custGeom>
              <a:avLst/>
              <a:gdLst>
                <a:gd name="connsiteX0" fmla="*/ 177831 w 178125"/>
                <a:gd name="connsiteY0" fmla="*/ 69976 h 70106"/>
                <a:gd name="connsiteX1" fmla="*/ 141318 w 178125"/>
                <a:gd name="connsiteY1" fmla="*/ 3301 h 70106"/>
                <a:gd name="connsiteX2" fmla="*/ 31 w 178125"/>
                <a:gd name="connsiteY2" fmla="*/ 11238 h 70106"/>
                <a:gd name="connsiteX3" fmla="*/ 128618 w 178125"/>
                <a:gd name="connsiteY3" fmla="*/ 20763 h 70106"/>
                <a:gd name="connsiteX4" fmla="*/ 177831 w 178125"/>
                <a:gd name="connsiteY4" fmla="*/ 69976 h 7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25" h="70106">
                  <a:moveTo>
                    <a:pt x="177831" y="69976"/>
                  </a:moveTo>
                  <a:cubicBezTo>
                    <a:pt x="179948" y="67066"/>
                    <a:pt x="170951" y="13091"/>
                    <a:pt x="141318" y="3301"/>
                  </a:cubicBezTo>
                  <a:cubicBezTo>
                    <a:pt x="111685" y="-6489"/>
                    <a:pt x="2148" y="8328"/>
                    <a:pt x="31" y="11238"/>
                  </a:cubicBezTo>
                  <a:cubicBezTo>
                    <a:pt x="-2086" y="14148"/>
                    <a:pt x="103218" y="15471"/>
                    <a:pt x="128618" y="20763"/>
                  </a:cubicBezTo>
                  <a:cubicBezTo>
                    <a:pt x="154018" y="26055"/>
                    <a:pt x="175714" y="72886"/>
                    <a:pt x="177831" y="699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7535DF58-B25D-4673-9864-CAD95B8DA650}"/>
                </a:ext>
              </a:extLst>
            </p:cNvPr>
            <p:cNvSpPr/>
            <p:nvPr/>
          </p:nvSpPr>
          <p:spPr>
            <a:xfrm>
              <a:off x="2384354" y="7984660"/>
              <a:ext cx="129631" cy="27175"/>
            </a:xfrm>
            <a:custGeom>
              <a:avLst/>
              <a:gdLst>
                <a:gd name="connsiteX0" fmla="*/ 71 w 129631"/>
                <a:gd name="connsiteY0" fmla="*/ 46 h 27175"/>
                <a:gd name="connsiteX1" fmla="*/ 104846 w 129631"/>
                <a:gd name="connsiteY1" fmla="*/ 20683 h 27175"/>
                <a:gd name="connsiteX2" fmla="*/ 122309 w 129631"/>
                <a:gd name="connsiteY2" fmla="*/ 27033 h 27175"/>
                <a:gd name="connsiteX3" fmla="*/ 71 w 129631"/>
                <a:gd name="connsiteY3" fmla="*/ 46 h 2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31" h="27175">
                  <a:moveTo>
                    <a:pt x="71" y="46"/>
                  </a:moveTo>
                  <a:cubicBezTo>
                    <a:pt x="-2839" y="-1012"/>
                    <a:pt x="84473" y="16185"/>
                    <a:pt x="104846" y="20683"/>
                  </a:cubicBezTo>
                  <a:cubicBezTo>
                    <a:pt x="125219" y="25181"/>
                    <a:pt x="138713" y="24652"/>
                    <a:pt x="122309" y="27033"/>
                  </a:cubicBezTo>
                  <a:cubicBezTo>
                    <a:pt x="105905" y="29414"/>
                    <a:pt x="2981" y="1104"/>
                    <a:pt x="71" y="4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5DD7BDBC-6CE2-4AC9-967A-10037BFCD193}"/>
                </a:ext>
              </a:extLst>
            </p:cNvPr>
            <p:cNvSpPr/>
            <p:nvPr/>
          </p:nvSpPr>
          <p:spPr>
            <a:xfrm>
              <a:off x="2274653" y="8024121"/>
              <a:ext cx="73332" cy="99016"/>
            </a:xfrm>
            <a:custGeom>
              <a:avLst/>
              <a:gdLst>
                <a:gd name="connsiteX0" fmla="*/ 235 w 73332"/>
                <a:gd name="connsiteY0" fmla="*/ 272 h 99016"/>
                <a:gd name="connsiteX1" fmla="*/ 73260 w 73332"/>
                <a:gd name="connsiteY1" fmla="*/ 43135 h 99016"/>
                <a:gd name="connsiteX2" fmla="*/ 14522 w 73332"/>
                <a:gd name="connsiteY2" fmla="*/ 98697 h 99016"/>
                <a:gd name="connsiteX3" fmla="*/ 47860 w 73332"/>
                <a:gd name="connsiteY3" fmla="*/ 63772 h 99016"/>
                <a:gd name="connsiteX4" fmla="*/ 235 w 73332"/>
                <a:gd name="connsiteY4" fmla="*/ 272 h 9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32" h="99016">
                  <a:moveTo>
                    <a:pt x="235" y="272"/>
                  </a:moveTo>
                  <a:cubicBezTo>
                    <a:pt x="4468" y="-3167"/>
                    <a:pt x="70879" y="26731"/>
                    <a:pt x="73260" y="43135"/>
                  </a:cubicBezTo>
                  <a:cubicBezTo>
                    <a:pt x="75641" y="59539"/>
                    <a:pt x="18755" y="95258"/>
                    <a:pt x="14522" y="98697"/>
                  </a:cubicBezTo>
                  <a:cubicBezTo>
                    <a:pt x="10289" y="102136"/>
                    <a:pt x="45479" y="77001"/>
                    <a:pt x="47860" y="63772"/>
                  </a:cubicBezTo>
                  <a:cubicBezTo>
                    <a:pt x="50241" y="50543"/>
                    <a:pt x="-3998" y="3711"/>
                    <a:pt x="235" y="2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1D33C234-4FA4-42E0-AB0A-D5832C9F179B}"/>
                </a:ext>
              </a:extLst>
            </p:cNvPr>
            <p:cNvSpPr/>
            <p:nvPr/>
          </p:nvSpPr>
          <p:spPr>
            <a:xfrm>
              <a:off x="2244693" y="8021173"/>
              <a:ext cx="56550" cy="105680"/>
            </a:xfrm>
            <a:custGeom>
              <a:avLst/>
              <a:gdLst>
                <a:gd name="connsiteX0" fmla="*/ 55595 w 56550"/>
                <a:gd name="connsiteY0" fmla="*/ 45 h 105680"/>
                <a:gd name="connsiteX1" fmla="*/ 32 w 56550"/>
                <a:gd name="connsiteY1" fmla="*/ 55608 h 105680"/>
                <a:gd name="connsiteX2" fmla="*/ 47657 w 56550"/>
                <a:gd name="connsiteY2" fmla="*/ 103233 h 105680"/>
                <a:gd name="connsiteX3" fmla="*/ 54007 w 56550"/>
                <a:gd name="connsiteY3" fmla="*/ 95295 h 105680"/>
                <a:gd name="connsiteX4" fmla="*/ 38132 w 56550"/>
                <a:gd name="connsiteY4" fmla="*/ 65133 h 105680"/>
                <a:gd name="connsiteX5" fmla="*/ 55595 w 56550"/>
                <a:gd name="connsiteY5" fmla="*/ 45 h 10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50" h="105680">
                  <a:moveTo>
                    <a:pt x="55595" y="45"/>
                  </a:moveTo>
                  <a:cubicBezTo>
                    <a:pt x="49245" y="-1543"/>
                    <a:pt x="1355" y="38410"/>
                    <a:pt x="32" y="55608"/>
                  </a:cubicBezTo>
                  <a:cubicBezTo>
                    <a:pt x="-1291" y="72806"/>
                    <a:pt x="38661" y="96618"/>
                    <a:pt x="47657" y="103233"/>
                  </a:cubicBezTo>
                  <a:cubicBezTo>
                    <a:pt x="56653" y="109848"/>
                    <a:pt x="55594" y="101645"/>
                    <a:pt x="54007" y="95295"/>
                  </a:cubicBezTo>
                  <a:cubicBezTo>
                    <a:pt x="52419" y="88945"/>
                    <a:pt x="41836" y="77304"/>
                    <a:pt x="38132" y="65133"/>
                  </a:cubicBezTo>
                  <a:cubicBezTo>
                    <a:pt x="34428" y="52962"/>
                    <a:pt x="61945" y="1633"/>
                    <a:pt x="55595" y="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59BD1697-AF78-43A5-A591-AABAC4CB9C8D}"/>
                </a:ext>
              </a:extLst>
            </p:cNvPr>
            <p:cNvSpPr/>
            <p:nvPr/>
          </p:nvSpPr>
          <p:spPr>
            <a:xfrm>
              <a:off x="2206680" y="8192638"/>
              <a:ext cx="514001" cy="62653"/>
            </a:xfrm>
            <a:custGeom>
              <a:avLst/>
              <a:gdLst>
                <a:gd name="connsiteX0" fmla="*/ 512708 w 514001"/>
                <a:gd name="connsiteY0" fmla="*/ 30 h 62653"/>
                <a:gd name="connsiteX1" fmla="*/ 155520 w 514001"/>
                <a:gd name="connsiteY1" fmla="*/ 58768 h 62653"/>
                <a:gd name="connsiteX2" fmla="*/ 15820 w 514001"/>
                <a:gd name="connsiteY2" fmla="*/ 50830 h 62653"/>
                <a:gd name="connsiteX3" fmla="*/ 512708 w 514001"/>
                <a:gd name="connsiteY3" fmla="*/ 30 h 6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001" h="62653">
                  <a:moveTo>
                    <a:pt x="512708" y="30"/>
                  </a:moveTo>
                  <a:cubicBezTo>
                    <a:pt x="535991" y="1353"/>
                    <a:pt x="238335" y="50301"/>
                    <a:pt x="155520" y="58768"/>
                  </a:cubicBezTo>
                  <a:cubicBezTo>
                    <a:pt x="72705" y="67235"/>
                    <a:pt x="-42388" y="60620"/>
                    <a:pt x="15820" y="50830"/>
                  </a:cubicBezTo>
                  <a:cubicBezTo>
                    <a:pt x="74028" y="41040"/>
                    <a:pt x="489425" y="-1293"/>
                    <a:pt x="512708" y="3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B65C91CE-3EE7-4432-9E35-980863E16926}"/>
                </a:ext>
              </a:extLst>
            </p:cNvPr>
            <p:cNvSpPr/>
            <p:nvPr/>
          </p:nvSpPr>
          <p:spPr>
            <a:xfrm>
              <a:off x="2944268" y="8103242"/>
              <a:ext cx="540520" cy="69154"/>
            </a:xfrm>
            <a:custGeom>
              <a:avLst/>
              <a:gdLst>
                <a:gd name="connsiteX0" fmla="*/ 540295 w 540520"/>
                <a:gd name="connsiteY0" fmla="*/ 526 h 69154"/>
                <a:gd name="connsiteX1" fmla="*/ 173582 w 540520"/>
                <a:gd name="connsiteY1" fmla="*/ 37039 h 69154"/>
                <a:gd name="connsiteX2" fmla="*/ 545 w 540520"/>
                <a:gd name="connsiteY2" fmla="*/ 33864 h 69154"/>
                <a:gd name="connsiteX3" fmla="*/ 224382 w 540520"/>
                <a:gd name="connsiteY3" fmla="*/ 68789 h 69154"/>
                <a:gd name="connsiteX4" fmla="*/ 540295 w 540520"/>
                <a:gd name="connsiteY4" fmla="*/ 526 h 6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520" h="69154">
                  <a:moveTo>
                    <a:pt x="540295" y="526"/>
                  </a:moveTo>
                  <a:cubicBezTo>
                    <a:pt x="531828" y="-4766"/>
                    <a:pt x="263540" y="31483"/>
                    <a:pt x="173582" y="37039"/>
                  </a:cubicBezTo>
                  <a:cubicBezTo>
                    <a:pt x="83624" y="42595"/>
                    <a:pt x="-7922" y="28572"/>
                    <a:pt x="545" y="33864"/>
                  </a:cubicBezTo>
                  <a:cubicBezTo>
                    <a:pt x="9012" y="39156"/>
                    <a:pt x="132043" y="73022"/>
                    <a:pt x="224382" y="68789"/>
                  </a:cubicBezTo>
                  <a:cubicBezTo>
                    <a:pt x="316721" y="64556"/>
                    <a:pt x="548762" y="5818"/>
                    <a:pt x="540295" y="5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F316F25D-5502-4DC7-88DB-9B3D81BE0869}"/>
                </a:ext>
              </a:extLst>
            </p:cNvPr>
            <p:cNvSpPr/>
            <p:nvPr/>
          </p:nvSpPr>
          <p:spPr>
            <a:xfrm>
              <a:off x="2635126" y="7873450"/>
              <a:ext cx="449198" cy="349397"/>
            </a:xfrm>
            <a:custGeom>
              <a:avLst/>
              <a:gdLst>
                <a:gd name="connsiteX0" fmla="*/ 163637 w 449198"/>
                <a:gd name="connsiteY0" fmla="*/ 66806 h 349397"/>
                <a:gd name="connsiteX1" fmla="*/ 444624 w 449198"/>
                <a:gd name="connsiteY1" fmla="*/ 6481 h 349397"/>
                <a:gd name="connsiteX2" fmla="*/ 336674 w 449198"/>
                <a:gd name="connsiteY2" fmla="*/ 246193 h 349397"/>
                <a:gd name="connsiteX3" fmla="*/ 320799 w 449198"/>
                <a:gd name="connsiteY3" fmla="*/ 304931 h 349397"/>
                <a:gd name="connsiteX4" fmla="*/ 131887 w 449198"/>
                <a:gd name="connsiteY4" fmla="*/ 349381 h 349397"/>
                <a:gd name="connsiteX5" fmla="*/ 104899 w 449198"/>
                <a:gd name="connsiteY5" fmla="*/ 300168 h 349397"/>
                <a:gd name="connsiteX6" fmla="*/ 63624 w 449198"/>
                <a:gd name="connsiteY6" fmla="*/ 200156 h 349397"/>
                <a:gd name="connsiteX7" fmla="*/ 124 w 449198"/>
                <a:gd name="connsiteY7" fmla="*/ 173168 h 349397"/>
                <a:gd name="connsiteX8" fmla="*/ 81087 w 449198"/>
                <a:gd name="connsiteY8" fmla="*/ 104906 h 349397"/>
                <a:gd name="connsiteX9" fmla="*/ 39812 w 449198"/>
                <a:gd name="connsiteY9" fmla="*/ 152531 h 349397"/>
                <a:gd name="connsiteX10" fmla="*/ 71562 w 449198"/>
                <a:gd name="connsiteY10" fmla="*/ 190631 h 349397"/>
                <a:gd name="connsiteX11" fmla="*/ 127124 w 449198"/>
                <a:gd name="connsiteY11" fmla="*/ 301756 h 349397"/>
                <a:gd name="connsiteX12" fmla="*/ 284287 w 449198"/>
                <a:gd name="connsiteY12" fmla="*/ 290643 h 349397"/>
                <a:gd name="connsiteX13" fmla="*/ 341437 w 449198"/>
                <a:gd name="connsiteY13" fmla="*/ 158881 h 349397"/>
                <a:gd name="connsiteX14" fmla="*/ 423987 w 449198"/>
                <a:gd name="connsiteY14" fmla="*/ 50931 h 349397"/>
                <a:gd name="connsiteX15" fmla="*/ 163637 w 449198"/>
                <a:gd name="connsiteY15" fmla="*/ 66806 h 34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9198" h="349397">
                  <a:moveTo>
                    <a:pt x="163637" y="66806"/>
                  </a:moveTo>
                  <a:cubicBezTo>
                    <a:pt x="167077" y="59398"/>
                    <a:pt x="415784" y="-23417"/>
                    <a:pt x="444624" y="6481"/>
                  </a:cubicBezTo>
                  <a:cubicBezTo>
                    <a:pt x="473464" y="36379"/>
                    <a:pt x="357311" y="196451"/>
                    <a:pt x="336674" y="246193"/>
                  </a:cubicBezTo>
                  <a:cubicBezTo>
                    <a:pt x="316037" y="295935"/>
                    <a:pt x="354930" y="287733"/>
                    <a:pt x="320799" y="304931"/>
                  </a:cubicBezTo>
                  <a:cubicBezTo>
                    <a:pt x="286668" y="322129"/>
                    <a:pt x="167870" y="350175"/>
                    <a:pt x="131887" y="349381"/>
                  </a:cubicBezTo>
                  <a:cubicBezTo>
                    <a:pt x="95904" y="348587"/>
                    <a:pt x="116276" y="325039"/>
                    <a:pt x="104899" y="300168"/>
                  </a:cubicBezTo>
                  <a:cubicBezTo>
                    <a:pt x="93522" y="275297"/>
                    <a:pt x="81086" y="221323"/>
                    <a:pt x="63624" y="200156"/>
                  </a:cubicBezTo>
                  <a:cubicBezTo>
                    <a:pt x="46162" y="178989"/>
                    <a:pt x="-2786" y="189043"/>
                    <a:pt x="124" y="173168"/>
                  </a:cubicBezTo>
                  <a:cubicBezTo>
                    <a:pt x="3034" y="157293"/>
                    <a:pt x="74472" y="108345"/>
                    <a:pt x="81087" y="104906"/>
                  </a:cubicBezTo>
                  <a:cubicBezTo>
                    <a:pt x="87702" y="101467"/>
                    <a:pt x="41399" y="138244"/>
                    <a:pt x="39812" y="152531"/>
                  </a:cubicBezTo>
                  <a:cubicBezTo>
                    <a:pt x="38225" y="166818"/>
                    <a:pt x="57010" y="165760"/>
                    <a:pt x="71562" y="190631"/>
                  </a:cubicBezTo>
                  <a:cubicBezTo>
                    <a:pt x="86114" y="215502"/>
                    <a:pt x="91670" y="285087"/>
                    <a:pt x="127124" y="301756"/>
                  </a:cubicBezTo>
                  <a:cubicBezTo>
                    <a:pt x="162578" y="318425"/>
                    <a:pt x="248568" y="314456"/>
                    <a:pt x="284287" y="290643"/>
                  </a:cubicBezTo>
                  <a:cubicBezTo>
                    <a:pt x="320006" y="266831"/>
                    <a:pt x="318154" y="198833"/>
                    <a:pt x="341437" y="158881"/>
                  </a:cubicBezTo>
                  <a:cubicBezTo>
                    <a:pt x="364720" y="118929"/>
                    <a:pt x="448593" y="67071"/>
                    <a:pt x="423987" y="50931"/>
                  </a:cubicBezTo>
                  <a:cubicBezTo>
                    <a:pt x="399381" y="34791"/>
                    <a:pt x="160197" y="74214"/>
                    <a:pt x="163637" y="668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A977CF42-4ED9-462E-97E5-FA476D9FF3BA}"/>
                </a:ext>
              </a:extLst>
            </p:cNvPr>
            <p:cNvSpPr/>
            <p:nvPr/>
          </p:nvSpPr>
          <p:spPr>
            <a:xfrm>
              <a:off x="2229035" y="7859003"/>
              <a:ext cx="496247" cy="139242"/>
            </a:xfrm>
            <a:custGeom>
              <a:avLst/>
              <a:gdLst>
                <a:gd name="connsiteX0" fmla="*/ 2990 w 496247"/>
                <a:gd name="connsiteY0" fmla="*/ 290 h 139242"/>
                <a:gd name="connsiteX1" fmla="*/ 17278 w 496247"/>
                <a:gd name="connsiteY1" fmla="*/ 125703 h 139242"/>
                <a:gd name="connsiteX2" fmla="*/ 131578 w 496247"/>
                <a:gd name="connsiteY2" fmla="*/ 113003 h 139242"/>
                <a:gd name="connsiteX3" fmla="*/ 264928 w 496247"/>
                <a:gd name="connsiteY3" fmla="*/ 111415 h 139242"/>
                <a:gd name="connsiteX4" fmla="*/ 350653 w 496247"/>
                <a:gd name="connsiteY4" fmla="*/ 138403 h 139242"/>
                <a:gd name="connsiteX5" fmla="*/ 495115 w 496247"/>
                <a:gd name="connsiteY5" fmla="*/ 74903 h 139242"/>
                <a:gd name="connsiteX6" fmla="*/ 266515 w 496247"/>
                <a:gd name="connsiteY6" fmla="*/ 98715 h 139242"/>
                <a:gd name="connsiteX7" fmla="*/ 42678 w 496247"/>
                <a:gd name="connsiteY7" fmla="*/ 90778 h 139242"/>
                <a:gd name="connsiteX8" fmla="*/ 2990 w 496247"/>
                <a:gd name="connsiteY8" fmla="*/ 290 h 13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247" h="139242">
                  <a:moveTo>
                    <a:pt x="2990" y="290"/>
                  </a:moveTo>
                  <a:cubicBezTo>
                    <a:pt x="-1243" y="6111"/>
                    <a:pt x="-4153" y="106918"/>
                    <a:pt x="17278" y="125703"/>
                  </a:cubicBezTo>
                  <a:cubicBezTo>
                    <a:pt x="38709" y="144488"/>
                    <a:pt x="90303" y="115384"/>
                    <a:pt x="131578" y="113003"/>
                  </a:cubicBezTo>
                  <a:cubicBezTo>
                    <a:pt x="172853" y="110622"/>
                    <a:pt x="228416" y="107182"/>
                    <a:pt x="264928" y="111415"/>
                  </a:cubicBezTo>
                  <a:cubicBezTo>
                    <a:pt x="301441" y="115648"/>
                    <a:pt x="312289" y="144488"/>
                    <a:pt x="350653" y="138403"/>
                  </a:cubicBezTo>
                  <a:cubicBezTo>
                    <a:pt x="389018" y="132318"/>
                    <a:pt x="509138" y="81518"/>
                    <a:pt x="495115" y="74903"/>
                  </a:cubicBezTo>
                  <a:cubicBezTo>
                    <a:pt x="481092" y="68288"/>
                    <a:pt x="341921" y="96069"/>
                    <a:pt x="266515" y="98715"/>
                  </a:cubicBezTo>
                  <a:lnTo>
                    <a:pt x="42678" y="90778"/>
                  </a:lnTo>
                  <a:cubicBezTo>
                    <a:pt x="-978" y="77814"/>
                    <a:pt x="7223" y="-5531"/>
                    <a:pt x="2990" y="2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1E83E0A3-D8BF-4B90-BD63-8282E2AC7610}"/>
                </a:ext>
              </a:extLst>
            </p:cNvPr>
            <p:cNvSpPr/>
            <p:nvPr/>
          </p:nvSpPr>
          <p:spPr>
            <a:xfrm>
              <a:off x="2228850" y="7860881"/>
              <a:ext cx="513057" cy="73342"/>
            </a:xfrm>
            <a:custGeom>
              <a:avLst/>
              <a:gdLst>
                <a:gd name="connsiteX0" fmla="*/ 0 w 513057"/>
                <a:gd name="connsiteY0" fmla="*/ 0 h 73342"/>
                <a:gd name="connsiteX1" fmla="*/ 165100 w 513057"/>
                <a:gd name="connsiteY1" fmla="*/ 14287 h 73342"/>
                <a:gd name="connsiteX2" fmla="*/ 312738 w 513057"/>
                <a:gd name="connsiteY2" fmla="*/ 38100 h 73342"/>
                <a:gd name="connsiteX3" fmla="*/ 500063 w 513057"/>
                <a:gd name="connsiteY3" fmla="*/ 73025 h 73342"/>
                <a:gd name="connsiteX4" fmla="*/ 477838 w 513057"/>
                <a:gd name="connsiteY4" fmla="*/ 53975 h 73342"/>
                <a:gd name="connsiteX5" fmla="*/ 323850 w 513057"/>
                <a:gd name="connsiteY5" fmla="*/ 30162 h 73342"/>
                <a:gd name="connsiteX6" fmla="*/ 0 w 513057"/>
                <a:gd name="connsiteY6" fmla="*/ 0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057" h="73342">
                  <a:moveTo>
                    <a:pt x="0" y="0"/>
                  </a:moveTo>
                  <a:cubicBezTo>
                    <a:pt x="56488" y="3968"/>
                    <a:pt x="112977" y="7937"/>
                    <a:pt x="165100" y="14287"/>
                  </a:cubicBezTo>
                  <a:cubicBezTo>
                    <a:pt x="217223" y="20637"/>
                    <a:pt x="256911" y="28310"/>
                    <a:pt x="312738" y="38100"/>
                  </a:cubicBezTo>
                  <a:cubicBezTo>
                    <a:pt x="368565" y="47890"/>
                    <a:pt x="472546" y="70379"/>
                    <a:pt x="500063" y="73025"/>
                  </a:cubicBezTo>
                  <a:cubicBezTo>
                    <a:pt x="527580" y="75671"/>
                    <a:pt x="507207" y="61119"/>
                    <a:pt x="477838" y="53975"/>
                  </a:cubicBezTo>
                  <a:cubicBezTo>
                    <a:pt x="448469" y="46831"/>
                    <a:pt x="323850" y="30162"/>
                    <a:pt x="323850" y="30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2CC9F61B-6B3A-4D99-A40E-CDAE0BF6F460}"/>
                </a:ext>
              </a:extLst>
            </p:cNvPr>
            <p:cNvSpPr/>
            <p:nvPr/>
          </p:nvSpPr>
          <p:spPr>
            <a:xfrm>
              <a:off x="2785918" y="7102053"/>
              <a:ext cx="165443" cy="203292"/>
            </a:xfrm>
            <a:custGeom>
              <a:avLst/>
              <a:gdLst>
                <a:gd name="connsiteX0" fmla="*/ 145 w 165443"/>
                <a:gd name="connsiteY0" fmla="*/ 3 h 203292"/>
                <a:gd name="connsiteX1" fmla="*/ 82695 w 165443"/>
                <a:gd name="connsiteY1" fmla="*/ 177803 h 203292"/>
                <a:gd name="connsiteX2" fmla="*/ 165245 w 165443"/>
                <a:gd name="connsiteY2" fmla="*/ 201615 h 203292"/>
                <a:gd name="connsiteX3" fmla="*/ 103332 w 165443"/>
                <a:gd name="connsiteY3" fmla="*/ 173040 h 203292"/>
                <a:gd name="connsiteX4" fmla="*/ 145 w 165443"/>
                <a:gd name="connsiteY4" fmla="*/ 3 h 20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43" h="203292">
                  <a:moveTo>
                    <a:pt x="145" y="3"/>
                  </a:moveTo>
                  <a:cubicBezTo>
                    <a:pt x="-3294" y="797"/>
                    <a:pt x="55178" y="144201"/>
                    <a:pt x="82695" y="177803"/>
                  </a:cubicBezTo>
                  <a:cubicBezTo>
                    <a:pt x="110212" y="211405"/>
                    <a:pt x="161806" y="202409"/>
                    <a:pt x="165245" y="201615"/>
                  </a:cubicBezTo>
                  <a:cubicBezTo>
                    <a:pt x="168684" y="200821"/>
                    <a:pt x="126615" y="200821"/>
                    <a:pt x="103332" y="173040"/>
                  </a:cubicBezTo>
                  <a:cubicBezTo>
                    <a:pt x="80049" y="145259"/>
                    <a:pt x="3584" y="-791"/>
                    <a:pt x="145" y="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91FE8DF2-96C0-4934-8990-411F1555CC01}"/>
                </a:ext>
              </a:extLst>
            </p:cNvPr>
            <p:cNvSpPr/>
            <p:nvPr/>
          </p:nvSpPr>
          <p:spPr>
            <a:xfrm>
              <a:off x="2957513" y="7290968"/>
              <a:ext cx="209343" cy="516970"/>
            </a:xfrm>
            <a:custGeom>
              <a:avLst/>
              <a:gdLst>
                <a:gd name="connsiteX0" fmla="*/ 0 w 209343"/>
                <a:gd name="connsiteY0" fmla="*/ 0 h 516970"/>
                <a:gd name="connsiteX1" fmla="*/ 190500 w 209343"/>
                <a:gd name="connsiteY1" fmla="*/ 444500 h 516970"/>
                <a:gd name="connsiteX2" fmla="*/ 198437 w 209343"/>
                <a:gd name="connsiteY2" fmla="*/ 512763 h 516970"/>
                <a:gd name="connsiteX3" fmla="*/ 155575 w 209343"/>
                <a:gd name="connsiteY3" fmla="*/ 406400 h 516970"/>
                <a:gd name="connsiteX4" fmla="*/ 0 w 209343"/>
                <a:gd name="connsiteY4" fmla="*/ 0 h 51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43" h="516970">
                  <a:moveTo>
                    <a:pt x="0" y="0"/>
                  </a:moveTo>
                  <a:cubicBezTo>
                    <a:pt x="78713" y="179520"/>
                    <a:pt x="157427" y="359040"/>
                    <a:pt x="190500" y="444500"/>
                  </a:cubicBezTo>
                  <a:cubicBezTo>
                    <a:pt x="223573" y="529960"/>
                    <a:pt x="204258" y="519113"/>
                    <a:pt x="198437" y="512763"/>
                  </a:cubicBezTo>
                  <a:cubicBezTo>
                    <a:pt x="192616" y="506413"/>
                    <a:pt x="155575" y="406400"/>
                    <a:pt x="155575" y="4064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BF435CF5-92E0-4EE4-BEC9-B01D69C2C647}"/>
                </a:ext>
              </a:extLst>
            </p:cNvPr>
            <p:cNvSpPr/>
            <p:nvPr/>
          </p:nvSpPr>
          <p:spPr>
            <a:xfrm>
              <a:off x="2536862" y="7313651"/>
              <a:ext cx="198517" cy="432930"/>
            </a:xfrm>
            <a:custGeom>
              <a:avLst/>
              <a:gdLst>
                <a:gd name="connsiteX0" fmla="*/ 198401 w 198517"/>
                <a:gd name="connsiteY0" fmla="*/ 432930 h 432930"/>
                <a:gd name="connsiteX1" fmla="*/ 160301 w 198517"/>
                <a:gd name="connsiteY1" fmla="*/ 36055 h 432930"/>
                <a:gd name="connsiteX2" fmla="*/ 120613 w 198517"/>
                <a:gd name="connsiteY2" fmla="*/ 18592 h 432930"/>
                <a:gd name="connsiteX3" fmla="*/ 1551 w 198517"/>
                <a:gd name="connsiteY3" fmla="*/ 37642 h 432930"/>
                <a:gd name="connsiteX4" fmla="*/ 58701 w 198517"/>
                <a:gd name="connsiteY4" fmla="*/ 183692 h 432930"/>
                <a:gd name="connsiteX5" fmla="*/ 144426 w 198517"/>
                <a:gd name="connsiteY5" fmla="*/ 342442 h 432930"/>
                <a:gd name="connsiteX6" fmla="*/ 106326 w 198517"/>
                <a:gd name="connsiteY6" fmla="*/ 258305 h 432930"/>
                <a:gd name="connsiteX7" fmla="*/ 15838 w 198517"/>
                <a:gd name="connsiteY7" fmla="*/ 78917 h 432930"/>
                <a:gd name="connsiteX8" fmla="*/ 99976 w 198517"/>
                <a:gd name="connsiteY8" fmla="*/ 36055 h 432930"/>
                <a:gd name="connsiteX9" fmla="*/ 147601 w 198517"/>
                <a:gd name="connsiteY9" fmla="*/ 36055 h 432930"/>
                <a:gd name="connsiteX10" fmla="*/ 198401 w 198517"/>
                <a:gd name="connsiteY10" fmla="*/ 432930 h 4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517" h="432930">
                  <a:moveTo>
                    <a:pt x="198401" y="432930"/>
                  </a:moveTo>
                  <a:cubicBezTo>
                    <a:pt x="200518" y="432930"/>
                    <a:pt x="173266" y="105111"/>
                    <a:pt x="160301" y="36055"/>
                  </a:cubicBezTo>
                  <a:cubicBezTo>
                    <a:pt x="147336" y="-33001"/>
                    <a:pt x="147071" y="18327"/>
                    <a:pt x="120613" y="18592"/>
                  </a:cubicBezTo>
                  <a:cubicBezTo>
                    <a:pt x="94155" y="18856"/>
                    <a:pt x="11870" y="10125"/>
                    <a:pt x="1551" y="37642"/>
                  </a:cubicBezTo>
                  <a:cubicBezTo>
                    <a:pt x="-8768" y="65159"/>
                    <a:pt x="34889" y="132892"/>
                    <a:pt x="58701" y="183692"/>
                  </a:cubicBezTo>
                  <a:cubicBezTo>
                    <a:pt x="82513" y="234492"/>
                    <a:pt x="136489" y="330007"/>
                    <a:pt x="144426" y="342442"/>
                  </a:cubicBezTo>
                  <a:cubicBezTo>
                    <a:pt x="152363" y="354877"/>
                    <a:pt x="127757" y="302226"/>
                    <a:pt x="106326" y="258305"/>
                  </a:cubicBezTo>
                  <a:cubicBezTo>
                    <a:pt x="84895" y="214384"/>
                    <a:pt x="16896" y="115959"/>
                    <a:pt x="15838" y="78917"/>
                  </a:cubicBezTo>
                  <a:cubicBezTo>
                    <a:pt x="14780" y="41875"/>
                    <a:pt x="78016" y="43199"/>
                    <a:pt x="99976" y="36055"/>
                  </a:cubicBezTo>
                  <a:cubicBezTo>
                    <a:pt x="121936" y="28911"/>
                    <a:pt x="130668" y="-26122"/>
                    <a:pt x="147601" y="36055"/>
                  </a:cubicBezTo>
                  <a:cubicBezTo>
                    <a:pt x="164534" y="98232"/>
                    <a:pt x="196284" y="432930"/>
                    <a:pt x="198401" y="43293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792E897A-0CD8-4DB4-8BAB-83756AEF219F}"/>
                </a:ext>
              </a:extLst>
            </p:cNvPr>
            <p:cNvSpPr/>
            <p:nvPr/>
          </p:nvSpPr>
          <p:spPr>
            <a:xfrm>
              <a:off x="1678433" y="6783856"/>
              <a:ext cx="1072719" cy="1005639"/>
            </a:xfrm>
            <a:custGeom>
              <a:avLst/>
              <a:gdLst>
                <a:gd name="connsiteX0" fmla="*/ 1142 w 1072719"/>
                <a:gd name="connsiteY0" fmla="*/ 29275 h 1005639"/>
                <a:gd name="connsiteX1" fmla="*/ 696467 w 1072719"/>
                <a:gd name="connsiteY1" fmla="*/ 54675 h 1005639"/>
                <a:gd name="connsiteX2" fmla="*/ 874267 w 1072719"/>
                <a:gd name="connsiteY2" fmla="*/ 183262 h 1005639"/>
                <a:gd name="connsiteX3" fmla="*/ 1010792 w 1072719"/>
                <a:gd name="connsiteY3" fmla="*/ 449962 h 1005639"/>
                <a:gd name="connsiteX4" fmla="*/ 994917 w 1072719"/>
                <a:gd name="connsiteY4" fmla="*/ 483300 h 1005639"/>
                <a:gd name="connsiteX5" fmla="*/ 850455 w 1072719"/>
                <a:gd name="connsiteY5" fmla="*/ 546800 h 1005639"/>
                <a:gd name="connsiteX6" fmla="*/ 882205 w 1072719"/>
                <a:gd name="connsiteY6" fmla="*/ 676975 h 1005639"/>
                <a:gd name="connsiteX7" fmla="*/ 983805 w 1072719"/>
                <a:gd name="connsiteY7" fmla="*/ 873825 h 1005639"/>
                <a:gd name="connsiteX8" fmla="*/ 1072705 w 1072719"/>
                <a:gd name="connsiteY8" fmla="*/ 1005587 h 1005639"/>
                <a:gd name="connsiteX9" fmla="*/ 977455 w 1072719"/>
                <a:gd name="connsiteY9" fmla="*/ 859537 h 1005639"/>
                <a:gd name="connsiteX10" fmla="*/ 912367 w 1072719"/>
                <a:gd name="connsiteY10" fmla="*/ 715075 h 1005639"/>
                <a:gd name="connsiteX11" fmla="*/ 871092 w 1072719"/>
                <a:gd name="connsiteY11" fmla="*/ 567437 h 1005639"/>
                <a:gd name="connsiteX12" fmla="*/ 1001267 w 1072719"/>
                <a:gd name="connsiteY12" fmla="*/ 469012 h 1005639"/>
                <a:gd name="connsiteX13" fmla="*/ 945705 w 1072719"/>
                <a:gd name="connsiteY13" fmla="*/ 245175 h 1005639"/>
                <a:gd name="connsiteX14" fmla="*/ 542480 w 1072719"/>
                <a:gd name="connsiteY14" fmla="*/ 14987 h 1005639"/>
                <a:gd name="connsiteX15" fmla="*/ 1142 w 1072719"/>
                <a:gd name="connsiteY15" fmla="*/ 29275 h 100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2719" h="1005639">
                  <a:moveTo>
                    <a:pt x="1142" y="29275"/>
                  </a:moveTo>
                  <a:cubicBezTo>
                    <a:pt x="26807" y="35890"/>
                    <a:pt x="550946" y="29010"/>
                    <a:pt x="696467" y="54675"/>
                  </a:cubicBezTo>
                  <a:cubicBezTo>
                    <a:pt x="841988" y="80340"/>
                    <a:pt x="821880" y="117381"/>
                    <a:pt x="874267" y="183262"/>
                  </a:cubicBezTo>
                  <a:cubicBezTo>
                    <a:pt x="926655" y="249143"/>
                    <a:pt x="990684" y="399956"/>
                    <a:pt x="1010792" y="449962"/>
                  </a:cubicBezTo>
                  <a:cubicBezTo>
                    <a:pt x="1030900" y="499968"/>
                    <a:pt x="1021640" y="467160"/>
                    <a:pt x="994917" y="483300"/>
                  </a:cubicBezTo>
                  <a:cubicBezTo>
                    <a:pt x="968194" y="499440"/>
                    <a:pt x="869240" y="514521"/>
                    <a:pt x="850455" y="546800"/>
                  </a:cubicBezTo>
                  <a:cubicBezTo>
                    <a:pt x="831670" y="579079"/>
                    <a:pt x="859980" y="622471"/>
                    <a:pt x="882205" y="676975"/>
                  </a:cubicBezTo>
                  <a:cubicBezTo>
                    <a:pt x="904430" y="731479"/>
                    <a:pt x="952055" y="819056"/>
                    <a:pt x="983805" y="873825"/>
                  </a:cubicBezTo>
                  <a:cubicBezTo>
                    <a:pt x="1015555" y="928594"/>
                    <a:pt x="1073763" y="1007968"/>
                    <a:pt x="1072705" y="1005587"/>
                  </a:cubicBezTo>
                  <a:cubicBezTo>
                    <a:pt x="1071647" y="1003206"/>
                    <a:pt x="1004178" y="907956"/>
                    <a:pt x="977455" y="859537"/>
                  </a:cubicBezTo>
                  <a:cubicBezTo>
                    <a:pt x="950732" y="811118"/>
                    <a:pt x="930094" y="763758"/>
                    <a:pt x="912367" y="715075"/>
                  </a:cubicBezTo>
                  <a:cubicBezTo>
                    <a:pt x="894640" y="666392"/>
                    <a:pt x="856275" y="608447"/>
                    <a:pt x="871092" y="567437"/>
                  </a:cubicBezTo>
                  <a:cubicBezTo>
                    <a:pt x="885909" y="526427"/>
                    <a:pt x="988832" y="522722"/>
                    <a:pt x="1001267" y="469012"/>
                  </a:cubicBezTo>
                  <a:cubicBezTo>
                    <a:pt x="1013702" y="415302"/>
                    <a:pt x="1022169" y="320846"/>
                    <a:pt x="945705" y="245175"/>
                  </a:cubicBezTo>
                  <a:cubicBezTo>
                    <a:pt x="869241" y="169504"/>
                    <a:pt x="695938" y="53087"/>
                    <a:pt x="542480" y="14987"/>
                  </a:cubicBezTo>
                  <a:cubicBezTo>
                    <a:pt x="389022" y="-23113"/>
                    <a:pt x="-24523" y="22660"/>
                    <a:pt x="1142" y="292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F6179A8F-A922-419C-B4A7-6090F2552298}"/>
                </a:ext>
              </a:extLst>
            </p:cNvPr>
            <p:cNvSpPr/>
            <p:nvPr/>
          </p:nvSpPr>
          <p:spPr>
            <a:xfrm>
              <a:off x="1688859" y="6808864"/>
              <a:ext cx="852551" cy="219145"/>
            </a:xfrm>
            <a:custGeom>
              <a:avLst/>
              <a:gdLst>
                <a:gd name="connsiteX0" fmla="*/ 262179 w 852551"/>
                <a:gd name="connsiteY0" fmla="*/ 5854 h 219145"/>
                <a:gd name="connsiteX1" fmla="*/ 209791 w 852551"/>
                <a:gd name="connsiteY1" fmla="*/ 4267 h 219145"/>
                <a:gd name="connsiteX2" fmla="*/ 12941 w 852551"/>
                <a:gd name="connsiteY2" fmla="*/ 36017 h 219145"/>
                <a:gd name="connsiteX3" fmla="*/ 68504 w 852551"/>
                <a:gd name="connsiteY3" fmla="*/ 110629 h 219145"/>
                <a:gd name="connsiteX4" fmla="*/ 301866 w 852551"/>
                <a:gd name="connsiteY4" fmla="*/ 155079 h 219145"/>
                <a:gd name="connsiteX5" fmla="*/ 741604 w 852551"/>
                <a:gd name="connsiteY5" fmla="*/ 204292 h 219145"/>
                <a:gd name="connsiteX6" fmla="*/ 771766 w 852551"/>
                <a:gd name="connsiteY6" fmla="*/ 216992 h 219145"/>
                <a:gd name="connsiteX7" fmla="*/ 835266 w 852551"/>
                <a:gd name="connsiteY7" fmla="*/ 166192 h 219145"/>
                <a:gd name="connsiteX8" fmla="*/ 776529 w 852551"/>
                <a:gd name="connsiteY8" fmla="*/ 183654 h 219145"/>
                <a:gd name="connsiteX9" fmla="*/ 93904 w 852551"/>
                <a:gd name="connsiteY9" fmla="*/ 115392 h 219145"/>
                <a:gd name="connsiteX10" fmla="*/ 5004 w 852551"/>
                <a:gd name="connsiteY10" fmla="*/ 94754 h 219145"/>
                <a:gd name="connsiteX11" fmla="*/ 39929 w 852551"/>
                <a:gd name="connsiteY11" fmla="*/ 55067 h 219145"/>
                <a:gd name="connsiteX12" fmla="*/ 262179 w 852551"/>
                <a:gd name="connsiteY12" fmla="*/ 5854 h 2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2551" h="219145">
                  <a:moveTo>
                    <a:pt x="262179" y="5854"/>
                  </a:moveTo>
                  <a:cubicBezTo>
                    <a:pt x="290489" y="-2613"/>
                    <a:pt x="251331" y="-760"/>
                    <a:pt x="209791" y="4267"/>
                  </a:cubicBezTo>
                  <a:cubicBezTo>
                    <a:pt x="168251" y="9294"/>
                    <a:pt x="36489" y="18290"/>
                    <a:pt x="12941" y="36017"/>
                  </a:cubicBezTo>
                  <a:cubicBezTo>
                    <a:pt x="-10607" y="53744"/>
                    <a:pt x="20350" y="90785"/>
                    <a:pt x="68504" y="110629"/>
                  </a:cubicBezTo>
                  <a:cubicBezTo>
                    <a:pt x="116658" y="130473"/>
                    <a:pt x="189683" y="139469"/>
                    <a:pt x="301866" y="155079"/>
                  </a:cubicBezTo>
                  <a:cubicBezTo>
                    <a:pt x="414049" y="170690"/>
                    <a:pt x="663287" y="193973"/>
                    <a:pt x="741604" y="204292"/>
                  </a:cubicBezTo>
                  <a:cubicBezTo>
                    <a:pt x="819921" y="214611"/>
                    <a:pt x="756156" y="223342"/>
                    <a:pt x="771766" y="216992"/>
                  </a:cubicBezTo>
                  <a:cubicBezTo>
                    <a:pt x="787376" y="210642"/>
                    <a:pt x="834472" y="171748"/>
                    <a:pt x="835266" y="166192"/>
                  </a:cubicBezTo>
                  <a:cubicBezTo>
                    <a:pt x="836060" y="160636"/>
                    <a:pt x="900089" y="192121"/>
                    <a:pt x="776529" y="183654"/>
                  </a:cubicBezTo>
                  <a:cubicBezTo>
                    <a:pt x="652969" y="175187"/>
                    <a:pt x="222492" y="130209"/>
                    <a:pt x="93904" y="115392"/>
                  </a:cubicBezTo>
                  <a:cubicBezTo>
                    <a:pt x="-34684" y="100575"/>
                    <a:pt x="14000" y="104808"/>
                    <a:pt x="5004" y="94754"/>
                  </a:cubicBezTo>
                  <a:cubicBezTo>
                    <a:pt x="-3992" y="84700"/>
                    <a:pt x="-5315" y="69619"/>
                    <a:pt x="39929" y="55067"/>
                  </a:cubicBezTo>
                  <a:cubicBezTo>
                    <a:pt x="85173" y="40515"/>
                    <a:pt x="233869" y="14321"/>
                    <a:pt x="262179" y="585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673ECF99-2C5C-4472-AF4D-7EBC6C1D4CCB}"/>
                </a:ext>
              </a:extLst>
            </p:cNvPr>
            <p:cNvSpPr/>
            <p:nvPr/>
          </p:nvSpPr>
          <p:spPr>
            <a:xfrm>
              <a:off x="2063652" y="6820559"/>
              <a:ext cx="342148" cy="121454"/>
            </a:xfrm>
            <a:custGeom>
              <a:avLst/>
              <a:gdLst>
                <a:gd name="connsiteX0" fmla="*/ 281086 w 342148"/>
                <a:gd name="connsiteY0" fmla="*/ 16384 h 121454"/>
                <a:gd name="connsiteX1" fmla="*/ 44548 w 342148"/>
                <a:gd name="connsiteY1" fmla="*/ 67184 h 121454"/>
                <a:gd name="connsiteX2" fmla="*/ 136623 w 342148"/>
                <a:gd name="connsiteY2" fmla="*/ 95759 h 121454"/>
                <a:gd name="connsiteX3" fmla="*/ 341411 w 342148"/>
                <a:gd name="connsiteY3" fmla="*/ 121159 h 121454"/>
                <a:gd name="connsiteX4" fmla="*/ 57248 w 342148"/>
                <a:gd name="connsiteY4" fmla="*/ 108459 h 121454"/>
                <a:gd name="connsiteX5" fmla="*/ 12798 w 342148"/>
                <a:gd name="connsiteY5" fmla="*/ 90997 h 121454"/>
                <a:gd name="connsiteX6" fmla="*/ 220761 w 342148"/>
                <a:gd name="connsiteY6" fmla="*/ 5272 h 121454"/>
                <a:gd name="connsiteX7" fmla="*/ 281086 w 342148"/>
                <a:gd name="connsiteY7" fmla="*/ 16384 h 12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148" h="121454">
                  <a:moveTo>
                    <a:pt x="281086" y="16384"/>
                  </a:moveTo>
                  <a:cubicBezTo>
                    <a:pt x="251717" y="26703"/>
                    <a:pt x="68625" y="53955"/>
                    <a:pt x="44548" y="67184"/>
                  </a:cubicBezTo>
                  <a:cubicBezTo>
                    <a:pt x="20471" y="80413"/>
                    <a:pt x="87146" y="86763"/>
                    <a:pt x="136623" y="95759"/>
                  </a:cubicBezTo>
                  <a:cubicBezTo>
                    <a:pt x="186100" y="104755"/>
                    <a:pt x="354640" y="119042"/>
                    <a:pt x="341411" y="121159"/>
                  </a:cubicBezTo>
                  <a:cubicBezTo>
                    <a:pt x="328182" y="123276"/>
                    <a:pt x="112017" y="113486"/>
                    <a:pt x="57248" y="108459"/>
                  </a:cubicBezTo>
                  <a:cubicBezTo>
                    <a:pt x="2479" y="103432"/>
                    <a:pt x="-14454" y="108195"/>
                    <a:pt x="12798" y="90997"/>
                  </a:cubicBezTo>
                  <a:cubicBezTo>
                    <a:pt x="40050" y="73799"/>
                    <a:pt x="173401" y="18237"/>
                    <a:pt x="220761" y="5272"/>
                  </a:cubicBezTo>
                  <a:cubicBezTo>
                    <a:pt x="268121" y="-7693"/>
                    <a:pt x="310455" y="6065"/>
                    <a:pt x="281086" y="1638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1B6CAE85-06E0-40DB-AC20-D7CE75156FA4}"/>
                </a:ext>
              </a:extLst>
            </p:cNvPr>
            <p:cNvSpPr/>
            <p:nvPr/>
          </p:nvSpPr>
          <p:spPr>
            <a:xfrm>
              <a:off x="2266747" y="6882036"/>
              <a:ext cx="174838" cy="67783"/>
            </a:xfrm>
            <a:custGeom>
              <a:avLst/>
              <a:gdLst>
                <a:gd name="connsiteX0" fmla="*/ 158953 w 174838"/>
                <a:gd name="connsiteY0" fmla="*/ 4120 h 67783"/>
                <a:gd name="connsiteX1" fmla="*/ 12903 w 174838"/>
                <a:gd name="connsiteY1" fmla="*/ 2532 h 67783"/>
                <a:gd name="connsiteX2" fmla="*/ 25603 w 174838"/>
                <a:gd name="connsiteY2" fmla="*/ 35870 h 67783"/>
                <a:gd name="connsiteX3" fmla="*/ 174828 w 174838"/>
                <a:gd name="connsiteY3" fmla="*/ 67620 h 67783"/>
                <a:gd name="connsiteX4" fmla="*/ 17666 w 174838"/>
                <a:gd name="connsiteY4" fmla="*/ 46982 h 67783"/>
                <a:gd name="connsiteX5" fmla="*/ 36716 w 174838"/>
                <a:gd name="connsiteY5" fmla="*/ 18407 h 67783"/>
                <a:gd name="connsiteX6" fmla="*/ 158953 w 174838"/>
                <a:gd name="connsiteY6" fmla="*/ 4120 h 6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38" h="67783">
                  <a:moveTo>
                    <a:pt x="158953" y="4120"/>
                  </a:moveTo>
                  <a:cubicBezTo>
                    <a:pt x="154984" y="1474"/>
                    <a:pt x="35128" y="-2760"/>
                    <a:pt x="12903" y="2532"/>
                  </a:cubicBezTo>
                  <a:cubicBezTo>
                    <a:pt x="-9322" y="7824"/>
                    <a:pt x="-1385" y="25022"/>
                    <a:pt x="25603" y="35870"/>
                  </a:cubicBezTo>
                  <a:cubicBezTo>
                    <a:pt x="52590" y="46718"/>
                    <a:pt x="176151" y="65768"/>
                    <a:pt x="174828" y="67620"/>
                  </a:cubicBezTo>
                  <a:cubicBezTo>
                    <a:pt x="173505" y="69472"/>
                    <a:pt x="40685" y="55184"/>
                    <a:pt x="17666" y="46982"/>
                  </a:cubicBezTo>
                  <a:cubicBezTo>
                    <a:pt x="-5353" y="38780"/>
                    <a:pt x="11581" y="23699"/>
                    <a:pt x="36716" y="18407"/>
                  </a:cubicBezTo>
                  <a:cubicBezTo>
                    <a:pt x="61851" y="13115"/>
                    <a:pt x="162922" y="6766"/>
                    <a:pt x="158953" y="412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A40A05B3-A3B5-4A43-A46A-DAA73B423BB4}"/>
                </a:ext>
              </a:extLst>
            </p:cNvPr>
            <p:cNvSpPr/>
            <p:nvPr/>
          </p:nvSpPr>
          <p:spPr>
            <a:xfrm>
              <a:off x="2224101" y="7106854"/>
              <a:ext cx="549840" cy="834155"/>
            </a:xfrm>
            <a:custGeom>
              <a:avLst/>
              <a:gdLst>
                <a:gd name="connsiteX0" fmla="*/ 542912 w 549840"/>
                <a:gd name="connsiteY0" fmla="*/ 817527 h 834155"/>
                <a:gd name="connsiteX1" fmla="*/ 463537 w 549840"/>
                <a:gd name="connsiteY1" fmla="*/ 711164 h 834155"/>
                <a:gd name="connsiteX2" fmla="*/ 420674 w 549840"/>
                <a:gd name="connsiteY2" fmla="*/ 582577 h 834155"/>
                <a:gd name="connsiteX3" fmla="*/ 279387 w 549840"/>
                <a:gd name="connsiteY3" fmla="*/ 271427 h 834155"/>
                <a:gd name="connsiteX4" fmla="*/ 233349 w 549840"/>
                <a:gd name="connsiteY4" fmla="*/ 211102 h 834155"/>
                <a:gd name="connsiteX5" fmla="*/ 66662 w 549840"/>
                <a:gd name="connsiteY5" fmla="*/ 15839 h 834155"/>
                <a:gd name="connsiteX6" fmla="*/ 3162 w 549840"/>
                <a:gd name="connsiteY6" fmla="*/ 14252 h 834155"/>
                <a:gd name="connsiteX7" fmla="*/ 155562 w 549840"/>
                <a:gd name="connsiteY7" fmla="*/ 36477 h 834155"/>
                <a:gd name="connsiteX8" fmla="*/ 268274 w 549840"/>
                <a:gd name="connsiteY8" fmla="*/ 338102 h 834155"/>
                <a:gd name="connsiteX9" fmla="*/ 542912 w 549840"/>
                <a:gd name="connsiteY9" fmla="*/ 817527 h 8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9840" h="834155">
                  <a:moveTo>
                    <a:pt x="542912" y="817527"/>
                  </a:moveTo>
                  <a:cubicBezTo>
                    <a:pt x="575456" y="879704"/>
                    <a:pt x="483910" y="750322"/>
                    <a:pt x="463537" y="711164"/>
                  </a:cubicBezTo>
                  <a:cubicBezTo>
                    <a:pt x="443164" y="672006"/>
                    <a:pt x="451366" y="655866"/>
                    <a:pt x="420674" y="582577"/>
                  </a:cubicBezTo>
                  <a:cubicBezTo>
                    <a:pt x="389982" y="509287"/>
                    <a:pt x="310608" y="333339"/>
                    <a:pt x="279387" y="271427"/>
                  </a:cubicBezTo>
                  <a:cubicBezTo>
                    <a:pt x="248166" y="209514"/>
                    <a:pt x="268803" y="253700"/>
                    <a:pt x="233349" y="211102"/>
                  </a:cubicBezTo>
                  <a:cubicBezTo>
                    <a:pt x="197895" y="168504"/>
                    <a:pt x="105027" y="48647"/>
                    <a:pt x="66662" y="15839"/>
                  </a:cubicBezTo>
                  <a:cubicBezTo>
                    <a:pt x="28297" y="-16969"/>
                    <a:pt x="-11655" y="10812"/>
                    <a:pt x="3162" y="14252"/>
                  </a:cubicBezTo>
                  <a:cubicBezTo>
                    <a:pt x="17979" y="17692"/>
                    <a:pt x="111377" y="-17498"/>
                    <a:pt x="155562" y="36477"/>
                  </a:cubicBezTo>
                  <a:cubicBezTo>
                    <a:pt x="199747" y="90452"/>
                    <a:pt x="202393" y="212690"/>
                    <a:pt x="268274" y="338102"/>
                  </a:cubicBezTo>
                  <a:cubicBezTo>
                    <a:pt x="334155" y="463514"/>
                    <a:pt x="510368" y="755350"/>
                    <a:pt x="542912" y="8175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38207F86-49E7-400F-8480-D9EA986CF955}"/>
                </a:ext>
              </a:extLst>
            </p:cNvPr>
            <p:cNvSpPr/>
            <p:nvPr/>
          </p:nvSpPr>
          <p:spPr>
            <a:xfrm>
              <a:off x="1689083" y="7087757"/>
              <a:ext cx="658830" cy="26999"/>
            </a:xfrm>
            <a:custGeom>
              <a:avLst/>
              <a:gdLst>
                <a:gd name="connsiteX0" fmla="*/ 658830 w 658830"/>
                <a:gd name="connsiteY0" fmla="*/ 26999 h 26999"/>
                <a:gd name="connsiteX1" fmla="*/ 604855 w 658830"/>
                <a:gd name="connsiteY1" fmla="*/ 23824 h 26999"/>
                <a:gd name="connsiteX2" fmla="*/ 9542 w 658830"/>
                <a:gd name="connsiteY2" fmla="*/ 20649 h 26999"/>
                <a:gd name="connsiteX3" fmla="*/ 266717 w 658830"/>
                <a:gd name="connsiteY3" fmla="*/ 11 h 26999"/>
                <a:gd name="connsiteX4" fmla="*/ 658830 w 658830"/>
                <a:gd name="connsiteY4" fmla="*/ 26999 h 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830" h="26999">
                  <a:moveTo>
                    <a:pt x="658830" y="26999"/>
                  </a:moveTo>
                  <a:lnTo>
                    <a:pt x="604855" y="23824"/>
                  </a:lnTo>
                  <a:lnTo>
                    <a:pt x="9542" y="20649"/>
                  </a:lnTo>
                  <a:cubicBezTo>
                    <a:pt x="-46814" y="16680"/>
                    <a:pt x="160355" y="-518"/>
                    <a:pt x="266717" y="11"/>
                  </a:cubicBezTo>
                  <a:cubicBezTo>
                    <a:pt x="373079" y="540"/>
                    <a:pt x="510398" y="12182"/>
                    <a:pt x="658830" y="269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A35BE4E4-5EF4-4B78-B053-E5BC2D9CA63A}"/>
                </a:ext>
              </a:extLst>
            </p:cNvPr>
            <p:cNvSpPr/>
            <p:nvPr/>
          </p:nvSpPr>
          <p:spPr>
            <a:xfrm>
              <a:off x="1816084" y="7132003"/>
              <a:ext cx="664006" cy="253627"/>
            </a:xfrm>
            <a:custGeom>
              <a:avLst/>
              <a:gdLst>
                <a:gd name="connsiteX0" fmla="*/ 16 w 664006"/>
                <a:gd name="connsiteY0" fmla="*/ 1803 h 253627"/>
                <a:gd name="connsiteX1" fmla="*/ 466741 w 664006"/>
                <a:gd name="connsiteY1" fmla="*/ 27203 h 253627"/>
                <a:gd name="connsiteX2" fmla="*/ 573104 w 664006"/>
                <a:gd name="connsiteY2" fmla="*/ 133565 h 253627"/>
                <a:gd name="connsiteX3" fmla="*/ 662004 w 664006"/>
                <a:gd name="connsiteY3" fmla="*/ 252628 h 253627"/>
                <a:gd name="connsiteX4" fmla="*/ 484204 w 664006"/>
                <a:gd name="connsiteY4" fmla="*/ 63715 h 253627"/>
                <a:gd name="connsiteX5" fmla="*/ 16 w 664006"/>
                <a:gd name="connsiteY5" fmla="*/ 1803 h 25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006" h="253627">
                  <a:moveTo>
                    <a:pt x="16" y="1803"/>
                  </a:moveTo>
                  <a:cubicBezTo>
                    <a:pt x="-2894" y="-4282"/>
                    <a:pt x="371226" y="5243"/>
                    <a:pt x="466741" y="27203"/>
                  </a:cubicBezTo>
                  <a:cubicBezTo>
                    <a:pt x="562256" y="49163"/>
                    <a:pt x="540560" y="95994"/>
                    <a:pt x="573104" y="133565"/>
                  </a:cubicBezTo>
                  <a:cubicBezTo>
                    <a:pt x="605648" y="171136"/>
                    <a:pt x="676820" y="264270"/>
                    <a:pt x="662004" y="252628"/>
                  </a:cubicBezTo>
                  <a:cubicBezTo>
                    <a:pt x="647188" y="240986"/>
                    <a:pt x="592683" y="107901"/>
                    <a:pt x="484204" y="63715"/>
                  </a:cubicBezTo>
                  <a:cubicBezTo>
                    <a:pt x="375725" y="19529"/>
                    <a:pt x="2926" y="7888"/>
                    <a:pt x="16" y="18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24C5549F-5AD7-4CA5-BCF6-640CE058D183}"/>
                </a:ext>
              </a:extLst>
            </p:cNvPr>
            <p:cNvSpPr/>
            <p:nvPr/>
          </p:nvSpPr>
          <p:spPr>
            <a:xfrm>
              <a:off x="1809225" y="7126444"/>
              <a:ext cx="429375" cy="855268"/>
            </a:xfrm>
            <a:custGeom>
              <a:avLst/>
              <a:gdLst>
                <a:gd name="connsiteX0" fmla="*/ 5288 w 429375"/>
                <a:gd name="connsiteY0" fmla="*/ 18474 h 855268"/>
                <a:gd name="connsiteX1" fmla="*/ 181500 w 429375"/>
                <a:gd name="connsiteY1" fmla="*/ 229612 h 855268"/>
                <a:gd name="connsiteX2" fmla="*/ 319613 w 429375"/>
                <a:gd name="connsiteY2" fmla="*/ 550287 h 855268"/>
                <a:gd name="connsiteX3" fmla="*/ 397400 w 429375"/>
                <a:gd name="connsiteY3" fmla="*/ 737612 h 855268"/>
                <a:gd name="connsiteX4" fmla="*/ 406925 w 429375"/>
                <a:gd name="connsiteY4" fmla="*/ 855087 h 855268"/>
                <a:gd name="connsiteX5" fmla="*/ 398988 w 429375"/>
                <a:gd name="connsiteY5" fmla="*/ 712212 h 855268"/>
                <a:gd name="connsiteX6" fmla="*/ 5288 w 429375"/>
                <a:gd name="connsiteY6" fmla="*/ 18474 h 85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375" h="855268">
                  <a:moveTo>
                    <a:pt x="5288" y="18474"/>
                  </a:moveTo>
                  <a:cubicBezTo>
                    <a:pt x="-30960" y="-61959"/>
                    <a:pt x="129112" y="140976"/>
                    <a:pt x="181500" y="229612"/>
                  </a:cubicBezTo>
                  <a:cubicBezTo>
                    <a:pt x="233888" y="318248"/>
                    <a:pt x="283630" y="465620"/>
                    <a:pt x="319613" y="550287"/>
                  </a:cubicBezTo>
                  <a:cubicBezTo>
                    <a:pt x="355596" y="634954"/>
                    <a:pt x="382848" y="686812"/>
                    <a:pt x="397400" y="737612"/>
                  </a:cubicBezTo>
                  <a:cubicBezTo>
                    <a:pt x="411952" y="788412"/>
                    <a:pt x="406660" y="859320"/>
                    <a:pt x="406925" y="855087"/>
                  </a:cubicBezTo>
                  <a:cubicBezTo>
                    <a:pt x="407190" y="850854"/>
                    <a:pt x="462223" y="849002"/>
                    <a:pt x="398988" y="712212"/>
                  </a:cubicBezTo>
                  <a:cubicBezTo>
                    <a:pt x="335753" y="575422"/>
                    <a:pt x="41536" y="98907"/>
                    <a:pt x="5288" y="1847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A35C0DFB-B60D-49DA-A6DF-1AF4F8EEA327}"/>
                </a:ext>
              </a:extLst>
            </p:cNvPr>
            <p:cNvSpPr/>
            <p:nvPr/>
          </p:nvSpPr>
          <p:spPr>
            <a:xfrm>
              <a:off x="1694748" y="7114112"/>
              <a:ext cx="477050" cy="896722"/>
            </a:xfrm>
            <a:custGeom>
              <a:avLst/>
              <a:gdLst>
                <a:gd name="connsiteX0" fmla="*/ 3877 w 477050"/>
                <a:gd name="connsiteY0" fmla="*/ 6994 h 896722"/>
                <a:gd name="connsiteX1" fmla="*/ 292802 w 477050"/>
                <a:gd name="connsiteY1" fmla="*/ 329256 h 896722"/>
                <a:gd name="connsiteX2" fmla="*/ 424565 w 477050"/>
                <a:gd name="connsiteY2" fmla="*/ 653106 h 896722"/>
                <a:gd name="connsiteX3" fmla="*/ 475365 w 477050"/>
                <a:gd name="connsiteY3" fmla="*/ 888056 h 896722"/>
                <a:gd name="connsiteX4" fmla="*/ 465840 w 477050"/>
                <a:gd name="connsiteY4" fmla="*/ 849956 h 896722"/>
                <a:gd name="connsiteX5" fmla="*/ 370590 w 477050"/>
                <a:gd name="connsiteY5" fmla="*/ 468956 h 896722"/>
                <a:gd name="connsiteX6" fmla="*/ 140402 w 477050"/>
                <a:gd name="connsiteY6" fmla="*/ 137169 h 896722"/>
                <a:gd name="connsiteX7" fmla="*/ 3877 w 477050"/>
                <a:gd name="connsiteY7" fmla="*/ 6994 h 8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050" h="896722">
                  <a:moveTo>
                    <a:pt x="3877" y="6994"/>
                  </a:moveTo>
                  <a:cubicBezTo>
                    <a:pt x="29277" y="39009"/>
                    <a:pt x="222687" y="221571"/>
                    <a:pt x="292802" y="329256"/>
                  </a:cubicBezTo>
                  <a:cubicBezTo>
                    <a:pt x="362917" y="436941"/>
                    <a:pt x="394138" y="559973"/>
                    <a:pt x="424565" y="653106"/>
                  </a:cubicBezTo>
                  <a:cubicBezTo>
                    <a:pt x="454992" y="746239"/>
                    <a:pt x="468486" y="855248"/>
                    <a:pt x="475365" y="888056"/>
                  </a:cubicBezTo>
                  <a:cubicBezTo>
                    <a:pt x="482244" y="920864"/>
                    <a:pt x="465840" y="849956"/>
                    <a:pt x="465840" y="849956"/>
                  </a:cubicBezTo>
                  <a:cubicBezTo>
                    <a:pt x="448378" y="780106"/>
                    <a:pt x="424830" y="587754"/>
                    <a:pt x="370590" y="468956"/>
                  </a:cubicBezTo>
                  <a:cubicBezTo>
                    <a:pt x="316350" y="350158"/>
                    <a:pt x="196758" y="215486"/>
                    <a:pt x="140402" y="137169"/>
                  </a:cubicBezTo>
                  <a:cubicBezTo>
                    <a:pt x="84046" y="58852"/>
                    <a:pt x="-21523" y="-25021"/>
                    <a:pt x="3877" y="699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1C174A7C-9B7F-4BD1-AF6C-66F06D2D32F4}"/>
                </a:ext>
              </a:extLst>
            </p:cNvPr>
            <p:cNvSpPr/>
            <p:nvPr/>
          </p:nvSpPr>
          <p:spPr>
            <a:xfrm>
              <a:off x="1645926" y="7149422"/>
              <a:ext cx="374473" cy="389989"/>
            </a:xfrm>
            <a:custGeom>
              <a:avLst/>
              <a:gdLst>
                <a:gd name="connsiteX0" fmla="*/ 312 w 374473"/>
                <a:gd name="connsiteY0" fmla="*/ 259 h 389989"/>
                <a:gd name="connsiteX1" fmla="*/ 316224 w 374473"/>
                <a:gd name="connsiteY1" fmla="*/ 279659 h 389989"/>
                <a:gd name="connsiteX2" fmla="*/ 370199 w 374473"/>
                <a:gd name="connsiteY2" fmla="*/ 389196 h 389989"/>
                <a:gd name="connsiteX3" fmla="*/ 259074 w 374473"/>
                <a:gd name="connsiteY3" fmla="*/ 232034 h 389989"/>
                <a:gd name="connsiteX4" fmla="*/ 312 w 374473"/>
                <a:gd name="connsiteY4" fmla="*/ 259 h 38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73" h="389989">
                  <a:moveTo>
                    <a:pt x="312" y="259"/>
                  </a:moveTo>
                  <a:cubicBezTo>
                    <a:pt x="9837" y="8196"/>
                    <a:pt x="254576" y="214836"/>
                    <a:pt x="316224" y="279659"/>
                  </a:cubicBezTo>
                  <a:cubicBezTo>
                    <a:pt x="377872" y="344482"/>
                    <a:pt x="379724" y="397133"/>
                    <a:pt x="370199" y="389196"/>
                  </a:cubicBezTo>
                  <a:cubicBezTo>
                    <a:pt x="360674" y="381259"/>
                    <a:pt x="316224" y="295269"/>
                    <a:pt x="259074" y="232034"/>
                  </a:cubicBezTo>
                  <a:cubicBezTo>
                    <a:pt x="201924" y="168799"/>
                    <a:pt x="-9213" y="-7678"/>
                    <a:pt x="312" y="25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34D45310-11AD-4DD2-B8D5-F7280B5CC819}"/>
                </a:ext>
              </a:extLst>
            </p:cNvPr>
            <p:cNvSpPr/>
            <p:nvPr/>
          </p:nvSpPr>
          <p:spPr>
            <a:xfrm>
              <a:off x="2362258" y="8000699"/>
              <a:ext cx="85864" cy="129057"/>
            </a:xfrm>
            <a:custGeom>
              <a:avLst/>
              <a:gdLst>
                <a:gd name="connsiteX0" fmla="*/ 14230 w 85864"/>
                <a:gd name="connsiteY0" fmla="*/ 1469 h 129057"/>
                <a:gd name="connsiteX1" fmla="*/ 66617 w 85864"/>
                <a:gd name="connsiteY1" fmla="*/ 120532 h 129057"/>
                <a:gd name="connsiteX2" fmla="*/ 82492 w 85864"/>
                <a:gd name="connsiteY2" fmla="*/ 112594 h 129057"/>
                <a:gd name="connsiteX3" fmla="*/ 6292 w 85864"/>
                <a:gd name="connsiteY3" fmla="*/ 57032 h 129057"/>
                <a:gd name="connsiteX4" fmla="*/ 14230 w 85864"/>
                <a:gd name="connsiteY4" fmla="*/ 1469 h 12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64" h="129057">
                  <a:moveTo>
                    <a:pt x="14230" y="1469"/>
                  </a:moveTo>
                  <a:cubicBezTo>
                    <a:pt x="24284" y="12052"/>
                    <a:pt x="55240" y="102011"/>
                    <a:pt x="66617" y="120532"/>
                  </a:cubicBezTo>
                  <a:cubicBezTo>
                    <a:pt x="77994" y="139053"/>
                    <a:pt x="92546" y="123177"/>
                    <a:pt x="82492" y="112594"/>
                  </a:cubicBezTo>
                  <a:cubicBezTo>
                    <a:pt x="72438" y="102011"/>
                    <a:pt x="20050" y="73701"/>
                    <a:pt x="6292" y="57032"/>
                  </a:cubicBezTo>
                  <a:cubicBezTo>
                    <a:pt x="-7466" y="40363"/>
                    <a:pt x="4176" y="-9114"/>
                    <a:pt x="14230" y="146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0FC9AF2C-2350-4A91-945D-51EA85512710}"/>
                </a:ext>
              </a:extLst>
            </p:cNvPr>
            <p:cNvSpPr/>
            <p:nvPr/>
          </p:nvSpPr>
          <p:spPr>
            <a:xfrm>
              <a:off x="2360107" y="8124986"/>
              <a:ext cx="146873" cy="79104"/>
            </a:xfrm>
            <a:custGeom>
              <a:avLst/>
              <a:gdLst>
                <a:gd name="connsiteX0" fmla="*/ 506 w 146873"/>
                <a:gd name="connsiteY0" fmla="*/ 74032 h 79104"/>
                <a:gd name="connsiteX1" fmla="*/ 73531 w 146873"/>
                <a:gd name="connsiteY1" fmla="*/ 74032 h 79104"/>
                <a:gd name="connsiteX2" fmla="*/ 146556 w 146873"/>
                <a:gd name="connsiteY2" fmla="*/ 15295 h 79104"/>
                <a:gd name="connsiteX3" fmla="*/ 100518 w 146873"/>
                <a:gd name="connsiteY3" fmla="*/ 2595 h 79104"/>
                <a:gd name="connsiteX4" fmla="*/ 111631 w 146873"/>
                <a:gd name="connsiteY4" fmla="*/ 56570 h 79104"/>
                <a:gd name="connsiteX5" fmla="*/ 506 w 146873"/>
                <a:gd name="connsiteY5" fmla="*/ 74032 h 7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73" h="79104">
                  <a:moveTo>
                    <a:pt x="506" y="74032"/>
                  </a:moveTo>
                  <a:cubicBezTo>
                    <a:pt x="-5844" y="76942"/>
                    <a:pt x="49189" y="83821"/>
                    <a:pt x="73531" y="74032"/>
                  </a:cubicBezTo>
                  <a:cubicBezTo>
                    <a:pt x="97873" y="64243"/>
                    <a:pt x="142058" y="27201"/>
                    <a:pt x="146556" y="15295"/>
                  </a:cubicBezTo>
                  <a:cubicBezTo>
                    <a:pt x="151054" y="3389"/>
                    <a:pt x="106339" y="-4284"/>
                    <a:pt x="100518" y="2595"/>
                  </a:cubicBezTo>
                  <a:cubicBezTo>
                    <a:pt x="94697" y="9474"/>
                    <a:pt x="121950" y="44135"/>
                    <a:pt x="111631" y="56570"/>
                  </a:cubicBezTo>
                  <a:cubicBezTo>
                    <a:pt x="101312" y="69005"/>
                    <a:pt x="6856" y="71122"/>
                    <a:pt x="506" y="7403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D1F57033-4DD2-4ABF-9FFE-D2AE7E7507ED}"/>
                </a:ext>
              </a:extLst>
            </p:cNvPr>
            <p:cNvSpPr/>
            <p:nvPr/>
          </p:nvSpPr>
          <p:spPr>
            <a:xfrm>
              <a:off x="1896552" y="6759156"/>
              <a:ext cx="720849" cy="68267"/>
            </a:xfrm>
            <a:custGeom>
              <a:avLst/>
              <a:gdLst>
                <a:gd name="connsiteX0" fmla="*/ 3686 w 720849"/>
                <a:gd name="connsiteY0" fmla="*/ 17462 h 68267"/>
                <a:gd name="connsiteX1" fmla="*/ 522798 w 720849"/>
                <a:gd name="connsiteY1" fmla="*/ 0 h 68267"/>
                <a:gd name="connsiteX2" fmla="*/ 660911 w 720849"/>
                <a:gd name="connsiteY2" fmla="*/ 17462 h 68267"/>
                <a:gd name="connsiteX3" fmla="*/ 697423 w 720849"/>
                <a:gd name="connsiteY3" fmla="*/ 68262 h 68267"/>
                <a:gd name="connsiteX4" fmla="*/ 310073 w 720849"/>
                <a:gd name="connsiteY4" fmla="*/ 20637 h 68267"/>
                <a:gd name="connsiteX5" fmla="*/ 3686 w 720849"/>
                <a:gd name="connsiteY5" fmla="*/ 17462 h 6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849" h="68267">
                  <a:moveTo>
                    <a:pt x="3686" y="17462"/>
                  </a:moveTo>
                  <a:cubicBezTo>
                    <a:pt x="39140" y="14022"/>
                    <a:pt x="413261" y="0"/>
                    <a:pt x="522798" y="0"/>
                  </a:cubicBezTo>
                  <a:cubicBezTo>
                    <a:pt x="632335" y="0"/>
                    <a:pt x="631807" y="6085"/>
                    <a:pt x="660911" y="17462"/>
                  </a:cubicBezTo>
                  <a:cubicBezTo>
                    <a:pt x="690015" y="28839"/>
                    <a:pt x="755896" y="67733"/>
                    <a:pt x="697423" y="68262"/>
                  </a:cubicBezTo>
                  <a:cubicBezTo>
                    <a:pt x="638950" y="68791"/>
                    <a:pt x="422786" y="29897"/>
                    <a:pt x="310073" y="20637"/>
                  </a:cubicBezTo>
                  <a:cubicBezTo>
                    <a:pt x="197360" y="11377"/>
                    <a:pt x="-31768" y="20902"/>
                    <a:pt x="3686" y="174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C790DB36-6E6B-4A29-85F6-D0FFC771E6E8}"/>
                </a:ext>
              </a:extLst>
            </p:cNvPr>
            <p:cNvSpPr/>
            <p:nvPr/>
          </p:nvSpPr>
          <p:spPr>
            <a:xfrm>
              <a:off x="1207471" y="6537551"/>
              <a:ext cx="1370630" cy="337513"/>
            </a:xfrm>
            <a:custGeom>
              <a:avLst/>
              <a:gdLst>
                <a:gd name="connsiteX0" fmla="*/ 1370629 w 1370630"/>
                <a:gd name="connsiteY0" fmla="*/ 243830 h 337513"/>
                <a:gd name="connsiteX1" fmla="*/ 1161079 w 1370630"/>
                <a:gd name="connsiteY1" fmla="*/ 10467 h 337513"/>
                <a:gd name="connsiteX2" fmla="*/ 1007092 w 1370630"/>
                <a:gd name="connsiteY2" fmla="*/ 37455 h 337513"/>
                <a:gd name="connsiteX3" fmla="*/ 834054 w 1370630"/>
                <a:gd name="connsiteY3" fmla="*/ 66030 h 337513"/>
                <a:gd name="connsiteX4" fmla="*/ 683242 w 1370630"/>
                <a:gd name="connsiteY4" fmla="*/ 81905 h 337513"/>
                <a:gd name="connsiteX5" fmla="*/ 370504 w 1370630"/>
                <a:gd name="connsiteY5" fmla="*/ 115242 h 337513"/>
                <a:gd name="connsiteX6" fmla="*/ 229217 w 1370630"/>
                <a:gd name="connsiteY6" fmla="*/ 146992 h 337513"/>
                <a:gd name="connsiteX7" fmla="*/ 79992 w 1370630"/>
                <a:gd name="connsiteY7" fmla="*/ 285105 h 337513"/>
                <a:gd name="connsiteX8" fmla="*/ 617 w 1370630"/>
                <a:gd name="connsiteY8" fmla="*/ 337492 h 337513"/>
                <a:gd name="connsiteX9" fmla="*/ 119679 w 1370630"/>
                <a:gd name="connsiteY9" fmla="*/ 280342 h 337513"/>
                <a:gd name="connsiteX10" fmla="*/ 233979 w 1370630"/>
                <a:gd name="connsiteY10" fmla="*/ 173980 h 337513"/>
                <a:gd name="connsiteX11" fmla="*/ 1130917 w 1370630"/>
                <a:gd name="connsiteY11" fmla="*/ 29517 h 337513"/>
                <a:gd name="connsiteX12" fmla="*/ 1164254 w 1370630"/>
                <a:gd name="connsiteY12" fmla="*/ 32692 h 337513"/>
                <a:gd name="connsiteX13" fmla="*/ 1370629 w 1370630"/>
                <a:gd name="connsiteY13" fmla="*/ 243830 h 33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0630" h="337513">
                  <a:moveTo>
                    <a:pt x="1370629" y="243830"/>
                  </a:moveTo>
                  <a:cubicBezTo>
                    <a:pt x="1370100" y="240126"/>
                    <a:pt x="1221668" y="44863"/>
                    <a:pt x="1161079" y="10467"/>
                  </a:cubicBezTo>
                  <a:cubicBezTo>
                    <a:pt x="1100490" y="-23929"/>
                    <a:pt x="1007092" y="37455"/>
                    <a:pt x="1007092" y="37455"/>
                  </a:cubicBezTo>
                  <a:cubicBezTo>
                    <a:pt x="952588" y="46715"/>
                    <a:pt x="888029" y="58622"/>
                    <a:pt x="834054" y="66030"/>
                  </a:cubicBezTo>
                  <a:cubicBezTo>
                    <a:pt x="780079" y="73438"/>
                    <a:pt x="683242" y="81905"/>
                    <a:pt x="683242" y="81905"/>
                  </a:cubicBezTo>
                  <a:cubicBezTo>
                    <a:pt x="605984" y="90107"/>
                    <a:pt x="446175" y="104394"/>
                    <a:pt x="370504" y="115242"/>
                  </a:cubicBezTo>
                  <a:cubicBezTo>
                    <a:pt x="294833" y="126090"/>
                    <a:pt x="277636" y="118682"/>
                    <a:pt x="229217" y="146992"/>
                  </a:cubicBezTo>
                  <a:cubicBezTo>
                    <a:pt x="180798" y="175302"/>
                    <a:pt x="118092" y="253355"/>
                    <a:pt x="79992" y="285105"/>
                  </a:cubicBezTo>
                  <a:cubicBezTo>
                    <a:pt x="41892" y="316855"/>
                    <a:pt x="-5998" y="338286"/>
                    <a:pt x="617" y="337492"/>
                  </a:cubicBezTo>
                  <a:cubicBezTo>
                    <a:pt x="7232" y="336698"/>
                    <a:pt x="80785" y="307594"/>
                    <a:pt x="119679" y="280342"/>
                  </a:cubicBezTo>
                  <a:cubicBezTo>
                    <a:pt x="158573" y="253090"/>
                    <a:pt x="65440" y="215784"/>
                    <a:pt x="233979" y="173980"/>
                  </a:cubicBezTo>
                  <a:cubicBezTo>
                    <a:pt x="402518" y="132176"/>
                    <a:pt x="975871" y="53065"/>
                    <a:pt x="1130917" y="29517"/>
                  </a:cubicBezTo>
                  <a:cubicBezTo>
                    <a:pt x="1285963" y="5969"/>
                    <a:pt x="1125625" y="-2233"/>
                    <a:pt x="1164254" y="32692"/>
                  </a:cubicBezTo>
                  <a:cubicBezTo>
                    <a:pt x="1202883" y="67617"/>
                    <a:pt x="1371158" y="247534"/>
                    <a:pt x="1370629" y="24383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4A6CCCEA-82D4-41B6-80CC-379F2AA0E768}"/>
                </a:ext>
              </a:extLst>
            </p:cNvPr>
            <p:cNvSpPr/>
            <p:nvPr/>
          </p:nvSpPr>
          <p:spPr>
            <a:xfrm>
              <a:off x="1524290" y="6532423"/>
              <a:ext cx="790573" cy="124704"/>
            </a:xfrm>
            <a:custGeom>
              <a:avLst/>
              <a:gdLst>
                <a:gd name="connsiteX0" fmla="*/ 787110 w 790573"/>
                <a:gd name="connsiteY0" fmla="*/ 2895 h 124704"/>
                <a:gd name="connsiteX1" fmla="*/ 266410 w 790573"/>
                <a:gd name="connsiteY1" fmla="*/ 74333 h 124704"/>
                <a:gd name="connsiteX2" fmla="*/ 4473 w 790573"/>
                <a:gd name="connsiteY2" fmla="*/ 123545 h 124704"/>
                <a:gd name="connsiteX3" fmla="*/ 469610 w 790573"/>
                <a:gd name="connsiteY3" fmla="*/ 25120 h 124704"/>
                <a:gd name="connsiteX4" fmla="*/ 787110 w 790573"/>
                <a:gd name="connsiteY4" fmla="*/ 2895 h 1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573" h="124704">
                  <a:moveTo>
                    <a:pt x="787110" y="2895"/>
                  </a:moveTo>
                  <a:cubicBezTo>
                    <a:pt x="753243" y="11097"/>
                    <a:pt x="396849" y="54225"/>
                    <a:pt x="266410" y="74333"/>
                  </a:cubicBezTo>
                  <a:cubicBezTo>
                    <a:pt x="135971" y="94441"/>
                    <a:pt x="-29394" y="131747"/>
                    <a:pt x="4473" y="123545"/>
                  </a:cubicBezTo>
                  <a:cubicBezTo>
                    <a:pt x="38340" y="115343"/>
                    <a:pt x="340758" y="45758"/>
                    <a:pt x="469610" y="25120"/>
                  </a:cubicBezTo>
                  <a:cubicBezTo>
                    <a:pt x="598462" y="4483"/>
                    <a:pt x="820977" y="-5307"/>
                    <a:pt x="787110" y="28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E4637AB2-2B32-4780-9ACE-260D607CC052}"/>
                </a:ext>
              </a:extLst>
            </p:cNvPr>
            <p:cNvSpPr/>
            <p:nvPr/>
          </p:nvSpPr>
          <p:spPr>
            <a:xfrm>
              <a:off x="1099234" y="6774755"/>
              <a:ext cx="891501" cy="243163"/>
            </a:xfrm>
            <a:custGeom>
              <a:avLst/>
              <a:gdLst>
                <a:gd name="connsiteX0" fmla="*/ 861329 w 891501"/>
                <a:gd name="connsiteY0" fmla="*/ 276 h 243163"/>
                <a:gd name="connsiteX1" fmla="*/ 435879 w 891501"/>
                <a:gd name="connsiteY1" fmla="*/ 20913 h 243163"/>
                <a:gd name="connsiteX2" fmla="*/ 196166 w 891501"/>
                <a:gd name="connsiteY2" fmla="*/ 65363 h 243163"/>
                <a:gd name="connsiteX3" fmla="*/ 62816 w 891501"/>
                <a:gd name="connsiteY3" fmla="*/ 139976 h 243163"/>
                <a:gd name="connsiteX4" fmla="*/ 904 w 891501"/>
                <a:gd name="connsiteY4" fmla="*/ 243163 h 243163"/>
                <a:gd name="connsiteX5" fmla="*/ 105679 w 891501"/>
                <a:gd name="connsiteY5" fmla="*/ 138388 h 243163"/>
                <a:gd name="connsiteX6" fmla="*/ 369204 w 891501"/>
                <a:gd name="connsiteY6" fmla="*/ 30438 h 243163"/>
                <a:gd name="connsiteX7" fmla="*/ 805766 w 891501"/>
                <a:gd name="connsiteY7" fmla="*/ 9801 h 243163"/>
                <a:gd name="connsiteX8" fmla="*/ 861329 w 891501"/>
                <a:gd name="connsiteY8" fmla="*/ 276 h 24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501" h="243163">
                  <a:moveTo>
                    <a:pt x="861329" y="276"/>
                  </a:moveTo>
                  <a:cubicBezTo>
                    <a:pt x="799681" y="2128"/>
                    <a:pt x="546739" y="10065"/>
                    <a:pt x="435879" y="20913"/>
                  </a:cubicBezTo>
                  <a:cubicBezTo>
                    <a:pt x="325018" y="31761"/>
                    <a:pt x="258343" y="45519"/>
                    <a:pt x="196166" y="65363"/>
                  </a:cubicBezTo>
                  <a:cubicBezTo>
                    <a:pt x="133989" y="85207"/>
                    <a:pt x="95360" y="110343"/>
                    <a:pt x="62816" y="139976"/>
                  </a:cubicBezTo>
                  <a:cubicBezTo>
                    <a:pt x="30272" y="169609"/>
                    <a:pt x="-6240" y="243428"/>
                    <a:pt x="904" y="243163"/>
                  </a:cubicBezTo>
                  <a:cubicBezTo>
                    <a:pt x="8048" y="242898"/>
                    <a:pt x="44296" y="173842"/>
                    <a:pt x="105679" y="138388"/>
                  </a:cubicBezTo>
                  <a:cubicBezTo>
                    <a:pt x="167062" y="102934"/>
                    <a:pt x="252523" y="51869"/>
                    <a:pt x="369204" y="30438"/>
                  </a:cubicBezTo>
                  <a:cubicBezTo>
                    <a:pt x="485885" y="9007"/>
                    <a:pt x="728508" y="13240"/>
                    <a:pt x="805766" y="9801"/>
                  </a:cubicBezTo>
                  <a:cubicBezTo>
                    <a:pt x="883024" y="6362"/>
                    <a:pt x="922977" y="-1576"/>
                    <a:pt x="861329" y="2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E8A35427-B0DC-4F19-8442-037C952DE267}"/>
                </a:ext>
              </a:extLst>
            </p:cNvPr>
            <p:cNvSpPr/>
            <p:nvPr/>
          </p:nvSpPr>
          <p:spPr>
            <a:xfrm>
              <a:off x="1336650" y="6796073"/>
              <a:ext cx="562014" cy="45682"/>
            </a:xfrm>
            <a:custGeom>
              <a:avLst/>
              <a:gdLst>
                <a:gd name="connsiteX0" fmla="*/ 562000 w 562014"/>
                <a:gd name="connsiteY0" fmla="*/ 1183 h 45682"/>
                <a:gd name="connsiteX1" fmla="*/ 223863 w 562014"/>
                <a:gd name="connsiteY1" fmla="*/ 13883 h 45682"/>
                <a:gd name="connsiteX2" fmla="*/ 25 w 562014"/>
                <a:gd name="connsiteY2" fmla="*/ 45633 h 45682"/>
                <a:gd name="connsiteX3" fmla="*/ 236563 w 562014"/>
                <a:gd name="connsiteY3" fmla="*/ 5945 h 45682"/>
                <a:gd name="connsiteX4" fmla="*/ 562000 w 562014"/>
                <a:gd name="connsiteY4" fmla="*/ 1183 h 4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014" h="45682">
                  <a:moveTo>
                    <a:pt x="562000" y="1183"/>
                  </a:moveTo>
                  <a:cubicBezTo>
                    <a:pt x="559883" y="2506"/>
                    <a:pt x="317525" y="6475"/>
                    <a:pt x="223863" y="13883"/>
                  </a:cubicBezTo>
                  <a:cubicBezTo>
                    <a:pt x="130201" y="21291"/>
                    <a:pt x="-2092" y="46956"/>
                    <a:pt x="25" y="45633"/>
                  </a:cubicBezTo>
                  <a:cubicBezTo>
                    <a:pt x="2142" y="44310"/>
                    <a:pt x="146869" y="13882"/>
                    <a:pt x="236563" y="5945"/>
                  </a:cubicBezTo>
                  <a:cubicBezTo>
                    <a:pt x="326257" y="-1992"/>
                    <a:pt x="564117" y="-140"/>
                    <a:pt x="562000" y="11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36BEB1E1-6DE4-4CE6-B483-D52B858F74F8}"/>
                </a:ext>
              </a:extLst>
            </p:cNvPr>
            <p:cNvSpPr/>
            <p:nvPr/>
          </p:nvSpPr>
          <p:spPr>
            <a:xfrm>
              <a:off x="1092200" y="6916169"/>
              <a:ext cx="405526" cy="98574"/>
            </a:xfrm>
            <a:custGeom>
              <a:avLst/>
              <a:gdLst>
                <a:gd name="connsiteX0" fmla="*/ 404813 w 405526"/>
                <a:gd name="connsiteY0" fmla="*/ 6499 h 98574"/>
                <a:gd name="connsiteX1" fmla="*/ 198438 w 405526"/>
                <a:gd name="connsiteY1" fmla="*/ 27137 h 98574"/>
                <a:gd name="connsiteX2" fmla="*/ 58738 w 405526"/>
                <a:gd name="connsiteY2" fmla="*/ 79524 h 98574"/>
                <a:gd name="connsiteX3" fmla="*/ 0 w 405526"/>
                <a:gd name="connsiteY3" fmla="*/ 98574 h 98574"/>
                <a:gd name="connsiteX4" fmla="*/ 257175 w 405526"/>
                <a:gd name="connsiteY4" fmla="*/ 11262 h 98574"/>
                <a:gd name="connsiteX5" fmla="*/ 404813 w 405526"/>
                <a:gd name="connsiteY5" fmla="*/ 6499 h 9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26" h="98574">
                  <a:moveTo>
                    <a:pt x="404813" y="6499"/>
                  </a:moveTo>
                  <a:cubicBezTo>
                    <a:pt x="395024" y="9145"/>
                    <a:pt x="256117" y="14966"/>
                    <a:pt x="198438" y="27137"/>
                  </a:cubicBezTo>
                  <a:cubicBezTo>
                    <a:pt x="140759" y="39308"/>
                    <a:pt x="91811" y="67618"/>
                    <a:pt x="58738" y="79524"/>
                  </a:cubicBezTo>
                  <a:cubicBezTo>
                    <a:pt x="25665" y="91430"/>
                    <a:pt x="0" y="98574"/>
                    <a:pt x="0" y="98574"/>
                  </a:cubicBezTo>
                  <a:lnTo>
                    <a:pt x="257175" y="11262"/>
                  </a:lnTo>
                  <a:cubicBezTo>
                    <a:pt x="321469" y="-9111"/>
                    <a:pt x="414602" y="3853"/>
                    <a:pt x="404813" y="64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161A3C7D-E794-4628-845F-67CEC5EC9D6F}"/>
                </a:ext>
              </a:extLst>
            </p:cNvPr>
            <p:cNvSpPr/>
            <p:nvPr/>
          </p:nvSpPr>
          <p:spPr>
            <a:xfrm>
              <a:off x="1162035" y="6825735"/>
              <a:ext cx="337120" cy="209983"/>
            </a:xfrm>
            <a:custGeom>
              <a:avLst/>
              <a:gdLst>
                <a:gd name="connsiteX0" fmla="*/ 281003 w 337120"/>
                <a:gd name="connsiteY0" fmla="*/ 96 h 209983"/>
                <a:gd name="connsiteX1" fmla="*/ 317515 w 337120"/>
                <a:gd name="connsiteY1" fmla="*/ 68358 h 209983"/>
                <a:gd name="connsiteX2" fmla="*/ 298465 w 337120"/>
                <a:gd name="connsiteY2" fmla="*/ 109633 h 209983"/>
                <a:gd name="connsiteX3" fmla="*/ 149240 w 337120"/>
                <a:gd name="connsiteY3" fmla="*/ 171546 h 209983"/>
                <a:gd name="connsiteX4" fmla="*/ 150828 w 337120"/>
                <a:gd name="connsiteY4" fmla="*/ 184246 h 209983"/>
                <a:gd name="connsiteX5" fmla="*/ 147653 w 337120"/>
                <a:gd name="connsiteY5" fmla="*/ 196946 h 209983"/>
                <a:gd name="connsiteX6" fmla="*/ 15 w 337120"/>
                <a:gd name="connsiteY6" fmla="*/ 209646 h 209983"/>
                <a:gd name="connsiteX7" fmla="*/ 157178 w 337120"/>
                <a:gd name="connsiteY7" fmla="*/ 182658 h 209983"/>
                <a:gd name="connsiteX8" fmla="*/ 261953 w 337120"/>
                <a:gd name="connsiteY8" fmla="*/ 139796 h 209983"/>
                <a:gd name="connsiteX9" fmla="*/ 336565 w 337120"/>
                <a:gd name="connsiteY9" fmla="*/ 84233 h 209983"/>
                <a:gd name="connsiteX10" fmla="*/ 281003 w 337120"/>
                <a:gd name="connsiteY10" fmla="*/ 96 h 20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120" h="209983">
                  <a:moveTo>
                    <a:pt x="281003" y="96"/>
                  </a:moveTo>
                  <a:cubicBezTo>
                    <a:pt x="277828" y="-2550"/>
                    <a:pt x="314605" y="50102"/>
                    <a:pt x="317515" y="68358"/>
                  </a:cubicBezTo>
                  <a:cubicBezTo>
                    <a:pt x="320425" y="86614"/>
                    <a:pt x="326511" y="92435"/>
                    <a:pt x="298465" y="109633"/>
                  </a:cubicBezTo>
                  <a:cubicBezTo>
                    <a:pt x="270419" y="126831"/>
                    <a:pt x="173846" y="159111"/>
                    <a:pt x="149240" y="171546"/>
                  </a:cubicBezTo>
                  <a:cubicBezTo>
                    <a:pt x="124634" y="183981"/>
                    <a:pt x="151092" y="180013"/>
                    <a:pt x="150828" y="184246"/>
                  </a:cubicBezTo>
                  <a:cubicBezTo>
                    <a:pt x="150564" y="188479"/>
                    <a:pt x="172788" y="192713"/>
                    <a:pt x="147653" y="196946"/>
                  </a:cubicBezTo>
                  <a:cubicBezTo>
                    <a:pt x="122518" y="201179"/>
                    <a:pt x="-1572" y="212027"/>
                    <a:pt x="15" y="209646"/>
                  </a:cubicBezTo>
                  <a:cubicBezTo>
                    <a:pt x="1602" y="207265"/>
                    <a:pt x="113522" y="194300"/>
                    <a:pt x="157178" y="182658"/>
                  </a:cubicBezTo>
                  <a:cubicBezTo>
                    <a:pt x="200834" y="171016"/>
                    <a:pt x="232055" y="156200"/>
                    <a:pt x="261953" y="139796"/>
                  </a:cubicBezTo>
                  <a:cubicBezTo>
                    <a:pt x="291851" y="123392"/>
                    <a:pt x="329686" y="107516"/>
                    <a:pt x="336565" y="84233"/>
                  </a:cubicBezTo>
                  <a:cubicBezTo>
                    <a:pt x="343444" y="60950"/>
                    <a:pt x="284178" y="2742"/>
                    <a:pt x="281003" y="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C981F799-3760-4CF5-8E44-0AEAA924A85F}"/>
                </a:ext>
              </a:extLst>
            </p:cNvPr>
            <p:cNvSpPr/>
            <p:nvPr/>
          </p:nvSpPr>
          <p:spPr>
            <a:xfrm>
              <a:off x="506058" y="7057218"/>
              <a:ext cx="1294678" cy="836157"/>
            </a:xfrm>
            <a:custGeom>
              <a:avLst/>
              <a:gdLst>
                <a:gd name="connsiteX0" fmla="*/ 6705 w 1294678"/>
                <a:gd name="connsiteY0" fmla="*/ 832238 h 836157"/>
                <a:gd name="connsiteX1" fmla="*/ 82905 w 1294678"/>
                <a:gd name="connsiteY1" fmla="*/ 456000 h 836157"/>
                <a:gd name="connsiteX2" fmla="*/ 368655 w 1294678"/>
                <a:gd name="connsiteY2" fmla="*/ 100400 h 836157"/>
                <a:gd name="connsiteX3" fmla="*/ 684567 w 1294678"/>
                <a:gd name="connsiteY3" fmla="*/ 388 h 836157"/>
                <a:gd name="connsiteX4" fmla="*/ 1076680 w 1294678"/>
                <a:gd name="connsiteY4" fmla="*/ 71825 h 836157"/>
                <a:gd name="connsiteX5" fmla="*/ 1294167 w 1294678"/>
                <a:gd name="connsiteY5" fmla="*/ 217875 h 836157"/>
                <a:gd name="connsiteX6" fmla="*/ 1019530 w 1294678"/>
                <a:gd name="connsiteY6" fmla="*/ 52775 h 836157"/>
                <a:gd name="connsiteX7" fmla="*/ 567092 w 1294678"/>
                <a:gd name="connsiteY7" fmla="*/ 17850 h 836157"/>
                <a:gd name="connsiteX8" fmla="*/ 221017 w 1294678"/>
                <a:gd name="connsiteY8" fmla="*/ 208350 h 836157"/>
                <a:gd name="connsiteX9" fmla="*/ 6705 w 1294678"/>
                <a:gd name="connsiteY9" fmla="*/ 832238 h 83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4678" h="836157">
                  <a:moveTo>
                    <a:pt x="6705" y="832238"/>
                  </a:moveTo>
                  <a:cubicBezTo>
                    <a:pt x="-16314" y="873513"/>
                    <a:pt x="22580" y="577973"/>
                    <a:pt x="82905" y="456000"/>
                  </a:cubicBezTo>
                  <a:cubicBezTo>
                    <a:pt x="143230" y="334027"/>
                    <a:pt x="268378" y="176335"/>
                    <a:pt x="368655" y="100400"/>
                  </a:cubicBezTo>
                  <a:cubicBezTo>
                    <a:pt x="468932" y="24465"/>
                    <a:pt x="566563" y="5150"/>
                    <a:pt x="684567" y="388"/>
                  </a:cubicBezTo>
                  <a:cubicBezTo>
                    <a:pt x="802571" y="-4374"/>
                    <a:pt x="975080" y="35577"/>
                    <a:pt x="1076680" y="71825"/>
                  </a:cubicBezTo>
                  <a:cubicBezTo>
                    <a:pt x="1178280" y="108073"/>
                    <a:pt x="1303692" y="221050"/>
                    <a:pt x="1294167" y="217875"/>
                  </a:cubicBezTo>
                  <a:cubicBezTo>
                    <a:pt x="1284642" y="214700"/>
                    <a:pt x="1140709" y="86112"/>
                    <a:pt x="1019530" y="52775"/>
                  </a:cubicBezTo>
                  <a:cubicBezTo>
                    <a:pt x="898351" y="19438"/>
                    <a:pt x="700177" y="-8079"/>
                    <a:pt x="567092" y="17850"/>
                  </a:cubicBezTo>
                  <a:cubicBezTo>
                    <a:pt x="434007" y="43779"/>
                    <a:pt x="313886" y="76587"/>
                    <a:pt x="221017" y="208350"/>
                  </a:cubicBezTo>
                  <a:cubicBezTo>
                    <a:pt x="128148" y="340112"/>
                    <a:pt x="29724" y="790963"/>
                    <a:pt x="6705" y="8322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45C18C23-19E1-4B16-A733-CCE35742FE4B}"/>
                </a:ext>
              </a:extLst>
            </p:cNvPr>
            <p:cNvSpPr/>
            <p:nvPr/>
          </p:nvSpPr>
          <p:spPr>
            <a:xfrm>
              <a:off x="1474081" y="7101129"/>
              <a:ext cx="651641" cy="891551"/>
            </a:xfrm>
            <a:custGeom>
              <a:avLst/>
              <a:gdLst>
                <a:gd name="connsiteX0" fmla="*/ 707 w 651641"/>
                <a:gd name="connsiteY0" fmla="*/ 927 h 891551"/>
                <a:gd name="connsiteX1" fmla="*/ 245182 w 651641"/>
                <a:gd name="connsiteY1" fmla="*/ 162852 h 891551"/>
                <a:gd name="connsiteX2" fmla="*/ 405519 w 651641"/>
                <a:gd name="connsiteY2" fmla="*/ 353352 h 891551"/>
                <a:gd name="connsiteX3" fmla="*/ 591257 w 651641"/>
                <a:gd name="connsiteY3" fmla="*/ 601002 h 891551"/>
                <a:gd name="connsiteX4" fmla="*/ 651582 w 651641"/>
                <a:gd name="connsiteY4" fmla="*/ 891514 h 891551"/>
                <a:gd name="connsiteX5" fmla="*/ 583319 w 651641"/>
                <a:gd name="connsiteY5" fmla="*/ 618464 h 891551"/>
                <a:gd name="connsiteX6" fmla="*/ 327732 w 651641"/>
                <a:gd name="connsiteY6" fmla="*/ 237464 h 891551"/>
                <a:gd name="connsiteX7" fmla="*/ 707 w 651641"/>
                <a:gd name="connsiteY7" fmla="*/ 927 h 89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1641" h="891551">
                  <a:moveTo>
                    <a:pt x="707" y="927"/>
                  </a:moveTo>
                  <a:cubicBezTo>
                    <a:pt x="-13051" y="-11508"/>
                    <a:pt x="177713" y="104115"/>
                    <a:pt x="245182" y="162852"/>
                  </a:cubicBezTo>
                  <a:cubicBezTo>
                    <a:pt x="312651" y="221589"/>
                    <a:pt x="347840" y="280327"/>
                    <a:pt x="405519" y="353352"/>
                  </a:cubicBezTo>
                  <a:cubicBezTo>
                    <a:pt x="463198" y="426377"/>
                    <a:pt x="550247" y="511308"/>
                    <a:pt x="591257" y="601002"/>
                  </a:cubicBezTo>
                  <a:cubicBezTo>
                    <a:pt x="632268" y="690696"/>
                    <a:pt x="652905" y="888604"/>
                    <a:pt x="651582" y="891514"/>
                  </a:cubicBezTo>
                  <a:cubicBezTo>
                    <a:pt x="650259" y="894424"/>
                    <a:pt x="637294" y="727472"/>
                    <a:pt x="583319" y="618464"/>
                  </a:cubicBezTo>
                  <a:cubicBezTo>
                    <a:pt x="529344" y="509456"/>
                    <a:pt x="419278" y="339064"/>
                    <a:pt x="327732" y="237464"/>
                  </a:cubicBezTo>
                  <a:cubicBezTo>
                    <a:pt x="236186" y="135864"/>
                    <a:pt x="14465" y="13362"/>
                    <a:pt x="707" y="9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12FD96CD-FF6B-4278-BF9F-24C4B9B3C0DC}"/>
                </a:ext>
              </a:extLst>
            </p:cNvPr>
            <p:cNvSpPr/>
            <p:nvPr/>
          </p:nvSpPr>
          <p:spPr>
            <a:xfrm>
              <a:off x="1001265" y="7155676"/>
              <a:ext cx="304255" cy="38810"/>
            </a:xfrm>
            <a:custGeom>
              <a:avLst/>
              <a:gdLst>
                <a:gd name="connsiteX0" fmla="*/ 448 w 304255"/>
                <a:gd name="connsiteY0" fmla="*/ 38455 h 38810"/>
                <a:gd name="connsiteX1" fmla="*/ 227460 w 304255"/>
                <a:gd name="connsiteY1" fmla="*/ 355 h 38810"/>
                <a:gd name="connsiteX2" fmla="*/ 292548 w 304255"/>
                <a:gd name="connsiteY2" fmla="*/ 19405 h 38810"/>
                <a:gd name="connsiteX3" fmla="*/ 448 w 304255"/>
                <a:gd name="connsiteY3" fmla="*/ 38455 h 3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255" h="38810">
                  <a:moveTo>
                    <a:pt x="448" y="38455"/>
                  </a:moveTo>
                  <a:cubicBezTo>
                    <a:pt x="-10400" y="35280"/>
                    <a:pt x="178777" y="3530"/>
                    <a:pt x="227460" y="355"/>
                  </a:cubicBezTo>
                  <a:cubicBezTo>
                    <a:pt x="276143" y="-2820"/>
                    <a:pt x="328002" y="16230"/>
                    <a:pt x="292548" y="19405"/>
                  </a:cubicBezTo>
                  <a:cubicBezTo>
                    <a:pt x="257094" y="22580"/>
                    <a:pt x="11296" y="41630"/>
                    <a:pt x="448" y="3845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8241711A-8CF1-4BCE-A8FF-5F69105D1872}"/>
                </a:ext>
              </a:extLst>
            </p:cNvPr>
            <p:cNvSpPr/>
            <p:nvPr/>
          </p:nvSpPr>
          <p:spPr>
            <a:xfrm>
              <a:off x="1376418" y="7160704"/>
              <a:ext cx="397935" cy="331043"/>
            </a:xfrm>
            <a:custGeom>
              <a:avLst/>
              <a:gdLst>
                <a:gd name="connsiteX0" fmla="*/ 6295 w 397935"/>
                <a:gd name="connsiteY0" fmla="*/ 89 h 331043"/>
                <a:gd name="connsiteX1" fmla="*/ 217432 w 397935"/>
                <a:gd name="connsiteY1" fmla="*/ 104864 h 331043"/>
                <a:gd name="connsiteX2" fmla="*/ 360307 w 397935"/>
                <a:gd name="connsiteY2" fmla="*/ 258852 h 331043"/>
                <a:gd name="connsiteX3" fmla="*/ 388882 w 397935"/>
                <a:gd name="connsiteY3" fmla="*/ 325527 h 331043"/>
                <a:gd name="connsiteX4" fmla="*/ 226957 w 397935"/>
                <a:gd name="connsiteY4" fmla="*/ 122327 h 331043"/>
                <a:gd name="connsiteX5" fmla="*/ 120595 w 397935"/>
                <a:gd name="connsiteY5" fmla="*/ 65177 h 331043"/>
                <a:gd name="connsiteX6" fmla="*/ 157107 w 397935"/>
                <a:gd name="connsiteY6" fmla="*/ 128677 h 331043"/>
                <a:gd name="connsiteX7" fmla="*/ 179332 w 397935"/>
                <a:gd name="connsiteY7" fmla="*/ 146139 h 331043"/>
                <a:gd name="connsiteX8" fmla="*/ 65032 w 397935"/>
                <a:gd name="connsiteY8" fmla="*/ 87402 h 331043"/>
                <a:gd name="connsiteX9" fmla="*/ 6295 w 397935"/>
                <a:gd name="connsiteY9" fmla="*/ 89 h 33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935" h="331043">
                  <a:moveTo>
                    <a:pt x="6295" y="89"/>
                  </a:moveTo>
                  <a:cubicBezTo>
                    <a:pt x="31695" y="2999"/>
                    <a:pt x="158430" y="61737"/>
                    <a:pt x="217432" y="104864"/>
                  </a:cubicBezTo>
                  <a:cubicBezTo>
                    <a:pt x="276434" y="147991"/>
                    <a:pt x="331732" y="222075"/>
                    <a:pt x="360307" y="258852"/>
                  </a:cubicBezTo>
                  <a:cubicBezTo>
                    <a:pt x="388882" y="295629"/>
                    <a:pt x="411107" y="348281"/>
                    <a:pt x="388882" y="325527"/>
                  </a:cubicBezTo>
                  <a:cubicBezTo>
                    <a:pt x="366657" y="302773"/>
                    <a:pt x="271672" y="165719"/>
                    <a:pt x="226957" y="122327"/>
                  </a:cubicBezTo>
                  <a:cubicBezTo>
                    <a:pt x="182243" y="78935"/>
                    <a:pt x="132237" y="64119"/>
                    <a:pt x="120595" y="65177"/>
                  </a:cubicBezTo>
                  <a:cubicBezTo>
                    <a:pt x="108953" y="66235"/>
                    <a:pt x="147318" y="115183"/>
                    <a:pt x="157107" y="128677"/>
                  </a:cubicBezTo>
                  <a:cubicBezTo>
                    <a:pt x="166896" y="142171"/>
                    <a:pt x="194678" y="153018"/>
                    <a:pt x="179332" y="146139"/>
                  </a:cubicBezTo>
                  <a:cubicBezTo>
                    <a:pt x="163986" y="139260"/>
                    <a:pt x="91226" y="109098"/>
                    <a:pt x="65032" y="87402"/>
                  </a:cubicBezTo>
                  <a:cubicBezTo>
                    <a:pt x="38838" y="65706"/>
                    <a:pt x="-19105" y="-2821"/>
                    <a:pt x="6295" y="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6B30DFBB-28DC-4D9B-A5F4-C98B90B6FDF3}"/>
                </a:ext>
              </a:extLst>
            </p:cNvPr>
            <p:cNvSpPr/>
            <p:nvPr/>
          </p:nvSpPr>
          <p:spPr>
            <a:xfrm>
              <a:off x="522604" y="7195519"/>
              <a:ext cx="789725" cy="674570"/>
            </a:xfrm>
            <a:custGeom>
              <a:avLst/>
              <a:gdLst>
                <a:gd name="connsiteX0" fmla="*/ 783909 w 789725"/>
                <a:gd name="connsiteY0" fmla="*/ 31949 h 674570"/>
                <a:gd name="connsiteX1" fmla="*/ 637859 w 789725"/>
                <a:gd name="connsiteY1" fmla="*/ 199 h 674570"/>
                <a:gd name="connsiteX2" fmla="*/ 428309 w 789725"/>
                <a:gd name="connsiteY2" fmla="*/ 27187 h 674570"/>
                <a:gd name="connsiteX3" fmla="*/ 244159 w 789725"/>
                <a:gd name="connsiteY3" fmla="*/ 165299 h 674570"/>
                <a:gd name="connsiteX4" fmla="*/ 55246 w 789725"/>
                <a:gd name="connsiteY4" fmla="*/ 492324 h 674570"/>
                <a:gd name="connsiteX5" fmla="*/ 7621 w 789725"/>
                <a:gd name="connsiteY5" fmla="*/ 665362 h 674570"/>
                <a:gd name="connsiteX6" fmla="*/ 190184 w 789725"/>
                <a:gd name="connsiteY6" fmla="*/ 217687 h 674570"/>
                <a:gd name="connsiteX7" fmla="*/ 436246 w 789725"/>
                <a:gd name="connsiteY7" fmla="*/ 44649 h 674570"/>
                <a:gd name="connsiteX8" fmla="*/ 783909 w 789725"/>
                <a:gd name="connsiteY8" fmla="*/ 31949 h 67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725" h="674570">
                  <a:moveTo>
                    <a:pt x="783909" y="31949"/>
                  </a:moveTo>
                  <a:cubicBezTo>
                    <a:pt x="817511" y="24541"/>
                    <a:pt x="697126" y="993"/>
                    <a:pt x="637859" y="199"/>
                  </a:cubicBezTo>
                  <a:cubicBezTo>
                    <a:pt x="578592" y="-595"/>
                    <a:pt x="493926" y="-330"/>
                    <a:pt x="428309" y="27187"/>
                  </a:cubicBezTo>
                  <a:cubicBezTo>
                    <a:pt x="362692" y="54704"/>
                    <a:pt x="306336" y="87776"/>
                    <a:pt x="244159" y="165299"/>
                  </a:cubicBezTo>
                  <a:cubicBezTo>
                    <a:pt x="181982" y="242822"/>
                    <a:pt x="94669" y="408980"/>
                    <a:pt x="55246" y="492324"/>
                  </a:cubicBezTo>
                  <a:cubicBezTo>
                    <a:pt x="15823" y="575668"/>
                    <a:pt x="-14869" y="711135"/>
                    <a:pt x="7621" y="665362"/>
                  </a:cubicBezTo>
                  <a:cubicBezTo>
                    <a:pt x="30111" y="619589"/>
                    <a:pt x="118747" y="321139"/>
                    <a:pt x="190184" y="217687"/>
                  </a:cubicBezTo>
                  <a:cubicBezTo>
                    <a:pt x="261621" y="114235"/>
                    <a:pt x="340996" y="76928"/>
                    <a:pt x="436246" y="44649"/>
                  </a:cubicBezTo>
                  <a:cubicBezTo>
                    <a:pt x="531496" y="12370"/>
                    <a:pt x="750307" y="39357"/>
                    <a:pt x="783909" y="319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D13BA912-122E-429B-B1E6-93CE57746E1B}"/>
                </a:ext>
              </a:extLst>
            </p:cNvPr>
            <p:cNvSpPr/>
            <p:nvPr/>
          </p:nvSpPr>
          <p:spPr>
            <a:xfrm>
              <a:off x="2040910" y="7668558"/>
              <a:ext cx="164272" cy="378227"/>
            </a:xfrm>
            <a:custGeom>
              <a:avLst/>
              <a:gdLst>
                <a:gd name="connsiteX0" fmla="*/ 615 w 164272"/>
                <a:gd name="connsiteY0" fmla="*/ 235 h 378227"/>
                <a:gd name="connsiteX1" fmla="*/ 84753 w 164272"/>
                <a:gd name="connsiteY1" fmla="*/ 319323 h 378227"/>
                <a:gd name="connsiteX2" fmla="*/ 68878 w 164272"/>
                <a:gd name="connsiteY2" fmla="*/ 376473 h 378227"/>
                <a:gd name="connsiteX3" fmla="*/ 164128 w 164272"/>
                <a:gd name="connsiteY3" fmla="*/ 362185 h 378227"/>
                <a:gd name="connsiteX4" fmla="*/ 89515 w 164272"/>
                <a:gd name="connsiteY4" fmla="*/ 347898 h 378227"/>
                <a:gd name="connsiteX5" fmla="*/ 48240 w 164272"/>
                <a:gd name="connsiteY5" fmla="*/ 268523 h 378227"/>
                <a:gd name="connsiteX6" fmla="*/ 615 w 164272"/>
                <a:gd name="connsiteY6" fmla="*/ 235 h 37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272" h="378227">
                  <a:moveTo>
                    <a:pt x="615" y="235"/>
                  </a:moveTo>
                  <a:cubicBezTo>
                    <a:pt x="6701" y="8702"/>
                    <a:pt x="73376" y="256617"/>
                    <a:pt x="84753" y="319323"/>
                  </a:cubicBezTo>
                  <a:cubicBezTo>
                    <a:pt x="96130" y="382029"/>
                    <a:pt x="55649" y="369329"/>
                    <a:pt x="68878" y="376473"/>
                  </a:cubicBezTo>
                  <a:cubicBezTo>
                    <a:pt x="82107" y="383617"/>
                    <a:pt x="160689" y="366948"/>
                    <a:pt x="164128" y="362185"/>
                  </a:cubicBezTo>
                  <a:cubicBezTo>
                    <a:pt x="167568" y="357423"/>
                    <a:pt x="108830" y="363508"/>
                    <a:pt x="89515" y="347898"/>
                  </a:cubicBezTo>
                  <a:cubicBezTo>
                    <a:pt x="70200" y="332288"/>
                    <a:pt x="61204" y="323292"/>
                    <a:pt x="48240" y="268523"/>
                  </a:cubicBezTo>
                  <a:cubicBezTo>
                    <a:pt x="35276" y="213754"/>
                    <a:pt x="-5471" y="-8232"/>
                    <a:pt x="615" y="2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1E033D38-405C-4FFF-94D2-01E3ED787EAE}"/>
                </a:ext>
              </a:extLst>
            </p:cNvPr>
            <p:cNvSpPr/>
            <p:nvPr/>
          </p:nvSpPr>
          <p:spPr>
            <a:xfrm>
              <a:off x="643055" y="7235008"/>
              <a:ext cx="1392142" cy="832489"/>
            </a:xfrm>
            <a:custGeom>
              <a:avLst/>
              <a:gdLst>
                <a:gd name="connsiteX0" fmla="*/ 1470 w 1392142"/>
                <a:gd name="connsiteY0" fmla="*/ 644923 h 832489"/>
                <a:gd name="connsiteX1" fmla="*/ 53858 w 1392142"/>
                <a:gd name="connsiteY1" fmla="*/ 298848 h 832489"/>
                <a:gd name="connsiteX2" fmla="*/ 220545 w 1392142"/>
                <a:gd name="connsiteY2" fmla="*/ 111523 h 832489"/>
                <a:gd name="connsiteX3" fmla="*/ 409458 w 1392142"/>
                <a:gd name="connsiteY3" fmla="*/ 21035 h 832489"/>
                <a:gd name="connsiteX4" fmla="*/ 758708 w 1392142"/>
                <a:gd name="connsiteY4" fmla="*/ 46435 h 832489"/>
                <a:gd name="connsiteX5" fmla="*/ 998420 w 1392142"/>
                <a:gd name="connsiteY5" fmla="*/ 221060 h 832489"/>
                <a:gd name="connsiteX6" fmla="*/ 1165108 w 1392142"/>
                <a:gd name="connsiteY6" fmla="*/ 509985 h 832489"/>
                <a:gd name="connsiteX7" fmla="*/ 1244483 w 1392142"/>
                <a:gd name="connsiteY7" fmla="*/ 736998 h 832489"/>
                <a:gd name="connsiteX8" fmla="*/ 1392120 w 1392142"/>
                <a:gd name="connsiteY8" fmla="*/ 832248 h 832489"/>
                <a:gd name="connsiteX9" fmla="*/ 1233370 w 1392142"/>
                <a:gd name="connsiteY9" fmla="*/ 713185 h 832489"/>
                <a:gd name="connsiteX10" fmla="*/ 1125420 w 1392142"/>
                <a:gd name="connsiteY10" fmla="*/ 375048 h 832489"/>
                <a:gd name="connsiteX11" fmla="*/ 776170 w 1392142"/>
                <a:gd name="connsiteY11" fmla="*/ 44848 h 832489"/>
                <a:gd name="connsiteX12" fmla="*/ 398345 w 1392142"/>
                <a:gd name="connsiteY12" fmla="*/ 11510 h 832489"/>
                <a:gd name="connsiteX13" fmla="*/ 174508 w 1392142"/>
                <a:gd name="connsiteY13" fmla="*/ 124223 h 832489"/>
                <a:gd name="connsiteX14" fmla="*/ 30045 w 1392142"/>
                <a:gd name="connsiteY14" fmla="*/ 484585 h 832489"/>
                <a:gd name="connsiteX15" fmla="*/ 1470 w 1392142"/>
                <a:gd name="connsiteY15" fmla="*/ 644923 h 83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2142" h="832489">
                  <a:moveTo>
                    <a:pt x="1470" y="644923"/>
                  </a:moveTo>
                  <a:cubicBezTo>
                    <a:pt x="5439" y="613967"/>
                    <a:pt x="17346" y="387748"/>
                    <a:pt x="53858" y="298848"/>
                  </a:cubicBezTo>
                  <a:cubicBezTo>
                    <a:pt x="90370" y="209948"/>
                    <a:pt x="161279" y="157825"/>
                    <a:pt x="220545" y="111523"/>
                  </a:cubicBezTo>
                  <a:cubicBezTo>
                    <a:pt x="279811" y="65221"/>
                    <a:pt x="319764" y="31883"/>
                    <a:pt x="409458" y="21035"/>
                  </a:cubicBezTo>
                  <a:cubicBezTo>
                    <a:pt x="499152" y="10187"/>
                    <a:pt x="660548" y="13097"/>
                    <a:pt x="758708" y="46435"/>
                  </a:cubicBezTo>
                  <a:cubicBezTo>
                    <a:pt x="856868" y="79772"/>
                    <a:pt x="930687" y="143802"/>
                    <a:pt x="998420" y="221060"/>
                  </a:cubicBezTo>
                  <a:cubicBezTo>
                    <a:pt x="1066153" y="298318"/>
                    <a:pt x="1124097" y="423995"/>
                    <a:pt x="1165108" y="509985"/>
                  </a:cubicBezTo>
                  <a:cubicBezTo>
                    <a:pt x="1206119" y="595975"/>
                    <a:pt x="1206648" y="683288"/>
                    <a:pt x="1244483" y="736998"/>
                  </a:cubicBezTo>
                  <a:cubicBezTo>
                    <a:pt x="1282318" y="790708"/>
                    <a:pt x="1393972" y="836217"/>
                    <a:pt x="1392120" y="832248"/>
                  </a:cubicBezTo>
                  <a:cubicBezTo>
                    <a:pt x="1390268" y="828279"/>
                    <a:pt x="1277820" y="789385"/>
                    <a:pt x="1233370" y="713185"/>
                  </a:cubicBezTo>
                  <a:cubicBezTo>
                    <a:pt x="1188920" y="636985"/>
                    <a:pt x="1201620" y="486437"/>
                    <a:pt x="1125420" y="375048"/>
                  </a:cubicBezTo>
                  <a:cubicBezTo>
                    <a:pt x="1049220" y="263659"/>
                    <a:pt x="897349" y="105438"/>
                    <a:pt x="776170" y="44848"/>
                  </a:cubicBezTo>
                  <a:cubicBezTo>
                    <a:pt x="654991" y="-15742"/>
                    <a:pt x="498622" y="-1719"/>
                    <a:pt x="398345" y="11510"/>
                  </a:cubicBezTo>
                  <a:cubicBezTo>
                    <a:pt x="298068" y="24739"/>
                    <a:pt x="235891" y="45377"/>
                    <a:pt x="174508" y="124223"/>
                  </a:cubicBezTo>
                  <a:cubicBezTo>
                    <a:pt x="113125" y="203069"/>
                    <a:pt x="60207" y="400448"/>
                    <a:pt x="30045" y="484585"/>
                  </a:cubicBezTo>
                  <a:cubicBezTo>
                    <a:pt x="-117" y="568722"/>
                    <a:pt x="-2499" y="675879"/>
                    <a:pt x="1470" y="64492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2D3F9104-231D-4B3C-8919-F0D5DE6B08EF}"/>
                </a:ext>
              </a:extLst>
            </p:cNvPr>
            <p:cNvSpPr/>
            <p:nvPr/>
          </p:nvSpPr>
          <p:spPr>
            <a:xfrm>
              <a:off x="501513" y="7869015"/>
              <a:ext cx="175903" cy="41175"/>
            </a:xfrm>
            <a:custGeom>
              <a:avLst/>
              <a:gdLst>
                <a:gd name="connsiteX0" fmla="*/ 137 w 175903"/>
                <a:gd name="connsiteY0" fmla="*/ 12503 h 41175"/>
                <a:gd name="connsiteX1" fmla="*/ 143012 w 175903"/>
                <a:gd name="connsiteY1" fmla="*/ 41078 h 41175"/>
                <a:gd name="connsiteX2" fmla="*/ 174762 w 175903"/>
                <a:gd name="connsiteY2" fmla="*/ 1391 h 41175"/>
                <a:gd name="connsiteX3" fmla="*/ 117612 w 175903"/>
                <a:gd name="connsiteY3" fmla="*/ 9328 h 41175"/>
                <a:gd name="connsiteX4" fmla="*/ 137 w 175903"/>
                <a:gd name="connsiteY4" fmla="*/ 12503 h 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03" h="41175">
                  <a:moveTo>
                    <a:pt x="137" y="12503"/>
                  </a:moveTo>
                  <a:cubicBezTo>
                    <a:pt x="4370" y="17795"/>
                    <a:pt x="113908" y="42930"/>
                    <a:pt x="143012" y="41078"/>
                  </a:cubicBezTo>
                  <a:cubicBezTo>
                    <a:pt x="172116" y="39226"/>
                    <a:pt x="178995" y="6683"/>
                    <a:pt x="174762" y="1391"/>
                  </a:cubicBezTo>
                  <a:cubicBezTo>
                    <a:pt x="170529" y="-3901"/>
                    <a:pt x="144335" y="7476"/>
                    <a:pt x="117612" y="9328"/>
                  </a:cubicBezTo>
                  <a:cubicBezTo>
                    <a:pt x="90889" y="11180"/>
                    <a:pt x="-4096" y="7211"/>
                    <a:pt x="137" y="125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AA723B33-70F2-4FD3-BD1E-D3E2278003FE}"/>
                </a:ext>
              </a:extLst>
            </p:cNvPr>
            <p:cNvSpPr/>
            <p:nvPr/>
          </p:nvSpPr>
          <p:spPr>
            <a:xfrm>
              <a:off x="1801855" y="7693622"/>
              <a:ext cx="339927" cy="339310"/>
            </a:xfrm>
            <a:custGeom>
              <a:avLst/>
              <a:gdLst>
                <a:gd name="connsiteX0" fmla="*/ 7895 w 339927"/>
                <a:gd name="connsiteY0" fmla="*/ 8509 h 339310"/>
                <a:gd name="connsiteX1" fmla="*/ 128545 w 339927"/>
                <a:gd name="connsiteY1" fmla="*/ 230759 h 339310"/>
                <a:gd name="connsiteX2" fmla="*/ 274595 w 339927"/>
                <a:gd name="connsiteY2" fmla="*/ 324421 h 339310"/>
                <a:gd name="connsiteX3" fmla="*/ 339683 w 339927"/>
                <a:gd name="connsiteY3" fmla="*/ 337121 h 339310"/>
                <a:gd name="connsiteX4" fmla="*/ 253958 w 339927"/>
                <a:gd name="connsiteY4" fmla="*/ 329184 h 339310"/>
                <a:gd name="connsiteX5" fmla="*/ 138070 w 339927"/>
                <a:gd name="connsiteY5" fmla="*/ 243459 h 339310"/>
                <a:gd name="connsiteX6" fmla="*/ 23770 w 339927"/>
                <a:gd name="connsiteY6" fmla="*/ 62484 h 339310"/>
                <a:gd name="connsiteX7" fmla="*/ 7895 w 339927"/>
                <a:gd name="connsiteY7" fmla="*/ 8509 h 33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927" h="339310">
                  <a:moveTo>
                    <a:pt x="7895" y="8509"/>
                  </a:moveTo>
                  <a:cubicBezTo>
                    <a:pt x="25358" y="36555"/>
                    <a:pt x="84095" y="178107"/>
                    <a:pt x="128545" y="230759"/>
                  </a:cubicBezTo>
                  <a:cubicBezTo>
                    <a:pt x="172995" y="283411"/>
                    <a:pt x="239405" y="306694"/>
                    <a:pt x="274595" y="324421"/>
                  </a:cubicBezTo>
                  <a:cubicBezTo>
                    <a:pt x="309785" y="342148"/>
                    <a:pt x="343122" y="336327"/>
                    <a:pt x="339683" y="337121"/>
                  </a:cubicBezTo>
                  <a:cubicBezTo>
                    <a:pt x="336244" y="337915"/>
                    <a:pt x="287560" y="344794"/>
                    <a:pt x="253958" y="329184"/>
                  </a:cubicBezTo>
                  <a:cubicBezTo>
                    <a:pt x="220356" y="313574"/>
                    <a:pt x="176435" y="287909"/>
                    <a:pt x="138070" y="243459"/>
                  </a:cubicBezTo>
                  <a:cubicBezTo>
                    <a:pt x="99705" y="199009"/>
                    <a:pt x="42820" y="97144"/>
                    <a:pt x="23770" y="62484"/>
                  </a:cubicBezTo>
                  <a:cubicBezTo>
                    <a:pt x="4720" y="27824"/>
                    <a:pt x="-9568" y="-19537"/>
                    <a:pt x="7895" y="85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16C48C1E-E8DD-42A2-8E46-EE579658CAEE}"/>
                </a:ext>
              </a:extLst>
            </p:cNvPr>
            <p:cNvSpPr/>
            <p:nvPr/>
          </p:nvSpPr>
          <p:spPr>
            <a:xfrm>
              <a:off x="647898" y="7903598"/>
              <a:ext cx="190912" cy="629220"/>
            </a:xfrm>
            <a:custGeom>
              <a:avLst/>
              <a:gdLst>
                <a:gd name="connsiteX0" fmla="*/ 9327 w 190912"/>
                <a:gd name="connsiteY0" fmla="*/ 145 h 629220"/>
                <a:gd name="connsiteX1" fmla="*/ 9327 w 190912"/>
                <a:gd name="connsiteY1" fmla="*/ 71583 h 629220"/>
                <a:gd name="connsiteX2" fmla="*/ 33140 w 190912"/>
                <a:gd name="connsiteY2" fmla="*/ 98570 h 629220"/>
                <a:gd name="connsiteX3" fmla="*/ 37902 w 190912"/>
                <a:gd name="connsiteY3" fmla="*/ 101745 h 629220"/>
                <a:gd name="connsiteX4" fmla="*/ 17265 w 190912"/>
                <a:gd name="connsiteY4" fmla="*/ 130320 h 629220"/>
                <a:gd name="connsiteX5" fmla="*/ 28377 w 190912"/>
                <a:gd name="connsiteY5" fmla="*/ 176358 h 629220"/>
                <a:gd name="connsiteX6" fmla="*/ 47427 w 190912"/>
                <a:gd name="connsiteY6" fmla="*/ 185883 h 629220"/>
                <a:gd name="connsiteX7" fmla="*/ 29965 w 190912"/>
                <a:gd name="connsiteY7" fmla="*/ 211283 h 629220"/>
                <a:gd name="connsiteX8" fmla="*/ 47427 w 190912"/>
                <a:gd name="connsiteY8" fmla="*/ 255733 h 629220"/>
                <a:gd name="connsiteX9" fmla="*/ 58540 w 190912"/>
                <a:gd name="connsiteY9" fmla="*/ 262083 h 629220"/>
                <a:gd name="connsiteX10" fmla="*/ 50602 w 190912"/>
                <a:gd name="connsiteY10" fmla="*/ 293833 h 629220"/>
                <a:gd name="connsiteX11" fmla="*/ 49015 w 190912"/>
                <a:gd name="connsiteY11" fmla="*/ 317645 h 629220"/>
                <a:gd name="connsiteX12" fmla="*/ 77590 w 190912"/>
                <a:gd name="connsiteY12" fmla="*/ 366858 h 629220"/>
                <a:gd name="connsiteX13" fmla="*/ 74415 w 190912"/>
                <a:gd name="connsiteY13" fmla="*/ 381145 h 629220"/>
                <a:gd name="connsiteX14" fmla="*/ 79177 w 190912"/>
                <a:gd name="connsiteY14" fmla="*/ 417658 h 629220"/>
                <a:gd name="connsiteX15" fmla="*/ 96640 w 190912"/>
                <a:gd name="connsiteY15" fmla="*/ 431945 h 629220"/>
                <a:gd name="connsiteX16" fmla="*/ 91877 w 190912"/>
                <a:gd name="connsiteY16" fmla="*/ 438295 h 629220"/>
                <a:gd name="connsiteX17" fmla="*/ 90290 w 190912"/>
                <a:gd name="connsiteY17" fmla="*/ 455758 h 629220"/>
                <a:gd name="connsiteX18" fmla="*/ 110927 w 190912"/>
                <a:gd name="connsiteY18" fmla="*/ 482745 h 629220"/>
                <a:gd name="connsiteX19" fmla="*/ 188715 w 190912"/>
                <a:gd name="connsiteY19" fmla="*/ 614508 h 629220"/>
                <a:gd name="connsiteX20" fmla="*/ 14090 w 190912"/>
                <a:gd name="connsiteY20" fmla="*/ 92220 h 629220"/>
                <a:gd name="connsiteX21" fmla="*/ 9327 w 190912"/>
                <a:gd name="connsiteY21" fmla="*/ 145 h 62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912" h="629220">
                  <a:moveTo>
                    <a:pt x="9327" y="145"/>
                  </a:moveTo>
                  <a:cubicBezTo>
                    <a:pt x="8533" y="-3294"/>
                    <a:pt x="5358" y="55179"/>
                    <a:pt x="9327" y="71583"/>
                  </a:cubicBezTo>
                  <a:cubicBezTo>
                    <a:pt x="13296" y="87987"/>
                    <a:pt x="28378" y="93543"/>
                    <a:pt x="33140" y="98570"/>
                  </a:cubicBezTo>
                  <a:cubicBezTo>
                    <a:pt x="37903" y="103597"/>
                    <a:pt x="40548" y="96453"/>
                    <a:pt x="37902" y="101745"/>
                  </a:cubicBezTo>
                  <a:cubicBezTo>
                    <a:pt x="35256" y="107037"/>
                    <a:pt x="18852" y="117885"/>
                    <a:pt x="17265" y="130320"/>
                  </a:cubicBezTo>
                  <a:cubicBezTo>
                    <a:pt x="15678" y="142755"/>
                    <a:pt x="23350" y="167098"/>
                    <a:pt x="28377" y="176358"/>
                  </a:cubicBezTo>
                  <a:cubicBezTo>
                    <a:pt x="33404" y="185618"/>
                    <a:pt x="47162" y="180062"/>
                    <a:pt x="47427" y="185883"/>
                  </a:cubicBezTo>
                  <a:cubicBezTo>
                    <a:pt x="47692" y="191704"/>
                    <a:pt x="29965" y="199641"/>
                    <a:pt x="29965" y="211283"/>
                  </a:cubicBezTo>
                  <a:cubicBezTo>
                    <a:pt x="29965" y="222925"/>
                    <a:pt x="42664" y="247266"/>
                    <a:pt x="47427" y="255733"/>
                  </a:cubicBezTo>
                  <a:cubicBezTo>
                    <a:pt x="52190" y="264200"/>
                    <a:pt x="58011" y="255733"/>
                    <a:pt x="58540" y="262083"/>
                  </a:cubicBezTo>
                  <a:cubicBezTo>
                    <a:pt x="59069" y="268433"/>
                    <a:pt x="52190" y="284573"/>
                    <a:pt x="50602" y="293833"/>
                  </a:cubicBezTo>
                  <a:cubicBezTo>
                    <a:pt x="49015" y="303093"/>
                    <a:pt x="44517" y="305474"/>
                    <a:pt x="49015" y="317645"/>
                  </a:cubicBezTo>
                  <a:cubicBezTo>
                    <a:pt x="53513" y="329816"/>
                    <a:pt x="73357" y="356275"/>
                    <a:pt x="77590" y="366858"/>
                  </a:cubicBezTo>
                  <a:cubicBezTo>
                    <a:pt x="81823" y="377441"/>
                    <a:pt x="74151" y="372678"/>
                    <a:pt x="74415" y="381145"/>
                  </a:cubicBezTo>
                  <a:cubicBezTo>
                    <a:pt x="74680" y="389612"/>
                    <a:pt x="75473" y="409191"/>
                    <a:pt x="79177" y="417658"/>
                  </a:cubicBezTo>
                  <a:cubicBezTo>
                    <a:pt x="82881" y="426125"/>
                    <a:pt x="96640" y="431945"/>
                    <a:pt x="96640" y="431945"/>
                  </a:cubicBezTo>
                  <a:cubicBezTo>
                    <a:pt x="98757" y="435385"/>
                    <a:pt x="92935" y="434326"/>
                    <a:pt x="91877" y="438295"/>
                  </a:cubicBezTo>
                  <a:cubicBezTo>
                    <a:pt x="90819" y="442264"/>
                    <a:pt x="87115" y="448350"/>
                    <a:pt x="90290" y="455758"/>
                  </a:cubicBezTo>
                  <a:cubicBezTo>
                    <a:pt x="93465" y="463166"/>
                    <a:pt x="94523" y="456287"/>
                    <a:pt x="110927" y="482745"/>
                  </a:cubicBezTo>
                  <a:cubicBezTo>
                    <a:pt x="127331" y="509203"/>
                    <a:pt x="204855" y="679596"/>
                    <a:pt x="188715" y="614508"/>
                  </a:cubicBezTo>
                  <a:cubicBezTo>
                    <a:pt x="172576" y="549421"/>
                    <a:pt x="43194" y="191174"/>
                    <a:pt x="14090" y="92220"/>
                  </a:cubicBezTo>
                  <a:cubicBezTo>
                    <a:pt x="-15014" y="-6734"/>
                    <a:pt x="10121" y="3584"/>
                    <a:pt x="9327" y="1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8CC8C317-0387-4CF3-989E-5F50FF813C81}"/>
                </a:ext>
              </a:extLst>
            </p:cNvPr>
            <p:cNvSpPr/>
            <p:nvPr/>
          </p:nvSpPr>
          <p:spPr>
            <a:xfrm>
              <a:off x="816692" y="8224911"/>
              <a:ext cx="1430381" cy="655261"/>
            </a:xfrm>
            <a:custGeom>
              <a:avLst/>
              <a:gdLst>
                <a:gd name="connsiteX0" fmla="*/ 871 w 1430381"/>
                <a:gd name="connsiteY0" fmla="*/ 291607 h 655261"/>
                <a:gd name="connsiteX1" fmla="*/ 127871 w 1430381"/>
                <a:gd name="connsiteY1" fmla="*/ 434482 h 655261"/>
                <a:gd name="connsiteX2" fmla="*/ 296146 w 1430381"/>
                <a:gd name="connsiteY2" fmla="*/ 577357 h 655261"/>
                <a:gd name="connsiteX3" fmla="*/ 410446 w 1430381"/>
                <a:gd name="connsiteY3" fmla="*/ 617045 h 655261"/>
                <a:gd name="connsiteX4" fmla="*/ 731121 w 1430381"/>
                <a:gd name="connsiteY4" fmla="*/ 650382 h 655261"/>
                <a:gd name="connsiteX5" fmla="*/ 1000996 w 1430381"/>
                <a:gd name="connsiteY5" fmla="*/ 597995 h 655261"/>
                <a:gd name="connsiteX6" fmla="*/ 1169271 w 1430381"/>
                <a:gd name="connsiteY6" fmla="*/ 491632 h 655261"/>
                <a:gd name="connsiteX7" fmla="*/ 1328021 w 1430381"/>
                <a:gd name="connsiteY7" fmla="*/ 324945 h 655261"/>
                <a:gd name="connsiteX8" fmla="*/ 1428033 w 1430381"/>
                <a:gd name="connsiteY8" fmla="*/ 34432 h 655261"/>
                <a:gd name="connsiteX9" fmla="*/ 1394696 w 1430381"/>
                <a:gd name="connsiteY9" fmla="*/ 24907 h 655261"/>
                <a:gd name="connsiteX10" fmla="*/ 1348658 w 1430381"/>
                <a:gd name="connsiteY10" fmla="*/ 209057 h 655261"/>
                <a:gd name="connsiteX11" fmla="*/ 1270871 w 1430381"/>
                <a:gd name="connsiteY11" fmla="*/ 382095 h 655261"/>
                <a:gd name="connsiteX12" fmla="*/ 1124821 w 1430381"/>
                <a:gd name="connsiteY12" fmla="*/ 517032 h 655261"/>
                <a:gd name="connsiteX13" fmla="*/ 788271 w 1430381"/>
                <a:gd name="connsiteY13" fmla="*/ 653557 h 655261"/>
                <a:gd name="connsiteX14" fmla="*/ 361233 w 1430381"/>
                <a:gd name="connsiteY14" fmla="*/ 585295 h 655261"/>
                <a:gd name="connsiteX15" fmla="*/ 191371 w 1430381"/>
                <a:gd name="connsiteY15" fmla="*/ 464645 h 655261"/>
                <a:gd name="connsiteX16" fmla="*/ 871 w 1430381"/>
                <a:gd name="connsiteY16" fmla="*/ 291607 h 6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0381" h="655261">
                  <a:moveTo>
                    <a:pt x="871" y="291607"/>
                  </a:moveTo>
                  <a:cubicBezTo>
                    <a:pt x="-9712" y="286580"/>
                    <a:pt x="78659" y="386857"/>
                    <a:pt x="127871" y="434482"/>
                  </a:cubicBezTo>
                  <a:cubicBezTo>
                    <a:pt x="177084" y="482107"/>
                    <a:pt x="249050" y="546930"/>
                    <a:pt x="296146" y="577357"/>
                  </a:cubicBezTo>
                  <a:cubicBezTo>
                    <a:pt x="343242" y="607784"/>
                    <a:pt x="337950" y="604874"/>
                    <a:pt x="410446" y="617045"/>
                  </a:cubicBezTo>
                  <a:cubicBezTo>
                    <a:pt x="482942" y="629216"/>
                    <a:pt x="632696" y="653557"/>
                    <a:pt x="731121" y="650382"/>
                  </a:cubicBezTo>
                  <a:cubicBezTo>
                    <a:pt x="829546" y="647207"/>
                    <a:pt x="927971" y="624453"/>
                    <a:pt x="1000996" y="597995"/>
                  </a:cubicBezTo>
                  <a:cubicBezTo>
                    <a:pt x="1074021" y="571537"/>
                    <a:pt x="1114767" y="537140"/>
                    <a:pt x="1169271" y="491632"/>
                  </a:cubicBezTo>
                  <a:cubicBezTo>
                    <a:pt x="1223775" y="446124"/>
                    <a:pt x="1284894" y="401145"/>
                    <a:pt x="1328021" y="324945"/>
                  </a:cubicBezTo>
                  <a:cubicBezTo>
                    <a:pt x="1371148" y="248745"/>
                    <a:pt x="1416920" y="84438"/>
                    <a:pt x="1428033" y="34432"/>
                  </a:cubicBezTo>
                  <a:cubicBezTo>
                    <a:pt x="1439146" y="-15574"/>
                    <a:pt x="1407925" y="-4197"/>
                    <a:pt x="1394696" y="24907"/>
                  </a:cubicBezTo>
                  <a:cubicBezTo>
                    <a:pt x="1381467" y="54011"/>
                    <a:pt x="1369295" y="149526"/>
                    <a:pt x="1348658" y="209057"/>
                  </a:cubicBezTo>
                  <a:cubicBezTo>
                    <a:pt x="1328021" y="268588"/>
                    <a:pt x="1308177" y="330766"/>
                    <a:pt x="1270871" y="382095"/>
                  </a:cubicBezTo>
                  <a:cubicBezTo>
                    <a:pt x="1233565" y="433424"/>
                    <a:pt x="1205254" y="471788"/>
                    <a:pt x="1124821" y="517032"/>
                  </a:cubicBezTo>
                  <a:cubicBezTo>
                    <a:pt x="1044388" y="562276"/>
                    <a:pt x="915536" y="642180"/>
                    <a:pt x="788271" y="653557"/>
                  </a:cubicBezTo>
                  <a:cubicBezTo>
                    <a:pt x="661006" y="664934"/>
                    <a:pt x="460716" y="616780"/>
                    <a:pt x="361233" y="585295"/>
                  </a:cubicBezTo>
                  <a:cubicBezTo>
                    <a:pt x="261750" y="553810"/>
                    <a:pt x="251431" y="515180"/>
                    <a:pt x="191371" y="464645"/>
                  </a:cubicBezTo>
                  <a:cubicBezTo>
                    <a:pt x="131311" y="414110"/>
                    <a:pt x="11454" y="296634"/>
                    <a:pt x="871" y="2916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079B650D-764C-46ED-85AE-B7EA5CA9BC5E}"/>
                </a:ext>
              </a:extLst>
            </p:cNvPr>
            <p:cNvSpPr/>
            <p:nvPr/>
          </p:nvSpPr>
          <p:spPr>
            <a:xfrm>
              <a:off x="2211152" y="7986916"/>
              <a:ext cx="36756" cy="307354"/>
            </a:xfrm>
            <a:custGeom>
              <a:avLst/>
              <a:gdLst>
                <a:gd name="connsiteX0" fmla="*/ 3411 w 36756"/>
                <a:gd name="connsiteY0" fmla="*/ 965 h 307354"/>
                <a:gd name="connsiteX1" fmla="*/ 36748 w 36756"/>
                <a:gd name="connsiteY1" fmla="*/ 235915 h 307354"/>
                <a:gd name="connsiteX2" fmla="*/ 6586 w 36756"/>
                <a:gd name="connsiteY2" fmla="*/ 307352 h 307354"/>
                <a:gd name="connsiteX3" fmla="*/ 6586 w 36756"/>
                <a:gd name="connsiteY3" fmla="*/ 234327 h 307354"/>
                <a:gd name="connsiteX4" fmla="*/ 236 w 36756"/>
                <a:gd name="connsiteY4" fmla="*/ 154952 h 307354"/>
                <a:gd name="connsiteX5" fmla="*/ 3411 w 36756"/>
                <a:gd name="connsiteY5" fmla="*/ 965 h 30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56" h="307354">
                  <a:moveTo>
                    <a:pt x="3411" y="965"/>
                  </a:moveTo>
                  <a:cubicBezTo>
                    <a:pt x="9496" y="14459"/>
                    <a:pt x="36219" y="184851"/>
                    <a:pt x="36748" y="235915"/>
                  </a:cubicBezTo>
                  <a:cubicBezTo>
                    <a:pt x="37277" y="286979"/>
                    <a:pt x="11613" y="307617"/>
                    <a:pt x="6586" y="307352"/>
                  </a:cubicBezTo>
                  <a:cubicBezTo>
                    <a:pt x="1559" y="307087"/>
                    <a:pt x="7644" y="259727"/>
                    <a:pt x="6586" y="234327"/>
                  </a:cubicBezTo>
                  <a:cubicBezTo>
                    <a:pt x="5528" y="208927"/>
                    <a:pt x="-1351" y="190671"/>
                    <a:pt x="236" y="154952"/>
                  </a:cubicBezTo>
                  <a:cubicBezTo>
                    <a:pt x="1823" y="119233"/>
                    <a:pt x="-2674" y="-12529"/>
                    <a:pt x="3411" y="9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409E6242-D947-4BF9-A4B3-84C46FDEC307}"/>
                </a:ext>
              </a:extLst>
            </p:cNvPr>
            <p:cNvSpPr/>
            <p:nvPr/>
          </p:nvSpPr>
          <p:spPr>
            <a:xfrm>
              <a:off x="1790398" y="8046370"/>
              <a:ext cx="336215" cy="743219"/>
            </a:xfrm>
            <a:custGeom>
              <a:avLst/>
              <a:gdLst>
                <a:gd name="connsiteX0" fmla="*/ 335265 w 336215"/>
                <a:gd name="connsiteY0" fmla="*/ 248 h 743219"/>
                <a:gd name="connsiteX1" fmla="*/ 292402 w 336215"/>
                <a:gd name="connsiteY1" fmla="*/ 395536 h 743219"/>
                <a:gd name="connsiteX2" fmla="*/ 214615 w 336215"/>
                <a:gd name="connsiteY2" fmla="*/ 552698 h 743219"/>
                <a:gd name="connsiteX3" fmla="*/ 109840 w 336215"/>
                <a:gd name="connsiteY3" fmla="*/ 652711 h 743219"/>
                <a:gd name="connsiteX4" fmla="*/ 302 w 336215"/>
                <a:gd name="connsiteY4" fmla="*/ 743198 h 743219"/>
                <a:gd name="connsiteX5" fmla="*/ 144765 w 336215"/>
                <a:gd name="connsiteY5" fmla="*/ 644773 h 743219"/>
                <a:gd name="connsiteX6" fmla="*/ 252715 w 336215"/>
                <a:gd name="connsiteY6" fmla="*/ 457448 h 743219"/>
                <a:gd name="connsiteX7" fmla="*/ 335265 w 336215"/>
                <a:gd name="connsiteY7" fmla="*/ 248 h 7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215" h="743219">
                  <a:moveTo>
                    <a:pt x="335265" y="248"/>
                  </a:moveTo>
                  <a:cubicBezTo>
                    <a:pt x="341880" y="-10071"/>
                    <a:pt x="312510" y="303461"/>
                    <a:pt x="292402" y="395536"/>
                  </a:cubicBezTo>
                  <a:cubicBezTo>
                    <a:pt x="272294" y="487611"/>
                    <a:pt x="245042" y="509836"/>
                    <a:pt x="214615" y="552698"/>
                  </a:cubicBezTo>
                  <a:cubicBezTo>
                    <a:pt x="184188" y="595560"/>
                    <a:pt x="145559" y="620961"/>
                    <a:pt x="109840" y="652711"/>
                  </a:cubicBezTo>
                  <a:cubicBezTo>
                    <a:pt x="74121" y="684461"/>
                    <a:pt x="-5519" y="744521"/>
                    <a:pt x="302" y="743198"/>
                  </a:cubicBezTo>
                  <a:cubicBezTo>
                    <a:pt x="6123" y="741875"/>
                    <a:pt x="102696" y="692398"/>
                    <a:pt x="144765" y="644773"/>
                  </a:cubicBezTo>
                  <a:cubicBezTo>
                    <a:pt x="186834" y="597148"/>
                    <a:pt x="224405" y="564869"/>
                    <a:pt x="252715" y="457448"/>
                  </a:cubicBezTo>
                  <a:cubicBezTo>
                    <a:pt x="281025" y="350027"/>
                    <a:pt x="328650" y="10567"/>
                    <a:pt x="335265" y="2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F7EB552C-5EA0-461D-8485-CCEB9F1C7D5D}"/>
                </a:ext>
              </a:extLst>
            </p:cNvPr>
            <p:cNvSpPr/>
            <p:nvPr/>
          </p:nvSpPr>
          <p:spPr>
            <a:xfrm>
              <a:off x="1716484" y="8019113"/>
              <a:ext cx="324241" cy="765914"/>
            </a:xfrm>
            <a:custGeom>
              <a:avLst/>
              <a:gdLst>
                <a:gd name="connsiteX0" fmla="*/ 323454 w 324241"/>
                <a:gd name="connsiteY0" fmla="*/ 518 h 765914"/>
                <a:gd name="connsiteX1" fmla="*/ 274241 w 324241"/>
                <a:gd name="connsiteY1" fmla="*/ 392630 h 765914"/>
                <a:gd name="connsiteX2" fmla="*/ 171054 w 324241"/>
                <a:gd name="connsiteY2" fmla="*/ 586305 h 765914"/>
                <a:gd name="connsiteX3" fmla="*/ 72629 w 324241"/>
                <a:gd name="connsiteY3" fmla="*/ 708543 h 765914"/>
                <a:gd name="connsiteX4" fmla="*/ 1191 w 324241"/>
                <a:gd name="connsiteY4" fmla="*/ 762518 h 765914"/>
                <a:gd name="connsiteX5" fmla="*/ 131366 w 324241"/>
                <a:gd name="connsiteY5" fmla="*/ 616468 h 765914"/>
                <a:gd name="connsiteX6" fmla="*/ 290116 w 324241"/>
                <a:gd name="connsiteY6" fmla="*/ 316430 h 765914"/>
                <a:gd name="connsiteX7" fmla="*/ 323454 w 324241"/>
                <a:gd name="connsiteY7" fmla="*/ 518 h 76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241" h="765914">
                  <a:moveTo>
                    <a:pt x="323454" y="518"/>
                  </a:moveTo>
                  <a:cubicBezTo>
                    <a:pt x="320808" y="13218"/>
                    <a:pt x="299641" y="294999"/>
                    <a:pt x="274241" y="392630"/>
                  </a:cubicBezTo>
                  <a:cubicBezTo>
                    <a:pt x="248841" y="490261"/>
                    <a:pt x="204656" y="533653"/>
                    <a:pt x="171054" y="586305"/>
                  </a:cubicBezTo>
                  <a:cubicBezTo>
                    <a:pt x="137452" y="638957"/>
                    <a:pt x="100939" y="679174"/>
                    <a:pt x="72629" y="708543"/>
                  </a:cubicBezTo>
                  <a:cubicBezTo>
                    <a:pt x="44319" y="737912"/>
                    <a:pt x="-8598" y="777864"/>
                    <a:pt x="1191" y="762518"/>
                  </a:cubicBezTo>
                  <a:cubicBezTo>
                    <a:pt x="10980" y="747172"/>
                    <a:pt x="83212" y="690816"/>
                    <a:pt x="131366" y="616468"/>
                  </a:cubicBezTo>
                  <a:cubicBezTo>
                    <a:pt x="179520" y="542120"/>
                    <a:pt x="256514" y="421205"/>
                    <a:pt x="290116" y="316430"/>
                  </a:cubicBezTo>
                  <a:cubicBezTo>
                    <a:pt x="323718" y="211655"/>
                    <a:pt x="326100" y="-12182"/>
                    <a:pt x="323454" y="5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023EABC4-59E9-4548-BD12-265DDE9964A3}"/>
                </a:ext>
              </a:extLst>
            </p:cNvPr>
            <p:cNvSpPr/>
            <p:nvPr/>
          </p:nvSpPr>
          <p:spPr>
            <a:xfrm>
              <a:off x="1946252" y="8084071"/>
              <a:ext cx="138302" cy="45994"/>
            </a:xfrm>
            <a:custGeom>
              <a:avLst/>
              <a:gdLst>
                <a:gd name="connsiteX0" fmla="*/ 23 w 138302"/>
                <a:gd name="connsiteY0" fmla="*/ 38747 h 45994"/>
                <a:gd name="connsiteX1" fmla="*/ 101623 w 138302"/>
                <a:gd name="connsiteY1" fmla="*/ 8585 h 45994"/>
                <a:gd name="connsiteX2" fmla="*/ 138136 w 138302"/>
                <a:gd name="connsiteY2" fmla="*/ 2235 h 45994"/>
                <a:gd name="connsiteX3" fmla="*/ 111148 w 138302"/>
                <a:gd name="connsiteY3" fmla="*/ 41922 h 45994"/>
                <a:gd name="connsiteX4" fmla="*/ 23 w 138302"/>
                <a:gd name="connsiteY4" fmla="*/ 38747 h 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2" h="45994">
                  <a:moveTo>
                    <a:pt x="23" y="38747"/>
                  </a:moveTo>
                  <a:cubicBezTo>
                    <a:pt x="-1564" y="33191"/>
                    <a:pt x="78604" y="14670"/>
                    <a:pt x="101623" y="8585"/>
                  </a:cubicBezTo>
                  <a:cubicBezTo>
                    <a:pt x="124642" y="2500"/>
                    <a:pt x="136549" y="-3321"/>
                    <a:pt x="138136" y="2235"/>
                  </a:cubicBezTo>
                  <a:cubicBezTo>
                    <a:pt x="139723" y="7791"/>
                    <a:pt x="129933" y="33720"/>
                    <a:pt x="111148" y="41922"/>
                  </a:cubicBezTo>
                  <a:cubicBezTo>
                    <a:pt x="92363" y="50124"/>
                    <a:pt x="1610" y="44303"/>
                    <a:pt x="23" y="3874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D6BD5AF5-D897-4254-BF7A-B73C7FA564E8}"/>
                </a:ext>
              </a:extLst>
            </p:cNvPr>
            <p:cNvSpPr/>
            <p:nvPr/>
          </p:nvSpPr>
          <p:spPr>
            <a:xfrm>
              <a:off x="1941274" y="8146572"/>
              <a:ext cx="157719" cy="85801"/>
            </a:xfrm>
            <a:custGeom>
              <a:avLst/>
              <a:gdLst>
                <a:gd name="connsiteX0" fmla="*/ 239 w 157719"/>
                <a:gd name="connsiteY0" fmla="*/ 41334 h 85801"/>
                <a:gd name="connsiteX1" fmla="*/ 70089 w 157719"/>
                <a:gd name="connsiteY1" fmla="*/ 54034 h 85801"/>
                <a:gd name="connsiteX2" fmla="*/ 97076 w 157719"/>
                <a:gd name="connsiteY2" fmla="*/ 49271 h 85801"/>
                <a:gd name="connsiteX3" fmla="*/ 157401 w 157719"/>
                <a:gd name="connsiteY3" fmla="*/ 59 h 85801"/>
                <a:gd name="connsiteX4" fmla="*/ 117714 w 157719"/>
                <a:gd name="connsiteY4" fmla="*/ 60384 h 85801"/>
                <a:gd name="connsiteX5" fmla="*/ 49451 w 157719"/>
                <a:gd name="connsiteY5" fmla="*/ 85784 h 85801"/>
                <a:gd name="connsiteX6" fmla="*/ 239 w 157719"/>
                <a:gd name="connsiteY6" fmla="*/ 41334 h 8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19" h="85801">
                  <a:moveTo>
                    <a:pt x="239" y="41334"/>
                  </a:moveTo>
                  <a:cubicBezTo>
                    <a:pt x="3679" y="36042"/>
                    <a:pt x="53950" y="52711"/>
                    <a:pt x="70089" y="54034"/>
                  </a:cubicBezTo>
                  <a:cubicBezTo>
                    <a:pt x="86228" y="55357"/>
                    <a:pt x="82524" y="58267"/>
                    <a:pt x="97076" y="49271"/>
                  </a:cubicBezTo>
                  <a:cubicBezTo>
                    <a:pt x="111628" y="40275"/>
                    <a:pt x="153961" y="-1793"/>
                    <a:pt x="157401" y="59"/>
                  </a:cubicBezTo>
                  <a:cubicBezTo>
                    <a:pt x="160841" y="1911"/>
                    <a:pt x="135706" y="46096"/>
                    <a:pt x="117714" y="60384"/>
                  </a:cubicBezTo>
                  <a:cubicBezTo>
                    <a:pt x="99722" y="74672"/>
                    <a:pt x="67707" y="86313"/>
                    <a:pt x="49451" y="85784"/>
                  </a:cubicBezTo>
                  <a:cubicBezTo>
                    <a:pt x="31195" y="85255"/>
                    <a:pt x="-3201" y="46626"/>
                    <a:pt x="239" y="413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B559B815-A81A-45C4-932A-C56460C283AE}"/>
                </a:ext>
              </a:extLst>
            </p:cNvPr>
            <p:cNvSpPr/>
            <p:nvPr/>
          </p:nvSpPr>
          <p:spPr>
            <a:xfrm>
              <a:off x="1938278" y="8245056"/>
              <a:ext cx="141565" cy="69850"/>
            </a:xfrm>
            <a:custGeom>
              <a:avLst/>
              <a:gdLst>
                <a:gd name="connsiteX0" fmla="*/ 60 w 141565"/>
                <a:gd name="connsiteY0" fmla="*/ 33337 h 69850"/>
                <a:gd name="connsiteX1" fmla="*/ 81022 w 141565"/>
                <a:gd name="connsiteY1" fmla="*/ 38100 h 69850"/>
                <a:gd name="connsiteX2" fmla="*/ 141347 w 141565"/>
                <a:gd name="connsiteY2" fmla="*/ 0 h 69850"/>
                <a:gd name="connsiteX3" fmla="*/ 100072 w 141565"/>
                <a:gd name="connsiteY3" fmla="*/ 38100 h 69850"/>
                <a:gd name="connsiteX4" fmla="*/ 68322 w 141565"/>
                <a:gd name="connsiteY4" fmla="*/ 69850 h 69850"/>
                <a:gd name="connsiteX5" fmla="*/ 60 w 141565"/>
                <a:gd name="connsiteY5" fmla="*/ 3333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565" h="69850">
                  <a:moveTo>
                    <a:pt x="60" y="33337"/>
                  </a:moveTo>
                  <a:cubicBezTo>
                    <a:pt x="2177" y="28045"/>
                    <a:pt x="57474" y="43656"/>
                    <a:pt x="81022" y="38100"/>
                  </a:cubicBezTo>
                  <a:cubicBezTo>
                    <a:pt x="104570" y="32544"/>
                    <a:pt x="138172" y="0"/>
                    <a:pt x="141347" y="0"/>
                  </a:cubicBezTo>
                  <a:cubicBezTo>
                    <a:pt x="144522" y="0"/>
                    <a:pt x="112243" y="26458"/>
                    <a:pt x="100072" y="38100"/>
                  </a:cubicBezTo>
                  <a:cubicBezTo>
                    <a:pt x="87901" y="49742"/>
                    <a:pt x="84726" y="69850"/>
                    <a:pt x="68322" y="69850"/>
                  </a:cubicBezTo>
                  <a:cubicBezTo>
                    <a:pt x="51918" y="69850"/>
                    <a:pt x="-2057" y="38629"/>
                    <a:pt x="60" y="3333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7B951A9C-B5CF-4BF9-B6EF-C2187380C269}"/>
                </a:ext>
              </a:extLst>
            </p:cNvPr>
            <p:cNvSpPr/>
            <p:nvPr/>
          </p:nvSpPr>
          <p:spPr>
            <a:xfrm>
              <a:off x="1927107" y="8322028"/>
              <a:ext cx="159194" cy="63868"/>
            </a:xfrm>
            <a:custGeom>
              <a:avLst/>
              <a:gdLst>
                <a:gd name="connsiteX0" fmla="*/ 118 w 159194"/>
                <a:gd name="connsiteY0" fmla="*/ 45265 h 63868"/>
                <a:gd name="connsiteX1" fmla="*/ 66793 w 159194"/>
                <a:gd name="connsiteY1" fmla="*/ 50028 h 63868"/>
                <a:gd name="connsiteX2" fmla="*/ 109656 w 159194"/>
                <a:gd name="connsiteY2" fmla="*/ 27803 h 63868"/>
                <a:gd name="connsiteX3" fmla="*/ 158868 w 159194"/>
                <a:gd name="connsiteY3" fmla="*/ 815 h 63868"/>
                <a:gd name="connsiteX4" fmla="*/ 84256 w 159194"/>
                <a:gd name="connsiteY4" fmla="*/ 61140 h 63868"/>
                <a:gd name="connsiteX5" fmla="*/ 118 w 159194"/>
                <a:gd name="connsiteY5" fmla="*/ 45265 h 6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94" h="63868">
                  <a:moveTo>
                    <a:pt x="118" y="45265"/>
                  </a:moveTo>
                  <a:cubicBezTo>
                    <a:pt x="-2792" y="43413"/>
                    <a:pt x="48537" y="52938"/>
                    <a:pt x="66793" y="50028"/>
                  </a:cubicBezTo>
                  <a:cubicBezTo>
                    <a:pt x="85049" y="47118"/>
                    <a:pt x="109656" y="27803"/>
                    <a:pt x="109656" y="27803"/>
                  </a:cubicBezTo>
                  <a:cubicBezTo>
                    <a:pt x="125002" y="19601"/>
                    <a:pt x="163101" y="-4741"/>
                    <a:pt x="158868" y="815"/>
                  </a:cubicBezTo>
                  <a:cubicBezTo>
                    <a:pt x="154635" y="6371"/>
                    <a:pt x="110979" y="50292"/>
                    <a:pt x="84256" y="61140"/>
                  </a:cubicBezTo>
                  <a:cubicBezTo>
                    <a:pt x="57533" y="71988"/>
                    <a:pt x="3028" y="47117"/>
                    <a:pt x="118" y="452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BC456176-4EAD-4B67-9DFE-77993405A596}"/>
                </a:ext>
              </a:extLst>
            </p:cNvPr>
            <p:cNvSpPr/>
            <p:nvPr/>
          </p:nvSpPr>
          <p:spPr>
            <a:xfrm>
              <a:off x="1903409" y="8435141"/>
              <a:ext cx="114310" cy="43355"/>
            </a:xfrm>
            <a:custGeom>
              <a:avLst/>
              <a:gdLst>
                <a:gd name="connsiteX0" fmla="*/ 4 w 114310"/>
                <a:gd name="connsiteY0" fmla="*/ 415 h 43355"/>
                <a:gd name="connsiteX1" fmla="*/ 63504 w 114310"/>
                <a:gd name="connsiteY1" fmla="*/ 21052 h 43355"/>
                <a:gd name="connsiteX2" fmla="*/ 114304 w 114310"/>
                <a:gd name="connsiteY2" fmla="*/ 13115 h 43355"/>
                <a:gd name="connsiteX3" fmla="*/ 66679 w 114310"/>
                <a:gd name="connsiteY3" fmla="*/ 43277 h 43355"/>
                <a:gd name="connsiteX4" fmla="*/ 4 w 114310"/>
                <a:gd name="connsiteY4" fmla="*/ 415 h 4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10" h="43355">
                  <a:moveTo>
                    <a:pt x="4" y="415"/>
                  </a:moveTo>
                  <a:cubicBezTo>
                    <a:pt x="-525" y="-3289"/>
                    <a:pt x="44454" y="18935"/>
                    <a:pt x="63504" y="21052"/>
                  </a:cubicBezTo>
                  <a:cubicBezTo>
                    <a:pt x="82554" y="23169"/>
                    <a:pt x="113775" y="9411"/>
                    <a:pt x="114304" y="13115"/>
                  </a:cubicBezTo>
                  <a:cubicBezTo>
                    <a:pt x="114833" y="16819"/>
                    <a:pt x="82819" y="41160"/>
                    <a:pt x="66679" y="43277"/>
                  </a:cubicBezTo>
                  <a:cubicBezTo>
                    <a:pt x="50539" y="45394"/>
                    <a:pt x="533" y="4119"/>
                    <a:pt x="4" y="41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8BC20BEF-FD45-46CD-BDC4-1526DD69AFDF}"/>
                </a:ext>
              </a:extLst>
            </p:cNvPr>
            <p:cNvSpPr/>
            <p:nvPr/>
          </p:nvSpPr>
          <p:spPr>
            <a:xfrm>
              <a:off x="1863725" y="8498838"/>
              <a:ext cx="131763" cy="37578"/>
            </a:xfrm>
            <a:custGeom>
              <a:avLst/>
              <a:gdLst>
                <a:gd name="connsiteX0" fmla="*/ 0 w 131763"/>
                <a:gd name="connsiteY0" fmla="*/ 6568 h 37578"/>
                <a:gd name="connsiteX1" fmla="*/ 79375 w 131763"/>
                <a:gd name="connsiteY1" fmla="*/ 20855 h 37578"/>
                <a:gd name="connsiteX2" fmla="*/ 131763 w 131763"/>
                <a:gd name="connsiteY2" fmla="*/ 218 h 37578"/>
                <a:gd name="connsiteX3" fmla="*/ 79375 w 131763"/>
                <a:gd name="connsiteY3" fmla="*/ 36730 h 37578"/>
                <a:gd name="connsiteX4" fmla="*/ 0 w 131763"/>
                <a:gd name="connsiteY4" fmla="*/ 6568 h 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3" h="37578">
                  <a:moveTo>
                    <a:pt x="0" y="6568"/>
                  </a:moveTo>
                  <a:cubicBezTo>
                    <a:pt x="0" y="3922"/>
                    <a:pt x="57415" y="21913"/>
                    <a:pt x="79375" y="20855"/>
                  </a:cubicBezTo>
                  <a:cubicBezTo>
                    <a:pt x="101335" y="19797"/>
                    <a:pt x="131763" y="-2428"/>
                    <a:pt x="131763" y="218"/>
                  </a:cubicBezTo>
                  <a:cubicBezTo>
                    <a:pt x="131763" y="2864"/>
                    <a:pt x="96044" y="30116"/>
                    <a:pt x="79375" y="36730"/>
                  </a:cubicBezTo>
                  <a:cubicBezTo>
                    <a:pt x="62706" y="43344"/>
                    <a:pt x="0" y="9214"/>
                    <a:pt x="0" y="656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0EF61972-16FA-4308-9E25-0441F2308BC6}"/>
                </a:ext>
              </a:extLst>
            </p:cNvPr>
            <p:cNvSpPr/>
            <p:nvPr/>
          </p:nvSpPr>
          <p:spPr>
            <a:xfrm>
              <a:off x="1823806" y="8550671"/>
              <a:ext cx="162562" cy="53809"/>
            </a:xfrm>
            <a:custGeom>
              <a:avLst/>
              <a:gdLst>
                <a:gd name="connsiteX0" fmla="*/ 232 w 162562"/>
                <a:gd name="connsiteY0" fmla="*/ 18235 h 53809"/>
                <a:gd name="connsiteX1" fmla="*/ 66907 w 162562"/>
                <a:gd name="connsiteY1" fmla="*/ 38872 h 53809"/>
                <a:gd name="connsiteX2" fmla="*/ 136757 w 162562"/>
                <a:gd name="connsiteY2" fmla="*/ 22997 h 53809"/>
                <a:gd name="connsiteX3" fmla="*/ 160569 w 162562"/>
                <a:gd name="connsiteY3" fmla="*/ 772 h 53809"/>
                <a:gd name="connsiteX4" fmla="*/ 90719 w 162562"/>
                <a:gd name="connsiteY4" fmla="*/ 53160 h 53809"/>
                <a:gd name="connsiteX5" fmla="*/ 232 w 162562"/>
                <a:gd name="connsiteY5" fmla="*/ 18235 h 5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562" h="53809">
                  <a:moveTo>
                    <a:pt x="232" y="18235"/>
                  </a:moveTo>
                  <a:cubicBezTo>
                    <a:pt x="-3737" y="15854"/>
                    <a:pt x="44153" y="38078"/>
                    <a:pt x="66907" y="38872"/>
                  </a:cubicBezTo>
                  <a:cubicBezTo>
                    <a:pt x="89661" y="39666"/>
                    <a:pt x="121147" y="29347"/>
                    <a:pt x="136757" y="22997"/>
                  </a:cubicBezTo>
                  <a:cubicBezTo>
                    <a:pt x="152367" y="16647"/>
                    <a:pt x="168242" y="-4255"/>
                    <a:pt x="160569" y="772"/>
                  </a:cubicBezTo>
                  <a:cubicBezTo>
                    <a:pt x="152896" y="5799"/>
                    <a:pt x="114796" y="47075"/>
                    <a:pt x="90719" y="53160"/>
                  </a:cubicBezTo>
                  <a:cubicBezTo>
                    <a:pt x="66642" y="59245"/>
                    <a:pt x="4201" y="20616"/>
                    <a:pt x="232" y="182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66BD73E5-692D-445D-B094-8752973DFD8B}"/>
                </a:ext>
              </a:extLst>
            </p:cNvPr>
            <p:cNvSpPr/>
            <p:nvPr/>
          </p:nvSpPr>
          <p:spPr>
            <a:xfrm>
              <a:off x="1790549" y="8621214"/>
              <a:ext cx="167036" cy="43613"/>
            </a:xfrm>
            <a:custGeom>
              <a:avLst/>
              <a:gdLst>
                <a:gd name="connsiteX0" fmla="*/ 151 w 167036"/>
                <a:gd name="connsiteY0" fmla="*/ 15954 h 43613"/>
                <a:gd name="connsiteX1" fmla="*/ 100164 w 167036"/>
                <a:gd name="connsiteY1" fmla="*/ 31829 h 43613"/>
                <a:gd name="connsiteX2" fmla="*/ 166839 w 167036"/>
                <a:gd name="connsiteY2" fmla="*/ 79 h 43613"/>
                <a:gd name="connsiteX3" fmla="*/ 79526 w 167036"/>
                <a:gd name="connsiteY3" fmla="*/ 42942 h 43613"/>
                <a:gd name="connsiteX4" fmla="*/ 151 w 167036"/>
                <a:gd name="connsiteY4" fmla="*/ 15954 h 4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36" h="43613">
                  <a:moveTo>
                    <a:pt x="151" y="15954"/>
                  </a:moveTo>
                  <a:cubicBezTo>
                    <a:pt x="3591" y="14102"/>
                    <a:pt x="72383" y="34475"/>
                    <a:pt x="100164" y="31829"/>
                  </a:cubicBezTo>
                  <a:cubicBezTo>
                    <a:pt x="127945" y="29183"/>
                    <a:pt x="170279" y="-1773"/>
                    <a:pt x="166839" y="79"/>
                  </a:cubicBezTo>
                  <a:cubicBezTo>
                    <a:pt x="163399" y="1931"/>
                    <a:pt x="106513" y="37386"/>
                    <a:pt x="79526" y="42942"/>
                  </a:cubicBezTo>
                  <a:cubicBezTo>
                    <a:pt x="52539" y="48498"/>
                    <a:pt x="-3289" y="17806"/>
                    <a:pt x="151" y="1595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C15EA569-8C86-4A1B-9FB9-D529221D414C}"/>
                </a:ext>
              </a:extLst>
            </p:cNvPr>
            <p:cNvSpPr/>
            <p:nvPr/>
          </p:nvSpPr>
          <p:spPr>
            <a:xfrm>
              <a:off x="1730012" y="8691047"/>
              <a:ext cx="106213" cy="32185"/>
            </a:xfrm>
            <a:custGeom>
              <a:avLst/>
              <a:gdLst>
                <a:gd name="connsiteX0" fmla="*/ 363 w 106213"/>
                <a:gd name="connsiteY0" fmla="*/ 96 h 32185"/>
                <a:gd name="connsiteX1" fmla="*/ 103551 w 106213"/>
                <a:gd name="connsiteY1" fmla="*/ 22321 h 32185"/>
                <a:gd name="connsiteX2" fmla="*/ 70213 w 106213"/>
                <a:gd name="connsiteY2" fmla="*/ 31846 h 32185"/>
                <a:gd name="connsiteX3" fmla="*/ 363 w 106213"/>
                <a:gd name="connsiteY3" fmla="*/ 96 h 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13" h="32185">
                  <a:moveTo>
                    <a:pt x="363" y="96"/>
                  </a:moveTo>
                  <a:cubicBezTo>
                    <a:pt x="5919" y="-1491"/>
                    <a:pt x="91909" y="17029"/>
                    <a:pt x="103551" y="22321"/>
                  </a:cubicBezTo>
                  <a:cubicBezTo>
                    <a:pt x="115193" y="27613"/>
                    <a:pt x="85823" y="33698"/>
                    <a:pt x="70213" y="31846"/>
                  </a:cubicBezTo>
                  <a:cubicBezTo>
                    <a:pt x="54603" y="29994"/>
                    <a:pt x="-5193" y="1683"/>
                    <a:pt x="363" y="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6B3EF1DD-F55A-42B2-9AA7-549E0760BBB5}"/>
                </a:ext>
              </a:extLst>
            </p:cNvPr>
            <p:cNvSpPr/>
            <p:nvPr/>
          </p:nvSpPr>
          <p:spPr>
            <a:xfrm>
              <a:off x="1679064" y="8743476"/>
              <a:ext cx="161547" cy="31903"/>
            </a:xfrm>
            <a:custGeom>
              <a:avLst/>
              <a:gdLst>
                <a:gd name="connsiteX0" fmla="*/ 511 w 161547"/>
                <a:gd name="connsiteY0" fmla="*/ 55 h 31903"/>
                <a:gd name="connsiteX1" fmla="*/ 105286 w 161547"/>
                <a:gd name="connsiteY1" fmla="*/ 23867 h 31903"/>
                <a:gd name="connsiteX2" fmla="*/ 160849 w 161547"/>
                <a:gd name="connsiteY2" fmla="*/ 14342 h 31903"/>
                <a:gd name="connsiteX3" fmla="*/ 68774 w 161547"/>
                <a:gd name="connsiteY3" fmla="*/ 31805 h 31903"/>
                <a:gd name="connsiteX4" fmla="*/ 511 w 161547"/>
                <a:gd name="connsiteY4" fmla="*/ 55 h 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47" h="31903">
                  <a:moveTo>
                    <a:pt x="511" y="55"/>
                  </a:moveTo>
                  <a:cubicBezTo>
                    <a:pt x="6596" y="-1268"/>
                    <a:pt x="78563" y="21486"/>
                    <a:pt x="105286" y="23867"/>
                  </a:cubicBezTo>
                  <a:cubicBezTo>
                    <a:pt x="132009" y="26248"/>
                    <a:pt x="166934" y="13019"/>
                    <a:pt x="160849" y="14342"/>
                  </a:cubicBezTo>
                  <a:cubicBezTo>
                    <a:pt x="154764" y="15665"/>
                    <a:pt x="93380" y="29688"/>
                    <a:pt x="68774" y="31805"/>
                  </a:cubicBezTo>
                  <a:cubicBezTo>
                    <a:pt x="44168" y="33922"/>
                    <a:pt x="-5574" y="1378"/>
                    <a:pt x="511" y="5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119313E7-0011-4409-8F40-68422C1EBE37}"/>
                </a:ext>
              </a:extLst>
            </p:cNvPr>
            <p:cNvSpPr/>
            <p:nvPr/>
          </p:nvSpPr>
          <p:spPr>
            <a:xfrm>
              <a:off x="1886757" y="8382998"/>
              <a:ext cx="182858" cy="321319"/>
            </a:xfrm>
            <a:custGeom>
              <a:avLst/>
              <a:gdLst>
                <a:gd name="connsiteX0" fmla="*/ 181756 w 182858"/>
                <a:gd name="connsiteY0" fmla="*/ 170 h 321319"/>
                <a:gd name="connsiteX1" fmla="*/ 123018 w 182858"/>
                <a:gd name="connsiteY1" fmla="*/ 192258 h 321319"/>
                <a:gd name="connsiteX2" fmla="*/ 781 w 182858"/>
                <a:gd name="connsiteY2" fmla="*/ 320845 h 321319"/>
                <a:gd name="connsiteX3" fmla="*/ 75393 w 182858"/>
                <a:gd name="connsiteY3" fmla="*/ 227183 h 321319"/>
                <a:gd name="connsiteX4" fmla="*/ 181756 w 182858"/>
                <a:gd name="connsiteY4" fmla="*/ 170 h 3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58" h="321319">
                  <a:moveTo>
                    <a:pt x="181756" y="170"/>
                  </a:moveTo>
                  <a:cubicBezTo>
                    <a:pt x="189693" y="-5651"/>
                    <a:pt x="153180" y="138812"/>
                    <a:pt x="123018" y="192258"/>
                  </a:cubicBezTo>
                  <a:cubicBezTo>
                    <a:pt x="92856" y="245704"/>
                    <a:pt x="8718" y="315024"/>
                    <a:pt x="781" y="320845"/>
                  </a:cubicBezTo>
                  <a:cubicBezTo>
                    <a:pt x="-7156" y="326666"/>
                    <a:pt x="47347" y="277983"/>
                    <a:pt x="75393" y="227183"/>
                  </a:cubicBezTo>
                  <a:cubicBezTo>
                    <a:pt x="103439" y="176383"/>
                    <a:pt x="173819" y="5991"/>
                    <a:pt x="181756" y="1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ECA0C1F1-DCCF-4B91-954F-CD61DA43998D}"/>
                </a:ext>
              </a:extLst>
            </p:cNvPr>
            <p:cNvSpPr/>
            <p:nvPr/>
          </p:nvSpPr>
          <p:spPr>
            <a:xfrm>
              <a:off x="1618465" y="8764146"/>
              <a:ext cx="100537" cy="53174"/>
            </a:xfrm>
            <a:custGeom>
              <a:avLst/>
              <a:gdLst>
                <a:gd name="connsiteX0" fmla="*/ 785 w 100537"/>
                <a:gd name="connsiteY0" fmla="*/ 22 h 53174"/>
                <a:gd name="connsiteX1" fmla="*/ 99210 w 100537"/>
                <a:gd name="connsiteY1" fmla="*/ 44472 h 53174"/>
                <a:gd name="connsiteX2" fmla="*/ 54760 w 100537"/>
                <a:gd name="connsiteY2" fmla="*/ 50822 h 53174"/>
                <a:gd name="connsiteX3" fmla="*/ 785 w 100537"/>
                <a:gd name="connsiteY3" fmla="*/ 22 h 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37" h="53174">
                  <a:moveTo>
                    <a:pt x="785" y="22"/>
                  </a:moveTo>
                  <a:cubicBezTo>
                    <a:pt x="8193" y="-1036"/>
                    <a:pt x="90214" y="36005"/>
                    <a:pt x="99210" y="44472"/>
                  </a:cubicBezTo>
                  <a:cubicBezTo>
                    <a:pt x="108206" y="52939"/>
                    <a:pt x="69048" y="55585"/>
                    <a:pt x="54760" y="50822"/>
                  </a:cubicBezTo>
                  <a:cubicBezTo>
                    <a:pt x="40472" y="46059"/>
                    <a:pt x="-6623" y="1080"/>
                    <a:pt x="785" y="2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E01FD11E-22F4-49AA-AC21-6505FDC9F024}"/>
                </a:ext>
              </a:extLst>
            </p:cNvPr>
            <p:cNvSpPr/>
            <p:nvPr/>
          </p:nvSpPr>
          <p:spPr>
            <a:xfrm>
              <a:off x="1555489" y="8775247"/>
              <a:ext cx="90754" cy="77409"/>
            </a:xfrm>
            <a:custGeom>
              <a:avLst/>
              <a:gdLst>
                <a:gd name="connsiteX0" fmla="*/ 1849 w 90754"/>
                <a:gd name="connsiteY0" fmla="*/ 34 h 77409"/>
                <a:gd name="connsiteX1" fmla="*/ 35186 w 90754"/>
                <a:gd name="connsiteY1" fmla="*/ 65121 h 77409"/>
                <a:gd name="connsiteX2" fmla="*/ 90749 w 90754"/>
                <a:gd name="connsiteY2" fmla="*/ 74646 h 77409"/>
                <a:gd name="connsiteX3" fmla="*/ 1849 w 90754"/>
                <a:gd name="connsiteY3" fmla="*/ 34 h 7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54" h="77409">
                  <a:moveTo>
                    <a:pt x="1849" y="34"/>
                  </a:moveTo>
                  <a:cubicBezTo>
                    <a:pt x="-7412" y="-1554"/>
                    <a:pt x="20369" y="52686"/>
                    <a:pt x="35186" y="65121"/>
                  </a:cubicBezTo>
                  <a:cubicBezTo>
                    <a:pt x="50003" y="77556"/>
                    <a:pt x="89955" y="80202"/>
                    <a:pt x="90749" y="74646"/>
                  </a:cubicBezTo>
                  <a:cubicBezTo>
                    <a:pt x="91543" y="69090"/>
                    <a:pt x="11110" y="1622"/>
                    <a:pt x="1849" y="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44B98D19-4C5E-41EF-B493-5B5FD860867F}"/>
                </a:ext>
              </a:extLst>
            </p:cNvPr>
            <p:cNvSpPr/>
            <p:nvPr/>
          </p:nvSpPr>
          <p:spPr>
            <a:xfrm>
              <a:off x="1465663" y="8800664"/>
              <a:ext cx="57226" cy="66740"/>
            </a:xfrm>
            <a:custGeom>
              <a:avLst/>
              <a:gdLst>
                <a:gd name="connsiteX0" fmla="*/ 26587 w 57226"/>
                <a:gd name="connsiteY0" fmla="*/ 17 h 66740"/>
                <a:gd name="connsiteX1" fmla="*/ 56750 w 57226"/>
                <a:gd name="connsiteY1" fmla="*/ 57167 h 66740"/>
                <a:gd name="connsiteX2" fmla="*/ 1187 w 57226"/>
                <a:gd name="connsiteY2" fmla="*/ 63517 h 66740"/>
                <a:gd name="connsiteX3" fmla="*/ 26587 w 57226"/>
                <a:gd name="connsiteY3" fmla="*/ 17 h 6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26" h="66740">
                  <a:moveTo>
                    <a:pt x="26587" y="17"/>
                  </a:moveTo>
                  <a:cubicBezTo>
                    <a:pt x="35847" y="-1041"/>
                    <a:pt x="60983" y="46584"/>
                    <a:pt x="56750" y="57167"/>
                  </a:cubicBezTo>
                  <a:cubicBezTo>
                    <a:pt x="52517" y="67750"/>
                    <a:pt x="7802" y="69073"/>
                    <a:pt x="1187" y="63517"/>
                  </a:cubicBezTo>
                  <a:cubicBezTo>
                    <a:pt x="-5428" y="57961"/>
                    <a:pt x="17327" y="1075"/>
                    <a:pt x="26587" y="1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4F7196CE-469F-4C20-8BCF-BEE19D3F5B18}"/>
                </a:ext>
              </a:extLst>
            </p:cNvPr>
            <p:cNvSpPr/>
            <p:nvPr/>
          </p:nvSpPr>
          <p:spPr>
            <a:xfrm>
              <a:off x="1219211" y="7505793"/>
              <a:ext cx="501898" cy="1049153"/>
            </a:xfrm>
            <a:custGeom>
              <a:avLst/>
              <a:gdLst>
                <a:gd name="connsiteX0" fmla="*/ 4752 w 501898"/>
                <a:gd name="connsiteY0" fmla="*/ 7425 h 1049153"/>
                <a:gd name="connsiteX1" fmla="*/ 182552 w 501898"/>
                <a:gd name="connsiteY1" fmla="*/ 42350 h 1049153"/>
                <a:gd name="connsiteX2" fmla="*/ 380989 w 501898"/>
                <a:gd name="connsiteY2" fmla="*/ 199513 h 1049153"/>
                <a:gd name="connsiteX3" fmla="*/ 482589 w 501898"/>
                <a:gd name="connsiteY3" fmla="*/ 650363 h 1049153"/>
                <a:gd name="connsiteX4" fmla="*/ 450839 w 501898"/>
                <a:gd name="connsiteY4" fmla="*/ 815463 h 1049153"/>
                <a:gd name="connsiteX5" fmla="*/ 314314 w 501898"/>
                <a:gd name="connsiteY5" fmla="*/ 974213 h 1049153"/>
                <a:gd name="connsiteX6" fmla="*/ 85714 w 501898"/>
                <a:gd name="connsiteY6" fmla="*/ 1045650 h 1049153"/>
                <a:gd name="connsiteX7" fmla="*/ 276214 w 501898"/>
                <a:gd name="connsiteY7" fmla="*/ 1012313 h 1049153"/>
                <a:gd name="connsiteX8" fmla="*/ 479414 w 501898"/>
                <a:gd name="connsiteY8" fmla="*/ 794825 h 1049153"/>
                <a:gd name="connsiteX9" fmla="*/ 485764 w 501898"/>
                <a:gd name="connsiteY9" fmla="*/ 421763 h 1049153"/>
                <a:gd name="connsiteX10" fmla="*/ 380989 w 501898"/>
                <a:gd name="connsiteY10" fmla="*/ 161413 h 1049153"/>
                <a:gd name="connsiteX11" fmla="*/ 4752 w 501898"/>
                <a:gd name="connsiteY11" fmla="*/ 7425 h 104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1898" h="1049153">
                  <a:moveTo>
                    <a:pt x="4752" y="7425"/>
                  </a:moveTo>
                  <a:cubicBezTo>
                    <a:pt x="-28321" y="-12419"/>
                    <a:pt x="119846" y="10335"/>
                    <a:pt x="182552" y="42350"/>
                  </a:cubicBezTo>
                  <a:cubicBezTo>
                    <a:pt x="245258" y="74365"/>
                    <a:pt x="330983" y="98178"/>
                    <a:pt x="380989" y="199513"/>
                  </a:cubicBezTo>
                  <a:cubicBezTo>
                    <a:pt x="430995" y="300848"/>
                    <a:pt x="470947" y="547705"/>
                    <a:pt x="482589" y="650363"/>
                  </a:cubicBezTo>
                  <a:cubicBezTo>
                    <a:pt x="494231" y="753021"/>
                    <a:pt x="478885" y="761488"/>
                    <a:pt x="450839" y="815463"/>
                  </a:cubicBezTo>
                  <a:cubicBezTo>
                    <a:pt x="422793" y="869438"/>
                    <a:pt x="375168" y="935849"/>
                    <a:pt x="314314" y="974213"/>
                  </a:cubicBezTo>
                  <a:cubicBezTo>
                    <a:pt x="253460" y="1012577"/>
                    <a:pt x="92064" y="1039300"/>
                    <a:pt x="85714" y="1045650"/>
                  </a:cubicBezTo>
                  <a:cubicBezTo>
                    <a:pt x="79364" y="1052000"/>
                    <a:pt x="210597" y="1054117"/>
                    <a:pt x="276214" y="1012313"/>
                  </a:cubicBezTo>
                  <a:cubicBezTo>
                    <a:pt x="341831" y="970509"/>
                    <a:pt x="444489" y="893250"/>
                    <a:pt x="479414" y="794825"/>
                  </a:cubicBezTo>
                  <a:cubicBezTo>
                    <a:pt x="514339" y="696400"/>
                    <a:pt x="502168" y="527332"/>
                    <a:pt x="485764" y="421763"/>
                  </a:cubicBezTo>
                  <a:cubicBezTo>
                    <a:pt x="469360" y="316194"/>
                    <a:pt x="456924" y="231792"/>
                    <a:pt x="380989" y="161413"/>
                  </a:cubicBezTo>
                  <a:cubicBezTo>
                    <a:pt x="305054" y="91034"/>
                    <a:pt x="37825" y="27269"/>
                    <a:pt x="4752" y="74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465C5A11-2378-4D0D-9B6A-F6375864120A}"/>
                </a:ext>
              </a:extLst>
            </p:cNvPr>
            <p:cNvSpPr/>
            <p:nvPr/>
          </p:nvSpPr>
          <p:spPr>
            <a:xfrm>
              <a:off x="878278" y="7508116"/>
              <a:ext cx="425610" cy="1037980"/>
            </a:xfrm>
            <a:custGeom>
              <a:avLst/>
              <a:gdLst>
                <a:gd name="connsiteX0" fmla="*/ 361560 w 425610"/>
                <a:gd name="connsiteY0" fmla="*/ 5102 h 1037980"/>
                <a:gd name="connsiteX1" fmla="*/ 140897 w 425610"/>
                <a:gd name="connsiteY1" fmla="*/ 97177 h 1037980"/>
                <a:gd name="connsiteX2" fmla="*/ 23422 w 425610"/>
                <a:gd name="connsiteY2" fmla="*/ 373402 h 1037980"/>
                <a:gd name="connsiteX3" fmla="*/ 39297 w 425610"/>
                <a:gd name="connsiteY3" fmla="*/ 660740 h 1037980"/>
                <a:gd name="connsiteX4" fmla="*/ 107560 w 425610"/>
                <a:gd name="connsiteY4" fmla="*/ 825840 h 1037980"/>
                <a:gd name="connsiteX5" fmla="*/ 256785 w 425610"/>
                <a:gd name="connsiteY5" fmla="*/ 967127 h 1037980"/>
                <a:gd name="connsiteX6" fmla="*/ 418710 w 425610"/>
                <a:gd name="connsiteY6" fmla="*/ 1025865 h 1037980"/>
                <a:gd name="connsiteX7" fmla="*/ 12310 w 425610"/>
                <a:gd name="connsiteY7" fmla="*/ 733765 h 1037980"/>
                <a:gd name="connsiteX8" fmla="*/ 128197 w 425610"/>
                <a:gd name="connsiteY8" fmla="*/ 92415 h 1037980"/>
                <a:gd name="connsiteX9" fmla="*/ 361560 w 425610"/>
                <a:gd name="connsiteY9" fmla="*/ 5102 h 103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610" h="1037980">
                  <a:moveTo>
                    <a:pt x="361560" y="5102"/>
                  </a:moveTo>
                  <a:cubicBezTo>
                    <a:pt x="363677" y="5896"/>
                    <a:pt x="197253" y="35794"/>
                    <a:pt x="140897" y="97177"/>
                  </a:cubicBezTo>
                  <a:cubicBezTo>
                    <a:pt x="84541" y="158560"/>
                    <a:pt x="40355" y="279475"/>
                    <a:pt x="23422" y="373402"/>
                  </a:cubicBezTo>
                  <a:cubicBezTo>
                    <a:pt x="6489" y="467329"/>
                    <a:pt x="25274" y="585334"/>
                    <a:pt x="39297" y="660740"/>
                  </a:cubicBezTo>
                  <a:cubicBezTo>
                    <a:pt x="53320" y="736146"/>
                    <a:pt x="71312" y="774776"/>
                    <a:pt x="107560" y="825840"/>
                  </a:cubicBezTo>
                  <a:cubicBezTo>
                    <a:pt x="143808" y="876905"/>
                    <a:pt x="204927" y="933790"/>
                    <a:pt x="256785" y="967127"/>
                  </a:cubicBezTo>
                  <a:cubicBezTo>
                    <a:pt x="308643" y="1000465"/>
                    <a:pt x="459456" y="1064759"/>
                    <a:pt x="418710" y="1025865"/>
                  </a:cubicBezTo>
                  <a:cubicBezTo>
                    <a:pt x="377964" y="986971"/>
                    <a:pt x="60729" y="889340"/>
                    <a:pt x="12310" y="733765"/>
                  </a:cubicBezTo>
                  <a:cubicBezTo>
                    <a:pt x="-36109" y="578190"/>
                    <a:pt x="69989" y="215182"/>
                    <a:pt x="128197" y="92415"/>
                  </a:cubicBezTo>
                  <a:cubicBezTo>
                    <a:pt x="186405" y="-30352"/>
                    <a:pt x="359443" y="4308"/>
                    <a:pt x="361560" y="510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14832AFA-E1EE-43C4-B453-C7807DE0CF18}"/>
                </a:ext>
              </a:extLst>
            </p:cNvPr>
            <p:cNvSpPr/>
            <p:nvPr/>
          </p:nvSpPr>
          <p:spPr>
            <a:xfrm>
              <a:off x="954944" y="7564954"/>
              <a:ext cx="400894" cy="710623"/>
            </a:xfrm>
            <a:custGeom>
              <a:avLst/>
              <a:gdLst>
                <a:gd name="connsiteX0" fmla="*/ 399194 w 400894"/>
                <a:gd name="connsiteY0" fmla="*/ 24464 h 710623"/>
                <a:gd name="connsiteX1" fmla="*/ 303944 w 400894"/>
                <a:gd name="connsiteY1" fmla="*/ 16527 h 710623"/>
                <a:gd name="connsiteX2" fmla="*/ 134081 w 400894"/>
                <a:gd name="connsiteY2" fmla="*/ 122889 h 710623"/>
                <a:gd name="connsiteX3" fmla="*/ 42006 w 400894"/>
                <a:gd name="connsiteY3" fmla="*/ 349902 h 710623"/>
                <a:gd name="connsiteX4" fmla="*/ 65819 w 400894"/>
                <a:gd name="connsiteY4" fmla="*/ 543577 h 710623"/>
                <a:gd name="connsiteX5" fmla="*/ 89631 w 400894"/>
                <a:gd name="connsiteY5" fmla="*/ 627714 h 710623"/>
                <a:gd name="connsiteX6" fmla="*/ 143606 w 400894"/>
                <a:gd name="connsiteY6" fmla="*/ 710264 h 710623"/>
                <a:gd name="connsiteX7" fmla="*/ 59469 w 400894"/>
                <a:gd name="connsiteY7" fmla="*/ 594377 h 710623"/>
                <a:gd name="connsiteX8" fmla="*/ 11844 w 400894"/>
                <a:gd name="connsiteY8" fmla="*/ 507064 h 710623"/>
                <a:gd name="connsiteX9" fmla="*/ 8669 w 400894"/>
                <a:gd name="connsiteY9" fmla="*/ 314977 h 710623"/>
                <a:gd name="connsiteX10" fmla="*/ 113444 w 400894"/>
                <a:gd name="connsiteY10" fmla="*/ 118127 h 710623"/>
                <a:gd name="connsiteX11" fmla="*/ 226156 w 400894"/>
                <a:gd name="connsiteY11" fmla="*/ 5414 h 710623"/>
                <a:gd name="connsiteX12" fmla="*/ 399194 w 400894"/>
                <a:gd name="connsiteY12" fmla="*/ 24464 h 71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894" h="710623">
                  <a:moveTo>
                    <a:pt x="399194" y="24464"/>
                  </a:moveTo>
                  <a:cubicBezTo>
                    <a:pt x="412159" y="26316"/>
                    <a:pt x="348129" y="123"/>
                    <a:pt x="303944" y="16527"/>
                  </a:cubicBezTo>
                  <a:cubicBezTo>
                    <a:pt x="259758" y="32931"/>
                    <a:pt x="177737" y="67327"/>
                    <a:pt x="134081" y="122889"/>
                  </a:cubicBezTo>
                  <a:cubicBezTo>
                    <a:pt x="90425" y="178452"/>
                    <a:pt x="53383" y="279787"/>
                    <a:pt x="42006" y="349902"/>
                  </a:cubicBezTo>
                  <a:cubicBezTo>
                    <a:pt x="30629" y="420017"/>
                    <a:pt x="57882" y="497275"/>
                    <a:pt x="65819" y="543577"/>
                  </a:cubicBezTo>
                  <a:cubicBezTo>
                    <a:pt x="73756" y="589879"/>
                    <a:pt x="76666" y="599933"/>
                    <a:pt x="89631" y="627714"/>
                  </a:cubicBezTo>
                  <a:cubicBezTo>
                    <a:pt x="102595" y="655495"/>
                    <a:pt x="148633" y="715820"/>
                    <a:pt x="143606" y="710264"/>
                  </a:cubicBezTo>
                  <a:cubicBezTo>
                    <a:pt x="138579" y="704708"/>
                    <a:pt x="81429" y="628244"/>
                    <a:pt x="59469" y="594377"/>
                  </a:cubicBezTo>
                  <a:cubicBezTo>
                    <a:pt x="37509" y="560510"/>
                    <a:pt x="20311" y="553631"/>
                    <a:pt x="11844" y="507064"/>
                  </a:cubicBezTo>
                  <a:cubicBezTo>
                    <a:pt x="3377" y="460497"/>
                    <a:pt x="-8264" y="379800"/>
                    <a:pt x="8669" y="314977"/>
                  </a:cubicBezTo>
                  <a:cubicBezTo>
                    <a:pt x="25602" y="250154"/>
                    <a:pt x="77196" y="169721"/>
                    <a:pt x="113444" y="118127"/>
                  </a:cubicBezTo>
                  <a:cubicBezTo>
                    <a:pt x="149692" y="66533"/>
                    <a:pt x="176414" y="24199"/>
                    <a:pt x="226156" y="5414"/>
                  </a:cubicBezTo>
                  <a:cubicBezTo>
                    <a:pt x="275898" y="-13372"/>
                    <a:pt x="386229" y="22612"/>
                    <a:pt x="399194" y="2446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FFCC8AE6-9EE1-4103-BA9C-3C64A6675580}"/>
                </a:ext>
              </a:extLst>
            </p:cNvPr>
            <p:cNvSpPr/>
            <p:nvPr/>
          </p:nvSpPr>
          <p:spPr>
            <a:xfrm>
              <a:off x="1108116" y="8099105"/>
              <a:ext cx="397055" cy="270454"/>
            </a:xfrm>
            <a:custGeom>
              <a:avLst/>
              <a:gdLst>
                <a:gd name="connsiteX0" fmla="*/ 4722 w 397055"/>
                <a:gd name="connsiteY0" fmla="*/ 1488 h 270454"/>
                <a:gd name="connsiteX1" fmla="*/ 206334 w 397055"/>
                <a:gd name="connsiteY1" fmla="*/ 249138 h 270454"/>
                <a:gd name="connsiteX2" fmla="*/ 396834 w 397055"/>
                <a:gd name="connsiteY2" fmla="*/ 255488 h 270454"/>
                <a:gd name="connsiteX3" fmla="*/ 168234 w 397055"/>
                <a:gd name="connsiteY3" fmla="*/ 233263 h 270454"/>
                <a:gd name="connsiteX4" fmla="*/ 71397 w 397055"/>
                <a:gd name="connsiteY4" fmla="*/ 149126 h 270454"/>
                <a:gd name="connsiteX5" fmla="*/ 4722 w 397055"/>
                <a:gd name="connsiteY5" fmla="*/ 1488 h 27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055" h="270454">
                  <a:moveTo>
                    <a:pt x="4722" y="1488"/>
                  </a:moveTo>
                  <a:cubicBezTo>
                    <a:pt x="27211" y="18157"/>
                    <a:pt x="140982" y="206805"/>
                    <a:pt x="206334" y="249138"/>
                  </a:cubicBezTo>
                  <a:cubicBezTo>
                    <a:pt x="271686" y="291471"/>
                    <a:pt x="403184" y="258134"/>
                    <a:pt x="396834" y="255488"/>
                  </a:cubicBezTo>
                  <a:cubicBezTo>
                    <a:pt x="390484" y="252842"/>
                    <a:pt x="222474" y="250990"/>
                    <a:pt x="168234" y="233263"/>
                  </a:cubicBezTo>
                  <a:cubicBezTo>
                    <a:pt x="113995" y="215536"/>
                    <a:pt x="96797" y="185374"/>
                    <a:pt x="71397" y="149126"/>
                  </a:cubicBezTo>
                  <a:cubicBezTo>
                    <a:pt x="45997" y="112878"/>
                    <a:pt x="-17767" y="-15181"/>
                    <a:pt x="4722" y="14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BA21B9A8-CCDE-4569-B748-9E56280CC74C}"/>
                </a:ext>
              </a:extLst>
            </p:cNvPr>
            <p:cNvSpPr/>
            <p:nvPr/>
          </p:nvSpPr>
          <p:spPr>
            <a:xfrm>
              <a:off x="939266" y="8119089"/>
              <a:ext cx="278356" cy="360923"/>
            </a:xfrm>
            <a:custGeom>
              <a:avLst/>
              <a:gdLst>
                <a:gd name="connsiteX0" fmla="*/ 2122 w 278356"/>
                <a:gd name="connsiteY0" fmla="*/ 2142 h 360923"/>
                <a:gd name="connsiteX1" fmla="*/ 149759 w 278356"/>
                <a:gd name="connsiteY1" fmla="*/ 270429 h 360923"/>
                <a:gd name="connsiteX2" fmla="*/ 278347 w 278356"/>
                <a:gd name="connsiteY2" fmla="*/ 360917 h 360923"/>
                <a:gd name="connsiteX3" fmla="*/ 156109 w 278356"/>
                <a:gd name="connsiteY3" fmla="*/ 267254 h 360923"/>
                <a:gd name="connsiteX4" fmla="*/ 68797 w 278356"/>
                <a:gd name="connsiteY4" fmla="*/ 149779 h 360923"/>
                <a:gd name="connsiteX5" fmla="*/ 2122 w 278356"/>
                <a:gd name="connsiteY5" fmla="*/ 2142 h 36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356" h="360923">
                  <a:moveTo>
                    <a:pt x="2122" y="2142"/>
                  </a:moveTo>
                  <a:cubicBezTo>
                    <a:pt x="15616" y="22250"/>
                    <a:pt x="103722" y="210633"/>
                    <a:pt x="149759" y="270429"/>
                  </a:cubicBezTo>
                  <a:cubicBezTo>
                    <a:pt x="195797" y="330225"/>
                    <a:pt x="277289" y="361446"/>
                    <a:pt x="278347" y="360917"/>
                  </a:cubicBezTo>
                  <a:cubicBezTo>
                    <a:pt x="279405" y="360388"/>
                    <a:pt x="191034" y="302443"/>
                    <a:pt x="156109" y="267254"/>
                  </a:cubicBezTo>
                  <a:cubicBezTo>
                    <a:pt x="121184" y="232065"/>
                    <a:pt x="94726" y="190525"/>
                    <a:pt x="68797" y="149779"/>
                  </a:cubicBezTo>
                  <a:cubicBezTo>
                    <a:pt x="42868" y="109033"/>
                    <a:pt x="-11372" y="-17966"/>
                    <a:pt x="2122" y="214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9E5506F2-4F12-464B-A0A3-3446FE10CE62}"/>
                </a:ext>
              </a:extLst>
            </p:cNvPr>
            <p:cNvSpPr/>
            <p:nvPr/>
          </p:nvSpPr>
          <p:spPr>
            <a:xfrm>
              <a:off x="1085477" y="8303274"/>
              <a:ext cx="356387" cy="174006"/>
            </a:xfrm>
            <a:custGeom>
              <a:avLst/>
              <a:gdLst>
                <a:gd name="connsiteX0" fmla="*/ 13073 w 356387"/>
                <a:gd name="connsiteY0" fmla="*/ 2107 h 174006"/>
                <a:gd name="connsiteX1" fmla="*/ 273423 w 356387"/>
                <a:gd name="connsiteY1" fmla="*/ 164032 h 174006"/>
                <a:gd name="connsiteX2" fmla="*/ 352798 w 356387"/>
                <a:gd name="connsiteY2" fmla="*/ 156094 h 174006"/>
                <a:gd name="connsiteX3" fmla="*/ 178173 w 356387"/>
                <a:gd name="connsiteY3" fmla="*/ 152919 h 174006"/>
                <a:gd name="connsiteX4" fmla="*/ 52761 w 356387"/>
                <a:gd name="connsiteY4" fmla="*/ 75132 h 174006"/>
                <a:gd name="connsiteX5" fmla="*/ 13073 w 356387"/>
                <a:gd name="connsiteY5" fmla="*/ 2107 h 17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387" h="174006">
                  <a:moveTo>
                    <a:pt x="13073" y="2107"/>
                  </a:moveTo>
                  <a:cubicBezTo>
                    <a:pt x="49850" y="16924"/>
                    <a:pt x="216802" y="138367"/>
                    <a:pt x="273423" y="164032"/>
                  </a:cubicBezTo>
                  <a:cubicBezTo>
                    <a:pt x="330044" y="189697"/>
                    <a:pt x="368673" y="157946"/>
                    <a:pt x="352798" y="156094"/>
                  </a:cubicBezTo>
                  <a:cubicBezTo>
                    <a:pt x="336923" y="154242"/>
                    <a:pt x="228179" y="166413"/>
                    <a:pt x="178173" y="152919"/>
                  </a:cubicBezTo>
                  <a:cubicBezTo>
                    <a:pt x="128167" y="139425"/>
                    <a:pt x="79484" y="95505"/>
                    <a:pt x="52761" y="75132"/>
                  </a:cubicBezTo>
                  <a:cubicBezTo>
                    <a:pt x="26038" y="54759"/>
                    <a:pt x="-23704" y="-12710"/>
                    <a:pt x="13073" y="21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183E35E5-53C9-469D-8163-87B2066E53E3}"/>
                </a:ext>
              </a:extLst>
            </p:cNvPr>
            <p:cNvSpPr/>
            <p:nvPr/>
          </p:nvSpPr>
          <p:spPr>
            <a:xfrm>
              <a:off x="1243173" y="7681033"/>
              <a:ext cx="250762" cy="45483"/>
            </a:xfrm>
            <a:custGeom>
              <a:avLst/>
              <a:gdLst>
                <a:gd name="connsiteX0" fmla="*/ 250665 w 250762"/>
                <a:gd name="connsiteY0" fmla="*/ 29035 h 45483"/>
                <a:gd name="connsiteX1" fmla="*/ 74452 w 250762"/>
                <a:gd name="connsiteY1" fmla="*/ 40148 h 45483"/>
                <a:gd name="connsiteX2" fmla="*/ 42702 w 250762"/>
                <a:gd name="connsiteY2" fmla="*/ 44910 h 45483"/>
                <a:gd name="connsiteX3" fmla="*/ 1427 w 250762"/>
                <a:gd name="connsiteY3" fmla="*/ 27448 h 45483"/>
                <a:gd name="connsiteX4" fmla="*/ 98265 w 250762"/>
                <a:gd name="connsiteY4" fmla="*/ 460 h 45483"/>
                <a:gd name="connsiteX5" fmla="*/ 250665 w 250762"/>
                <a:gd name="connsiteY5" fmla="*/ 29035 h 4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762" h="45483">
                  <a:moveTo>
                    <a:pt x="250665" y="29035"/>
                  </a:moveTo>
                  <a:cubicBezTo>
                    <a:pt x="246696" y="35650"/>
                    <a:pt x="109112" y="37502"/>
                    <a:pt x="74452" y="40148"/>
                  </a:cubicBezTo>
                  <a:cubicBezTo>
                    <a:pt x="39791" y="42794"/>
                    <a:pt x="54873" y="47027"/>
                    <a:pt x="42702" y="44910"/>
                  </a:cubicBezTo>
                  <a:cubicBezTo>
                    <a:pt x="30531" y="42793"/>
                    <a:pt x="-7834" y="34856"/>
                    <a:pt x="1427" y="27448"/>
                  </a:cubicBezTo>
                  <a:cubicBezTo>
                    <a:pt x="10688" y="20040"/>
                    <a:pt x="59636" y="4693"/>
                    <a:pt x="98265" y="460"/>
                  </a:cubicBezTo>
                  <a:cubicBezTo>
                    <a:pt x="136894" y="-3773"/>
                    <a:pt x="254634" y="22420"/>
                    <a:pt x="250665" y="290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CC3E89A9-67B1-4D50-9D42-A535CCC64CDD}"/>
                </a:ext>
              </a:extLst>
            </p:cNvPr>
            <p:cNvSpPr/>
            <p:nvPr/>
          </p:nvSpPr>
          <p:spPr>
            <a:xfrm>
              <a:off x="1109952" y="7808393"/>
              <a:ext cx="112790" cy="338747"/>
            </a:xfrm>
            <a:custGeom>
              <a:avLst/>
              <a:gdLst>
                <a:gd name="connsiteX0" fmla="*/ 112423 w 112790"/>
                <a:gd name="connsiteY0" fmla="*/ 100 h 338747"/>
                <a:gd name="connsiteX1" fmla="*/ 42573 w 112790"/>
                <a:gd name="connsiteY1" fmla="*/ 96938 h 338747"/>
                <a:gd name="connsiteX2" fmla="*/ 48923 w 112790"/>
                <a:gd name="connsiteY2" fmla="*/ 230288 h 338747"/>
                <a:gd name="connsiteX3" fmla="*/ 83848 w 112790"/>
                <a:gd name="connsiteY3" fmla="*/ 338238 h 338747"/>
                <a:gd name="connsiteX4" fmla="*/ 10823 w 112790"/>
                <a:gd name="connsiteY4" fmla="*/ 185838 h 338747"/>
                <a:gd name="connsiteX5" fmla="*/ 7648 w 112790"/>
                <a:gd name="connsiteY5" fmla="*/ 81063 h 338747"/>
                <a:gd name="connsiteX6" fmla="*/ 112423 w 112790"/>
                <a:gd name="connsiteY6" fmla="*/ 100 h 3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338747">
                  <a:moveTo>
                    <a:pt x="112423" y="100"/>
                  </a:moveTo>
                  <a:cubicBezTo>
                    <a:pt x="118244" y="2746"/>
                    <a:pt x="53156" y="58573"/>
                    <a:pt x="42573" y="96938"/>
                  </a:cubicBezTo>
                  <a:cubicBezTo>
                    <a:pt x="31990" y="135303"/>
                    <a:pt x="42044" y="190071"/>
                    <a:pt x="48923" y="230288"/>
                  </a:cubicBezTo>
                  <a:cubicBezTo>
                    <a:pt x="55802" y="270505"/>
                    <a:pt x="90198" y="345646"/>
                    <a:pt x="83848" y="338238"/>
                  </a:cubicBezTo>
                  <a:cubicBezTo>
                    <a:pt x="77498" y="330830"/>
                    <a:pt x="23523" y="228701"/>
                    <a:pt x="10823" y="185838"/>
                  </a:cubicBezTo>
                  <a:cubicBezTo>
                    <a:pt x="-1877" y="142976"/>
                    <a:pt x="-3994" y="114400"/>
                    <a:pt x="7648" y="81063"/>
                  </a:cubicBezTo>
                  <a:cubicBezTo>
                    <a:pt x="19290" y="47726"/>
                    <a:pt x="106602" y="-2546"/>
                    <a:pt x="112423" y="10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55085102-DA06-446E-BE85-E404D483ED34}"/>
                </a:ext>
              </a:extLst>
            </p:cNvPr>
            <p:cNvSpPr/>
            <p:nvPr/>
          </p:nvSpPr>
          <p:spPr>
            <a:xfrm>
              <a:off x="1250360" y="8072011"/>
              <a:ext cx="295258" cy="191221"/>
            </a:xfrm>
            <a:custGeom>
              <a:avLst/>
              <a:gdLst>
                <a:gd name="connsiteX0" fmla="*/ 2178 w 295258"/>
                <a:gd name="connsiteY0" fmla="*/ 7 h 191221"/>
                <a:gd name="connsiteX1" fmla="*/ 83140 w 295258"/>
                <a:gd name="connsiteY1" fmla="*/ 138120 h 191221"/>
                <a:gd name="connsiteX2" fmla="*/ 208553 w 295258"/>
                <a:gd name="connsiteY2" fmla="*/ 185745 h 191221"/>
                <a:gd name="connsiteX3" fmla="*/ 289515 w 295258"/>
                <a:gd name="connsiteY3" fmla="*/ 184157 h 191221"/>
                <a:gd name="connsiteX4" fmla="*/ 48215 w 295258"/>
                <a:gd name="connsiteY4" fmla="*/ 131770 h 191221"/>
                <a:gd name="connsiteX5" fmla="*/ 2178 w 295258"/>
                <a:gd name="connsiteY5" fmla="*/ 7 h 19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58" h="191221">
                  <a:moveTo>
                    <a:pt x="2178" y="7"/>
                  </a:moveTo>
                  <a:cubicBezTo>
                    <a:pt x="7999" y="1065"/>
                    <a:pt x="48744" y="107164"/>
                    <a:pt x="83140" y="138120"/>
                  </a:cubicBezTo>
                  <a:cubicBezTo>
                    <a:pt x="117536" y="169076"/>
                    <a:pt x="174157" y="178072"/>
                    <a:pt x="208553" y="185745"/>
                  </a:cubicBezTo>
                  <a:cubicBezTo>
                    <a:pt x="242949" y="193418"/>
                    <a:pt x="316238" y="193153"/>
                    <a:pt x="289515" y="184157"/>
                  </a:cubicBezTo>
                  <a:cubicBezTo>
                    <a:pt x="262792" y="175161"/>
                    <a:pt x="97163" y="158757"/>
                    <a:pt x="48215" y="131770"/>
                  </a:cubicBezTo>
                  <a:cubicBezTo>
                    <a:pt x="-733" y="104783"/>
                    <a:pt x="-3643" y="-1051"/>
                    <a:pt x="2178" y="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E3FBFAA1-59D3-49AF-B73B-12406A87285E}"/>
                </a:ext>
              </a:extLst>
            </p:cNvPr>
            <p:cNvSpPr/>
            <p:nvPr/>
          </p:nvSpPr>
          <p:spPr>
            <a:xfrm>
              <a:off x="1279985" y="8273611"/>
              <a:ext cx="280458" cy="47654"/>
            </a:xfrm>
            <a:custGeom>
              <a:avLst/>
              <a:gdLst>
                <a:gd name="connsiteX0" fmla="*/ 1128 w 280458"/>
                <a:gd name="connsiteY0" fmla="*/ 20 h 47654"/>
                <a:gd name="connsiteX1" fmla="*/ 117015 w 280458"/>
                <a:gd name="connsiteY1" fmla="*/ 41295 h 47654"/>
                <a:gd name="connsiteX2" fmla="*/ 278940 w 280458"/>
                <a:gd name="connsiteY2" fmla="*/ 9545 h 47654"/>
                <a:gd name="connsiteX3" fmla="*/ 186865 w 280458"/>
                <a:gd name="connsiteY3" fmla="*/ 47645 h 47654"/>
                <a:gd name="connsiteX4" fmla="*/ 1128 w 280458"/>
                <a:gd name="connsiteY4" fmla="*/ 20 h 4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58" h="47654">
                  <a:moveTo>
                    <a:pt x="1128" y="20"/>
                  </a:moveTo>
                  <a:cubicBezTo>
                    <a:pt x="-10514" y="-1038"/>
                    <a:pt x="70713" y="39708"/>
                    <a:pt x="117015" y="41295"/>
                  </a:cubicBezTo>
                  <a:cubicBezTo>
                    <a:pt x="163317" y="42882"/>
                    <a:pt x="267298" y="8487"/>
                    <a:pt x="278940" y="9545"/>
                  </a:cubicBezTo>
                  <a:cubicBezTo>
                    <a:pt x="290582" y="10603"/>
                    <a:pt x="232902" y="46851"/>
                    <a:pt x="186865" y="47645"/>
                  </a:cubicBezTo>
                  <a:cubicBezTo>
                    <a:pt x="140828" y="48439"/>
                    <a:pt x="12770" y="1078"/>
                    <a:pt x="1128" y="2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8DDCA89F-152F-4F28-AB60-2532242D9108}"/>
                </a:ext>
              </a:extLst>
            </p:cNvPr>
            <p:cNvSpPr/>
            <p:nvPr/>
          </p:nvSpPr>
          <p:spPr>
            <a:xfrm>
              <a:off x="1196975" y="7732261"/>
              <a:ext cx="132434" cy="118274"/>
            </a:xfrm>
            <a:custGeom>
              <a:avLst/>
              <a:gdLst>
                <a:gd name="connsiteX0" fmla="*/ 0 w 132434"/>
                <a:gd name="connsiteY0" fmla="*/ 42895 h 118274"/>
                <a:gd name="connsiteX1" fmla="*/ 82550 w 132434"/>
                <a:gd name="connsiteY1" fmla="*/ 115920 h 118274"/>
                <a:gd name="connsiteX2" fmla="*/ 130175 w 132434"/>
                <a:gd name="connsiteY2" fmla="*/ 96870 h 118274"/>
                <a:gd name="connsiteX3" fmla="*/ 122238 w 132434"/>
                <a:gd name="connsiteY3" fmla="*/ 61945 h 118274"/>
                <a:gd name="connsiteX4" fmla="*/ 100013 w 132434"/>
                <a:gd name="connsiteY4" fmla="*/ 17495 h 118274"/>
                <a:gd name="connsiteX5" fmla="*/ 82550 w 132434"/>
                <a:gd name="connsiteY5" fmla="*/ 32 h 118274"/>
                <a:gd name="connsiteX6" fmla="*/ 0 w 132434"/>
                <a:gd name="connsiteY6" fmla="*/ 42895 h 11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34" h="118274">
                  <a:moveTo>
                    <a:pt x="0" y="42895"/>
                  </a:moveTo>
                  <a:cubicBezTo>
                    <a:pt x="0" y="62210"/>
                    <a:pt x="60854" y="106924"/>
                    <a:pt x="82550" y="115920"/>
                  </a:cubicBezTo>
                  <a:cubicBezTo>
                    <a:pt x="104246" y="124916"/>
                    <a:pt x="123560" y="105866"/>
                    <a:pt x="130175" y="96870"/>
                  </a:cubicBezTo>
                  <a:cubicBezTo>
                    <a:pt x="136790" y="87874"/>
                    <a:pt x="127265" y="75174"/>
                    <a:pt x="122238" y="61945"/>
                  </a:cubicBezTo>
                  <a:cubicBezTo>
                    <a:pt x="117211" y="48716"/>
                    <a:pt x="106628" y="27814"/>
                    <a:pt x="100013" y="17495"/>
                  </a:cubicBezTo>
                  <a:cubicBezTo>
                    <a:pt x="93398" y="7176"/>
                    <a:pt x="97367" y="1090"/>
                    <a:pt x="82550" y="32"/>
                  </a:cubicBezTo>
                  <a:cubicBezTo>
                    <a:pt x="67733" y="-1026"/>
                    <a:pt x="0" y="23580"/>
                    <a:pt x="0" y="428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0A4D182C-870E-40E6-A97B-A60806B5D270}"/>
                </a:ext>
              </a:extLst>
            </p:cNvPr>
            <p:cNvSpPr/>
            <p:nvPr/>
          </p:nvSpPr>
          <p:spPr>
            <a:xfrm>
              <a:off x="1398411" y="7866187"/>
              <a:ext cx="194022" cy="251615"/>
            </a:xfrm>
            <a:custGeom>
              <a:avLst/>
              <a:gdLst>
                <a:gd name="connsiteX0" fmla="*/ 4939 w 194022"/>
                <a:gd name="connsiteY0" fmla="*/ 39144 h 251615"/>
                <a:gd name="connsiteX1" fmla="*/ 130352 w 194022"/>
                <a:gd name="connsiteY1" fmla="*/ 5806 h 251615"/>
                <a:gd name="connsiteX2" fmla="*/ 193852 w 194022"/>
                <a:gd name="connsiteY2" fmla="*/ 107406 h 251615"/>
                <a:gd name="connsiteX3" fmla="*/ 112889 w 194022"/>
                <a:gd name="connsiteY3" fmla="*/ 237581 h 251615"/>
                <a:gd name="connsiteX4" fmla="*/ 12877 w 194022"/>
                <a:gd name="connsiteY4" fmla="*/ 177256 h 251615"/>
                <a:gd name="connsiteX5" fmla="*/ 76377 w 194022"/>
                <a:gd name="connsiteY5" fmla="*/ 245519 h 251615"/>
                <a:gd name="connsiteX6" fmla="*/ 150989 w 194022"/>
                <a:gd name="connsiteY6" fmla="*/ 231231 h 251615"/>
                <a:gd name="connsiteX7" fmla="*/ 187502 w 194022"/>
                <a:gd name="connsiteY7" fmla="*/ 94706 h 251615"/>
                <a:gd name="connsiteX8" fmla="*/ 38277 w 194022"/>
                <a:gd name="connsiteY8" fmla="*/ 1044 h 251615"/>
                <a:gd name="connsiteX9" fmla="*/ 4939 w 194022"/>
                <a:gd name="connsiteY9" fmla="*/ 39144 h 25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022" h="251615">
                  <a:moveTo>
                    <a:pt x="4939" y="39144"/>
                  </a:moveTo>
                  <a:cubicBezTo>
                    <a:pt x="20285" y="39938"/>
                    <a:pt x="98867" y="-5571"/>
                    <a:pt x="130352" y="5806"/>
                  </a:cubicBezTo>
                  <a:cubicBezTo>
                    <a:pt x="161837" y="17183"/>
                    <a:pt x="196763" y="68777"/>
                    <a:pt x="193852" y="107406"/>
                  </a:cubicBezTo>
                  <a:cubicBezTo>
                    <a:pt x="190941" y="146035"/>
                    <a:pt x="143051" y="225939"/>
                    <a:pt x="112889" y="237581"/>
                  </a:cubicBezTo>
                  <a:cubicBezTo>
                    <a:pt x="82727" y="249223"/>
                    <a:pt x="18962" y="175933"/>
                    <a:pt x="12877" y="177256"/>
                  </a:cubicBezTo>
                  <a:cubicBezTo>
                    <a:pt x="6792" y="178579"/>
                    <a:pt x="53359" y="236523"/>
                    <a:pt x="76377" y="245519"/>
                  </a:cubicBezTo>
                  <a:cubicBezTo>
                    <a:pt x="99395" y="254515"/>
                    <a:pt x="132468" y="256367"/>
                    <a:pt x="150989" y="231231"/>
                  </a:cubicBezTo>
                  <a:cubicBezTo>
                    <a:pt x="169510" y="206095"/>
                    <a:pt x="206287" y="133070"/>
                    <a:pt x="187502" y="94706"/>
                  </a:cubicBezTo>
                  <a:cubicBezTo>
                    <a:pt x="168717" y="56342"/>
                    <a:pt x="63942" y="9511"/>
                    <a:pt x="38277" y="1044"/>
                  </a:cubicBezTo>
                  <a:cubicBezTo>
                    <a:pt x="12612" y="-7423"/>
                    <a:pt x="-10407" y="38350"/>
                    <a:pt x="4939" y="3914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D38298BF-6C65-41EE-B51E-F4A904B81E85}"/>
                </a:ext>
              </a:extLst>
            </p:cNvPr>
            <p:cNvSpPr/>
            <p:nvPr/>
          </p:nvSpPr>
          <p:spPr>
            <a:xfrm>
              <a:off x="1395296" y="7928689"/>
              <a:ext cx="143303" cy="130838"/>
            </a:xfrm>
            <a:custGeom>
              <a:avLst/>
              <a:gdLst>
                <a:gd name="connsiteX0" fmla="*/ 117 w 143303"/>
                <a:gd name="connsiteY0" fmla="*/ 35379 h 130838"/>
                <a:gd name="connsiteX1" fmla="*/ 111242 w 143303"/>
                <a:gd name="connsiteY1" fmla="*/ 33792 h 130838"/>
                <a:gd name="connsiteX2" fmla="*/ 74729 w 143303"/>
                <a:gd name="connsiteY2" fmla="*/ 124279 h 130838"/>
                <a:gd name="connsiteX3" fmla="*/ 35042 w 143303"/>
                <a:gd name="connsiteY3" fmla="*/ 97292 h 130838"/>
                <a:gd name="connsiteX4" fmla="*/ 130292 w 143303"/>
                <a:gd name="connsiteY4" fmla="*/ 129042 h 130838"/>
                <a:gd name="connsiteX5" fmla="*/ 138229 w 143303"/>
                <a:gd name="connsiteY5" fmla="*/ 32204 h 130838"/>
                <a:gd name="connsiteX6" fmla="*/ 90604 w 143303"/>
                <a:gd name="connsiteY6" fmla="*/ 454 h 130838"/>
                <a:gd name="connsiteX7" fmla="*/ 117 w 143303"/>
                <a:gd name="connsiteY7" fmla="*/ 35379 h 13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303" h="130838">
                  <a:moveTo>
                    <a:pt x="117" y="35379"/>
                  </a:moveTo>
                  <a:cubicBezTo>
                    <a:pt x="3557" y="40935"/>
                    <a:pt x="98807" y="18975"/>
                    <a:pt x="111242" y="33792"/>
                  </a:cubicBezTo>
                  <a:cubicBezTo>
                    <a:pt x="123677" y="48609"/>
                    <a:pt x="87429" y="113696"/>
                    <a:pt x="74729" y="124279"/>
                  </a:cubicBezTo>
                  <a:cubicBezTo>
                    <a:pt x="62029" y="134862"/>
                    <a:pt x="25782" y="96498"/>
                    <a:pt x="35042" y="97292"/>
                  </a:cubicBezTo>
                  <a:cubicBezTo>
                    <a:pt x="44302" y="98086"/>
                    <a:pt x="113094" y="139890"/>
                    <a:pt x="130292" y="129042"/>
                  </a:cubicBezTo>
                  <a:cubicBezTo>
                    <a:pt x="147490" y="118194"/>
                    <a:pt x="144844" y="53635"/>
                    <a:pt x="138229" y="32204"/>
                  </a:cubicBezTo>
                  <a:cubicBezTo>
                    <a:pt x="131614" y="10773"/>
                    <a:pt x="111506" y="5216"/>
                    <a:pt x="90604" y="454"/>
                  </a:cubicBezTo>
                  <a:cubicBezTo>
                    <a:pt x="69702" y="-4308"/>
                    <a:pt x="-3323" y="29823"/>
                    <a:pt x="117" y="3537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4AEA2DD7-8608-415F-AF80-F25063483465}"/>
                </a:ext>
              </a:extLst>
            </p:cNvPr>
            <p:cNvSpPr/>
            <p:nvPr/>
          </p:nvSpPr>
          <p:spPr>
            <a:xfrm>
              <a:off x="1197794" y="6214604"/>
              <a:ext cx="417836" cy="192170"/>
            </a:xfrm>
            <a:custGeom>
              <a:avLst/>
              <a:gdLst>
                <a:gd name="connsiteX0" fmla="*/ 413519 w 417836"/>
                <a:gd name="connsiteY0" fmla="*/ 65127 h 192170"/>
                <a:gd name="connsiteX1" fmla="*/ 321444 w 417836"/>
                <a:gd name="connsiteY1" fmla="*/ 119102 h 192170"/>
                <a:gd name="connsiteX2" fmla="*/ 108719 w 417836"/>
                <a:gd name="connsiteY2" fmla="*/ 176252 h 192170"/>
                <a:gd name="connsiteX3" fmla="*/ 34106 w 417836"/>
                <a:gd name="connsiteY3" fmla="*/ 192127 h 192170"/>
                <a:gd name="connsiteX4" fmla="*/ 21406 w 417836"/>
                <a:gd name="connsiteY4" fmla="*/ 173077 h 192170"/>
                <a:gd name="connsiteX5" fmla="*/ 48394 w 417836"/>
                <a:gd name="connsiteY5" fmla="*/ 90527 h 192170"/>
                <a:gd name="connsiteX6" fmla="*/ 75381 w 417836"/>
                <a:gd name="connsiteY6" fmla="*/ 39 h 192170"/>
                <a:gd name="connsiteX7" fmla="*/ 16644 w 417836"/>
                <a:gd name="connsiteY7" fmla="*/ 101639 h 192170"/>
                <a:gd name="connsiteX8" fmla="*/ 15056 w 417836"/>
                <a:gd name="connsiteY8" fmla="*/ 174664 h 192170"/>
                <a:gd name="connsiteX9" fmla="*/ 192856 w 417836"/>
                <a:gd name="connsiteY9" fmla="*/ 168314 h 192170"/>
                <a:gd name="connsiteX10" fmla="*/ 413519 w 417836"/>
                <a:gd name="connsiteY10" fmla="*/ 65127 h 19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836" h="192170">
                  <a:moveTo>
                    <a:pt x="413519" y="65127"/>
                  </a:moveTo>
                  <a:cubicBezTo>
                    <a:pt x="434950" y="56925"/>
                    <a:pt x="372244" y="100581"/>
                    <a:pt x="321444" y="119102"/>
                  </a:cubicBezTo>
                  <a:cubicBezTo>
                    <a:pt x="270644" y="137623"/>
                    <a:pt x="156609" y="164081"/>
                    <a:pt x="108719" y="176252"/>
                  </a:cubicBezTo>
                  <a:cubicBezTo>
                    <a:pt x="60829" y="188423"/>
                    <a:pt x="48658" y="192656"/>
                    <a:pt x="34106" y="192127"/>
                  </a:cubicBezTo>
                  <a:cubicBezTo>
                    <a:pt x="19554" y="191598"/>
                    <a:pt x="19025" y="190010"/>
                    <a:pt x="21406" y="173077"/>
                  </a:cubicBezTo>
                  <a:cubicBezTo>
                    <a:pt x="23787" y="156144"/>
                    <a:pt x="39398" y="119367"/>
                    <a:pt x="48394" y="90527"/>
                  </a:cubicBezTo>
                  <a:cubicBezTo>
                    <a:pt x="57390" y="61687"/>
                    <a:pt x="80673" y="-1813"/>
                    <a:pt x="75381" y="39"/>
                  </a:cubicBezTo>
                  <a:cubicBezTo>
                    <a:pt x="70089" y="1891"/>
                    <a:pt x="26698" y="72535"/>
                    <a:pt x="16644" y="101639"/>
                  </a:cubicBezTo>
                  <a:cubicBezTo>
                    <a:pt x="6590" y="130743"/>
                    <a:pt x="-14313" y="163552"/>
                    <a:pt x="15056" y="174664"/>
                  </a:cubicBezTo>
                  <a:cubicBezTo>
                    <a:pt x="44425" y="185776"/>
                    <a:pt x="130150" y="179162"/>
                    <a:pt x="192856" y="168314"/>
                  </a:cubicBezTo>
                  <a:cubicBezTo>
                    <a:pt x="255562" y="157466"/>
                    <a:pt x="392088" y="73329"/>
                    <a:pt x="413519" y="651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F8534A63-400C-4A06-A2B1-20253D9C756E}"/>
                </a:ext>
              </a:extLst>
            </p:cNvPr>
            <p:cNvSpPr/>
            <p:nvPr/>
          </p:nvSpPr>
          <p:spPr>
            <a:xfrm>
              <a:off x="723900" y="6020967"/>
              <a:ext cx="573242" cy="273512"/>
            </a:xfrm>
            <a:custGeom>
              <a:avLst/>
              <a:gdLst>
                <a:gd name="connsiteX0" fmla="*/ 571500 w 573242"/>
                <a:gd name="connsiteY0" fmla="*/ 177801 h 273512"/>
                <a:gd name="connsiteX1" fmla="*/ 325438 w 573242"/>
                <a:gd name="connsiteY1" fmla="*/ 271464 h 273512"/>
                <a:gd name="connsiteX2" fmla="*/ 84138 w 573242"/>
                <a:gd name="connsiteY2" fmla="*/ 239714 h 273512"/>
                <a:gd name="connsiteX3" fmla="*/ 53975 w 573242"/>
                <a:gd name="connsiteY3" fmla="*/ 207964 h 273512"/>
                <a:gd name="connsiteX4" fmla="*/ 11113 w 573242"/>
                <a:gd name="connsiteY4" fmla="*/ 134939 h 273512"/>
                <a:gd name="connsiteX5" fmla="*/ 23813 w 573242"/>
                <a:gd name="connsiteY5" fmla="*/ 60326 h 273512"/>
                <a:gd name="connsiteX6" fmla="*/ 104775 w 573242"/>
                <a:gd name="connsiteY6" fmla="*/ 1 h 273512"/>
                <a:gd name="connsiteX7" fmla="*/ 0 w 573242"/>
                <a:gd name="connsiteY7" fmla="*/ 61914 h 273512"/>
                <a:gd name="connsiteX8" fmla="*/ 103188 w 573242"/>
                <a:gd name="connsiteY8" fmla="*/ 219076 h 273512"/>
                <a:gd name="connsiteX9" fmla="*/ 195263 w 573242"/>
                <a:gd name="connsiteY9" fmla="*/ 261939 h 273512"/>
                <a:gd name="connsiteX10" fmla="*/ 571500 w 573242"/>
                <a:gd name="connsiteY10" fmla="*/ 177801 h 2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3242" h="273512">
                  <a:moveTo>
                    <a:pt x="571500" y="177801"/>
                  </a:moveTo>
                  <a:cubicBezTo>
                    <a:pt x="593196" y="179388"/>
                    <a:pt x="406665" y="261145"/>
                    <a:pt x="325438" y="271464"/>
                  </a:cubicBezTo>
                  <a:cubicBezTo>
                    <a:pt x="244211" y="281783"/>
                    <a:pt x="129382" y="250297"/>
                    <a:pt x="84138" y="239714"/>
                  </a:cubicBezTo>
                  <a:cubicBezTo>
                    <a:pt x="38894" y="229131"/>
                    <a:pt x="66146" y="225426"/>
                    <a:pt x="53975" y="207964"/>
                  </a:cubicBezTo>
                  <a:cubicBezTo>
                    <a:pt x="41804" y="190502"/>
                    <a:pt x="16140" y="159545"/>
                    <a:pt x="11113" y="134939"/>
                  </a:cubicBezTo>
                  <a:cubicBezTo>
                    <a:pt x="6086" y="110333"/>
                    <a:pt x="8203" y="82816"/>
                    <a:pt x="23813" y="60326"/>
                  </a:cubicBezTo>
                  <a:cubicBezTo>
                    <a:pt x="39423" y="37836"/>
                    <a:pt x="108744" y="-264"/>
                    <a:pt x="104775" y="1"/>
                  </a:cubicBezTo>
                  <a:cubicBezTo>
                    <a:pt x="100806" y="266"/>
                    <a:pt x="264" y="25402"/>
                    <a:pt x="0" y="61914"/>
                  </a:cubicBezTo>
                  <a:cubicBezTo>
                    <a:pt x="-264" y="98426"/>
                    <a:pt x="70644" y="185739"/>
                    <a:pt x="103188" y="219076"/>
                  </a:cubicBezTo>
                  <a:cubicBezTo>
                    <a:pt x="135732" y="252413"/>
                    <a:pt x="116153" y="266966"/>
                    <a:pt x="195263" y="261939"/>
                  </a:cubicBezTo>
                  <a:cubicBezTo>
                    <a:pt x="274373" y="256912"/>
                    <a:pt x="549804" y="176214"/>
                    <a:pt x="571500" y="1778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795AAAD2-F89E-4DFC-918B-5E6685A15F03}"/>
                </a:ext>
              </a:extLst>
            </p:cNvPr>
            <p:cNvSpPr/>
            <p:nvPr/>
          </p:nvSpPr>
          <p:spPr>
            <a:xfrm>
              <a:off x="772877" y="6025479"/>
              <a:ext cx="133593" cy="262202"/>
            </a:xfrm>
            <a:custGeom>
              <a:avLst/>
              <a:gdLst>
                <a:gd name="connsiteX0" fmla="*/ 63736 w 133593"/>
                <a:gd name="connsiteY0" fmla="*/ 1839 h 262202"/>
                <a:gd name="connsiteX1" fmla="*/ 8173 w 133593"/>
                <a:gd name="connsiteY1" fmla="*/ 128839 h 262202"/>
                <a:gd name="connsiteX2" fmla="*/ 133586 w 133593"/>
                <a:gd name="connsiteY2" fmla="*/ 262189 h 262202"/>
                <a:gd name="connsiteX3" fmla="*/ 1823 w 133593"/>
                <a:gd name="connsiteY3" fmla="*/ 136777 h 262202"/>
                <a:gd name="connsiteX4" fmla="*/ 57386 w 133593"/>
                <a:gd name="connsiteY4" fmla="*/ 58989 h 262202"/>
                <a:gd name="connsiteX5" fmla="*/ 63736 w 133593"/>
                <a:gd name="connsiteY5" fmla="*/ 1839 h 26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93" h="262202">
                  <a:moveTo>
                    <a:pt x="63736" y="1839"/>
                  </a:moveTo>
                  <a:cubicBezTo>
                    <a:pt x="55534" y="13481"/>
                    <a:pt x="-3469" y="85447"/>
                    <a:pt x="8173" y="128839"/>
                  </a:cubicBezTo>
                  <a:cubicBezTo>
                    <a:pt x="19815" y="172231"/>
                    <a:pt x="134644" y="260866"/>
                    <a:pt x="133586" y="262189"/>
                  </a:cubicBezTo>
                  <a:cubicBezTo>
                    <a:pt x="132528" y="263512"/>
                    <a:pt x="14523" y="170644"/>
                    <a:pt x="1823" y="136777"/>
                  </a:cubicBezTo>
                  <a:cubicBezTo>
                    <a:pt x="-10877" y="102910"/>
                    <a:pt x="46538" y="81214"/>
                    <a:pt x="57386" y="58989"/>
                  </a:cubicBezTo>
                  <a:cubicBezTo>
                    <a:pt x="68234" y="36764"/>
                    <a:pt x="71938" y="-9803"/>
                    <a:pt x="63736" y="18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A76FCA59-0CC6-4A3B-BF67-AF9AA6979B25}"/>
                </a:ext>
              </a:extLst>
            </p:cNvPr>
            <p:cNvSpPr/>
            <p:nvPr/>
          </p:nvSpPr>
          <p:spPr>
            <a:xfrm>
              <a:off x="8769210" y="7254793"/>
              <a:ext cx="380369" cy="1220420"/>
            </a:xfrm>
            <a:custGeom>
              <a:avLst/>
              <a:gdLst>
                <a:gd name="connsiteX0" fmla="*/ 140 w 380369"/>
                <a:gd name="connsiteY0" fmla="*/ 1250 h 1220420"/>
                <a:gd name="connsiteX1" fmla="*/ 146190 w 380369"/>
                <a:gd name="connsiteY1" fmla="*/ 163175 h 1220420"/>
                <a:gd name="connsiteX2" fmla="*/ 358915 w 380369"/>
                <a:gd name="connsiteY2" fmla="*/ 668000 h 1220420"/>
                <a:gd name="connsiteX3" fmla="*/ 371615 w 380369"/>
                <a:gd name="connsiteY3" fmla="*/ 969625 h 1220420"/>
                <a:gd name="connsiteX4" fmla="*/ 346215 w 380369"/>
                <a:gd name="connsiteY4" fmla="*/ 1210925 h 1220420"/>
                <a:gd name="connsiteX5" fmla="*/ 352565 w 380369"/>
                <a:gd name="connsiteY5" fmla="*/ 633075 h 1220420"/>
                <a:gd name="connsiteX6" fmla="*/ 123965 w 380369"/>
                <a:gd name="connsiteY6" fmla="*/ 118725 h 1220420"/>
                <a:gd name="connsiteX7" fmla="*/ 140 w 380369"/>
                <a:gd name="connsiteY7" fmla="*/ 1250 h 12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69" h="1220420">
                  <a:moveTo>
                    <a:pt x="140" y="1250"/>
                  </a:moveTo>
                  <a:cubicBezTo>
                    <a:pt x="3844" y="8658"/>
                    <a:pt x="86394" y="52050"/>
                    <a:pt x="146190" y="163175"/>
                  </a:cubicBezTo>
                  <a:cubicBezTo>
                    <a:pt x="205986" y="274300"/>
                    <a:pt x="321344" y="533592"/>
                    <a:pt x="358915" y="668000"/>
                  </a:cubicBezTo>
                  <a:cubicBezTo>
                    <a:pt x="396486" y="802408"/>
                    <a:pt x="373732" y="879138"/>
                    <a:pt x="371615" y="969625"/>
                  </a:cubicBezTo>
                  <a:cubicBezTo>
                    <a:pt x="369498" y="1060112"/>
                    <a:pt x="349390" y="1267017"/>
                    <a:pt x="346215" y="1210925"/>
                  </a:cubicBezTo>
                  <a:cubicBezTo>
                    <a:pt x="343040" y="1154833"/>
                    <a:pt x="389607" y="815108"/>
                    <a:pt x="352565" y="633075"/>
                  </a:cubicBezTo>
                  <a:cubicBezTo>
                    <a:pt x="315523" y="451042"/>
                    <a:pt x="181115" y="219796"/>
                    <a:pt x="123965" y="118725"/>
                  </a:cubicBezTo>
                  <a:cubicBezTo>
                    <a:pt x="66815" y="17654"/>
                    <a:pt x="-3564" y="-6158"/>
                    <a:pt x="140" y="12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6A469450-9E20-4DA7-9710-8FEE7CB0731F}"/>
                </a:ext>
              </a:extLst>
            </p:cNvPr>
            <p:cNvSpPr/>
            <p:nvPr/>
          </p:nvSpPr>
          <p:spPr>
            <a:xfrm>
              <a:off x="8794629" y="7284170"/>
              <a:ext cx="348079" cy="1031598"/>
            </a:xfrm>
            <a:custGeom>
              <a:avLst/>
              <a:gdLst>
                <a:gd name="connsiteX0" fmla="*/ 121 w 348079"/>
                <a:gd name="connsiteY0" fmla="*/ 448 h 1031598"/>
                <a:gd name="connsiteX1" fmla="*/ 149346 w 348079"/>
                <a:gd name="connsiteY1" fmla="*/ 229048 h 1031598"/>
                <a:gd name="connsiteX2" fmla="*/ 276346 w 348079"/>
                <a:gd name="connsiteY2" fmla="*/ 562423 h 1031598"/>
                <a:gd name="connsiteX3" fmla="*/ 343021 w 348079"/>
                <a:gd name="connsiteY3" fmla="*/ 806898 h 1031598"/>
                <a:gd name="connsiteX4" fmla="*/ 343021 w 348079"/>
                <a:gd name="connsiteY4" fmla="*/ 924373 h 1031598"/>
                <a:gd name="connsiteX5" fmla="*/ 339846 w 348079"/>
                <a:gd name="connsiteY5" fmla="*/ 1019623 h 1031598"/>
                <a:gd name="connsiteX6" fmla="*/ 292221 w 348079"/>
                <a:gd name="connsiteY6" fmla="*/ 638623 h 1031598"/>
                <a:gd name="connsiteX7" fmla="*/ 174746 w 348079"/>
                <a:gd name="connsiteY7" fmla="*/ 286198 h 1031598"/>
                <a:gd name="connsiteX8" fmla="*/ 121 w 348079"/>
                <a:gd name="connsiteY8" fmla="*/ 448 h 10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079" h="1031598">
                  <a:moveTo>
                    <a:pt x="121" y="448"/>
                  </a:moveTo>
                  <a:cubicBezTo>
                    <a:pt x="-4112" y="-9077"/>
                    <a:pt x="103309" y="135386"/>
                    <a:pt x="149346" y="229048"/>
                  </a:cubicBezTo>
                  <a:cubicBezTo>
                    <a:pt x="195384" y="322711"/>
                    <a:pt x="244067" y="466115"/>
                    <a:pt x="276346" y="562423"/>
                  </a:cubicBezTo>
                  <a:cubicBezTo>
                    <a:pt x="308625" y="658731"/>
                    <a:pt x="331909" y="746573"/>
                    <a:pt x="343021" y="806898"/>
                  </a:cubicBezTo>
                  <a:cubicBezTo>
                    <a:pt x="354133" y="867223"/>
                    <a:pt x="343550" y="888919"/>
                    <a:pt x="343021" y="924373"/>
                  </a:cubicBezTo>
                  <a:cubicBezTo>
                    <a:pt x="342492" y="959827"/>
                    <a:pt x="348313" y="1067248"/>
                    <a:pt x="339846" y="1019623"/>
                  </a:cubicBezTo>
                  <a:cubicBezTo>
                    <a:pt x="331379" y="971998"/>
                    <a:pt x="319738" y="760860"/>
                    <a:pt x="292221" y="638623"/>
                  </a:cubicBezTo>
                  <a:cubicBezTo>
                    <a:pt x="264704" y="516386"/>
                    <a:pt x="223429" y="390444"/>
                    <a:pt x="174746" y="286198"/>
                  </a:cubicBezTo>
                  <a:cubicBezTo>
                    <a:pt x="126063" y="181952"/>
                    <a:pt x="4354" y="9973"/>
                    <a:pt x="121" y="4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939ECC6A-4013-42F0-BAB0-5F609B59FD45}"/>
                </a:ext>
              </a:extLst>
            </p:cNvPr>
            <p:cNvSpPr/>
            <p:nvPr/>
          </p:nvSpPr>
          <p:spPr>
            <a:xfrm>
              <a:off x="6731318" y="7475704"/>
              <a:ext cx="2273894" cy="1903071"/>
            </a:xfrm>
            <a:custGeom>
              <a:avLst/>
              <a:gdLst>
                <a:gd name="connsiteX0" fmla="*/ 117157 w 2273894"/>
                <a:gd name="connsiteY0" fmla="*/ 12114 h 1903071"/>
                <a:gd name="connsiteX1" fmla="*/ 6032 w 2273894"/>
                <a:gd name="connsiteY1" fmla="*/ 174039 h 1903071"/>
                <a:gd name="connsiteX2" fmla="*/ 15557 w 2273894"/>
                <a:gd name="connsiteY2" fmla="*/ 418514 h 1903071"/>
                <a:gd name="connsiteX3" fmla="*/ 21907 w 2273894"/>
                <a:gd name="connsiteY3" fmla="*/ 729664 h 1903071"/>
                <a:gd name="connsiteX4" fmla="*/ 66357 w 2273894"/>
                <a:gd name="connsiteY4" fmla="*/ 951914 h 1903071"/>
                <a:gd name="connsiteX5" fmla="*/ 329882 w 2273894"/>
                <a:gd name="connsiteY5" fmla="*/ 1393239 h 1903071"/>
                <a:gd name="connsiteX6" fmla="*/ 602932 w 2273894"/>
                <a:gd name="connsiteY6" fmla="*/ 1625014 h 1903071"/>
                <a:gd name="connsiteX7" fmla="*/ 863282 w 2273894"/>
                <a:gd name="connsiteY7" fmla="*/ 1799639 h 1903071"/>
                <a:gd name="connsiteX8" fmla="*/ 1168082 w 2273894"/>
                <a:gd name="connsiteY8" fmla="*/ 1859964 h 1903071"/>
                <a:gd name="connsiteX9" fmla="*/ 1571307 w 2273894"/>
                <a:gd name="connsiteY9" fmla="*/ 1879014 h 1903071"/>
                <a:gd name="connsiteX10" fmla="*/ 2088832 w 2273894"/>
                <a:gd name="connsiteY10" fmla="*/ 1510714 h 1903071"/>
                <a:gd name="connsiteX11" fmla="*/ 2269807 w 2273894"/>
                <a:gd name="connsiteY11" fmla="*/ 1113839 h 1903071"/>
                <a:gd name="connsiteX12" fmla="*/ 2155507 w 2273894"/>
                <a:gd name="connsiteY12" fmla="*/ 1386889 h 1903071"/>
                <a:gd name="connsiteX13" fmla="*/ 1539557 w 2273894"/>
                <a:gd name="connsiteY13" fmla="*/ 1825039 h 1903071"/>
                <a:gd name="connsiteX14" fmla="*/ 777557 w 2273894"/>
                <a:gd name="connsiteY14" fmla="*/ 1682164 h 1903071"/>
                <a:gd name="connsiteX15" fmla="*/ 50482 w 2273894"/>
                <a:gd name="connsiteY15" fmla="*/ 507414 h 1903071"/>
                <a:gd name="connsiteX16" fmla="*/ 117157 w 2273894"/>
                <a:gd name="connsiteY16" fmla="*/ 12114 h 190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3894" h="1903071">
                  <a:moveTo>
                    <a:pt x="117157" y="12114"/>
                  </a:moveTo>
                  <a:cubicBezTo>
                    <a:pt x="109749" y="-43448"/>
                    <a:pt x="22965" y="106306"/>
                    <a:pt x="6032" y="174039"/>
                  </a:cubicBezTo>
                  <a:cubicBezTo>
                    <a:pt x="-10901" y="241772"/>
                    <a:pt x="12911" y="325910"/>
                    <a:pt x="15557" y="418514"/>
                  </a:cubicBezTo>
                  <a:cubicBezTo>
                    <a:pt x="18203" y="511118"/>
                    <a:pt x="13440" y="640764"/>
                    <a:pt x="21907" y="729664"/>
                  </a:cubicBezTo>
                  <a:cubicBezTo>
                    <a:pt x="30374" y="818564"/>
                    <a:pt x="15028" y="841318"/>
                    <a:pt x="66357" y="951914"/>
                  </a:cubicBezTo>
                  <a:cubicBezTo>
                    <a:pt x="117686" y="1062510"/>
                    <a:pt x="240453" y="1281056"/>
                    <a:pt x="329882" y="1393239"/>
                  </a:cubicBezTo>
                  <a:cubicBezTo>
                    <a:pt x="419311" y="1505422"/>
                    <a:pt x="514032" y="1557281"/>
                    <a:pt x="602932" y="1625014"/>
                  </a:cubicBezTo>
                  <a:cubicBezTo>
                    <a:pt x="691832" y="1692747"/>
                    <a:pt x="769090" y="1760481"/>
                    <a:pt x="863282" y="1799639"/>
                  </a:cubicBezTo>
                  <a:cubicBezTo>
                    <a:pt x="957474" y="1838797"/>
                    <a:pt x="1050078" y="1846735"/>
                    <a:pt x="1168082" y="1859964"/>
                  </a:cubicBezTo>
                  <a:cubicBezTo>
                    <a:pt x="1286086" y="1873193"/>
                    <a:pt x="1417849" y="1937222"/>
                    <a:pt x="1571307" y="1879014"/>
                  </a:cubicBezTo>
                  <a:cubicBezTo>
                    <a:pt x="1724765" y="1820806"/>
                    <a:pt x="1972415" y="1638243"/>
                    <a:pt x="2088832" y="1510714"/>
                  </a:cubicBezTo>
                  <a:cubicBezTo>
                    <a:pt x="2205249" y="1383185"/>
                    <a:pt x="2258695" y="1134476"/>
                    <a:pt x="2269807" y="1113839"/>
                  </a:cubicBezTo>
                  <a:cubicBezTo>
                    <a:pt x="2280919" y="1093202"/>
                    <a:pt x="2277215" y="1268356"/>
                    <a:pt x="2155507" y="1386889"/>
                  </a:cubicBezTo>
                  <a:cubicBezTo>
                    <a:pt x="2033799" y="1505422"/>
                    <a:pt x="1769215" y="1775827"/>
                    <a:pt x="1539557" y="1825039"/>
                  </a:cubicBezTo>
                  <a:cubicBezTo>
                    <a:pt x="1309899" y="1874252"/>
                    <a:pt x="1025736" y="1901768"/>
                    <a:pt x="777557" y="1682164"/>
                  </a:cubicBezTo>
                  <a:cubicBezTo>
                    <a:pt x="529378" y="1462560"/>
                    <a:pt x="158961" y="787343"/>
                    <a:pt x="50482" y="507414"/>
                  </a:cubicBezTo>
                  <a:cubicBezTo>
                    <a:pt x="-57997" y="227485"/>
                    <a:pt x="124565" y="67676"/>
                    <a:pt x="117157" y="1211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79149A34-FABC-4AB2-BE69-26FF1363207E}"/>
                </a:ext>
              </a:extLst>
            </p:cNvPr>
            <p:cNvSpPr/>
            <p:nvPr/>
          </p:nvSpPr>
          <p:spPr>
            <a:xfrm>
              <a:off x="8413422" y="8401442"/>
              <a:ext cx="734216" cy="903573"/>
            </a:xfrm>
            <a:custGeom>
              <a:avLst/>
              <a:gdLst>
                <a:gd name="connsiteX0" fmla="*/ 727403 w 734216"/>
                <a:gd name="connsiteY0" fmla="*/ 3951 h 903573"/>
                <a:gd name="connsiteX1" fmla="*/ 571828 w 734216"/>
                <a:gd name="connsiteY1" fmla="*/ 445276 h 903573"/>
                <a:gd name="connsiteX2" fmla="*/ 333703 w 734216"/>
                <a:gd name="connsiteY2" fmla="*/ 692926 h 903573"/>
                <a:gd name="connsiteX3" fmla="*/ 328 w 734216"/>
                <a:gd name="connsiteY3" fmla="*/ 899301 h 903573"/>
                <a:gd name="connsiteX4" fmla="*/ 279728 w 734216"/>
                <a:gd name="connsiteY4" fmla="*/ 785001 h 903573"/>
                <a:gd name="connsiteX5" fmla="*/ 663903 w 734216"/>
                <a:gd name="connsiteY5" fmla="*/ 261126 h 903573"/>
                <a:gd name="connsiteX6" fmla="*/ 727403 w 734216"/>
                <a:gd name="connsiteY6" fmla="*/ 3951 h 90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216" h="903573">
                  <a:moveTo>
                    <a:pt x="727403" y="3951"/>
                  </a:moveTo>
                  <a:cubicBezTo>
                    <a:pt x="712057" y="34643"/>
                    <a:pt x="637445" y="330447"/>
                    <a:pt x="571828" y="445276"/>
                  </a:cubicBezTo>
                  <a:cubicBezTo>
                    <a:pt x="506211" y="560105"/>
                    <a:pt x="428953" y="617255"/>
                    <a:pt x="333703" y="692926"/>
                  </a:cubicBezTo>
                  <a:cubicBezTo>
                    <a:pt x="238453" y="768597"/>
                    <a:pt x="9324" y="883955"/>
                    <a:pt x="328" y="899301"/>
                  </a:cubicBezTo>
                  <a:cubicBezTo>
                    <a:pt x="-8668" y="914647"/>
                    <a:pt x="169132" y="891363"/>
                    <a:pt x="279728" y="785001"/>
                  </a:cubicBezTo>
                  <a:cubicBezTo>
                    <a:pt x="390324" y="678639"/>
                    <a:pt x="591407" y="395005"/>
                    <a:pt x="663903" y="261126"/>
                  </a:cubicBezTo>
                  <a:cubicBezTo>
                    <a:pt x="736399" y="127247"/>
                    <a:pt x="742749" y="-26741"/>
                    <a:pt x="727403" y="395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0489CA36-8608-44C8-8AAF-3FC88501D966}"/>
                </a:ext>
              </a:extLst>
            </p:cNvPr>
            <p:cNvSpPr/>
            <p:nvPr/>
          </p:nvSpPr>
          <p:spPr>
            <a:xfrm>
              <a:off x="8772520" y="7338486"/>
              <a:ext cx="253721" cy="519264"/>
            </a:xfrm>
            <a:custGeom>
              <a:avLst/>
              <a:gdLst>
                <a:gd name="connsiteX0" fmla="*/ 5 w 253721"/>
                <a:gd name="connsiteY0" fmla="*/ 107 h 519264"/>
                <a:gd name="connsiteX1" fmla="*/ 188388 w 253721"/>
                <a:gd name="connsiteY1" fmla="*/ 359940 h 519264"/>
                <a:gd name="connsiteX2" fmla="*/ 234955 w 253721"/>
                <a:gd name="connsiteY2" fmla="*/ 493290 h 519264"/>
                <a:gd name="connsiteX3" fmla="*/ 251888 w 253721"/>
                <a:gd name="connsiteY3" fmla="*/ 503874 h 519264"/>
                <a:gd name="connsiteX4" fmla="*/ 194738 w 253721"/>
                <a:gd name="connsiteY4" fmla="*/ 323957 h 519264"/>
                <a:gd name="connsiteX5" fmla="*/ 5 w 253721"/>
                <a:gd name="connsiteY5" fmla="*/ 107 h 51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721" h="519264">
                  <a:moveTo>
                    <a:pt x="5" y="107"/>
                  </a:moveTo>
                  <a:cubicBezTo>
                    <a:pt x="-1053" y="6104"/>
                    <a:pt x="149230" y="277743"/>
                    <a:pt x="188388" y="359940"/>
                  </a:cubicBezTo>
                  <a:cubicBezTo>
                    <a:pt x="227546" y="442137"/>
                    <a:pt x="224372" y="469301"/>
                    <a:pt x="234955" y="493290"/>
                  </a:cubicBezTo>
                  <a:cubicBezTo>
                    <a:pt x="245538" y="517279"/>
                    <a:pt x="258591" y="532096"/>
                    <a:pt x="251888" y="503874"/>
                  </a:cubicBezTo>
                  <a:cubicBezTo>
                    <a:pt x="245185" y="475652"/>
                    <a:pt x="233191" y="407565"/>
                    <a:pt x="194738" y="323957"/>
                  </a:cubicBezTo>
                  <a:cubicBezTo>
                    <a:pt x="156285" y="240349"/>
                    <a:pt x="1063" y="-5890"/>
                    <a:pt x="5" y="1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0B17D5FF-2F25-423C-9EDA-4CA48181504C}"/>
                </a:ext>
              </a:extLst>
            </p:cNvPr>
            <p:cNvSpPr/>
            <p:nvPr/>
          </p:nvSpPr>
          <p:spPr>
            <a:xfrm>
              <a:off x="8651186" y="7482392"/>
              <a:ext cx="279909" cy="77218"/>
            </a:xfrm>
            <a:custGeom>
              <a:avLst/>
              <a:gdLst>
                <a:gd name="connsiteX0" fmla="*/ 689 w 279909"/>
                <a:gd name="connsiteY0" fmla="*/ 59401 h 77218"/>
                <a:gd name="connsiteX1" fmla="*/ 174256 w 279909"/>
                <a:gd name="connsiteY1" fmla="*/ 76334 h 77218"/>
                <a:gd name="connsiteX2" fmla="*/ 263156 w 279909"/>
                <a:gd name="connsiteY2" fmla="*/ 27651 h 77218"/>
                <a:gd name="connsiteX3" fmla="*/ 277972 w 279909"/>
                <a:gd name="connsiteY3" fmla="*/ 134 h 77218"/>
                <a:gd name="connsiteX4" fmla="*/ 237756 w 279909"/>
                <a:gd name="connsiteY4" fmla="*/ 19184 h 77218"/>
                <a:gd name="connsiteX5" fmla="*/ 117106 w 279909"/>
                <a:gd name="connsiteY5" fmla="*/ 63634 h 77218"/>
                <a:gd name="connsiteX6" fmla="*/ 689 w 279909"/>
                <a:gd name="connsiteY6" fmla="*/ 59401 h 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909" h="77218">
                  <a:moveTo>
                    <a:pt x="689" y="59401"/>
                  </a:moveTo>
                  <a:cubicBezTo>
                    <a:pt x="10214" y="61518"/>
                    <a:pt x="130512" y="81626"/>
                    <a:pt x="174256" y="76334"/>
                  </a:cubicBezTo>
                  <a:cubicBezTo>
                    <a:pt x="218000" y="71042"/>
                    <a:pt x="245870" y="40351"/>
                    <a:pt x="263156" y="27651"/>
                  </a:cubicBezTo>
                  <a:cubicBezTo>
                    <a:pt x="280442" y="14951"/>
                    <a:pt x="282205" y="1545"/>
                    <a:pt x="277972" y="134"/>
                  </a:cubicBezTo>
                  <a:cubicBezTo>
                    <a:pt x="273739" y="-1277"/>
                    <a:pt x="264567" y="8601"/>
                    <a:pt x="237756" y="19184"/>
                  </a:cubicBezTo>
                  <a:cubicBezTo>
                    <a:pt x="210945" y="29767"/>
                    <a:pt x="151325" y="59048"/>
                    <a:pt x="117106" y="63634"/>
                  </a:cubicBezTo>
                  <a:cubicBezTo>
                    <a:pt x="82887" y="68220"/>
                    <a:pt x="-8836" y="57284"/>
                    <a:pt x="689" y="594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B6A14D47-5FAA-4664-9EB8-87B4AFF72772}"/>
                </a:ext>
              </a:extLst>
            </p:cNvPr>
            <p:cNvSpPr/>
            <p:nvPr/>
          </p:nvSpPr>
          <p:spPr>
            <a:xfrm>
              <a:off x="8734387" y="7704677"/>
              <a:ext cx="291358" cy="72288"/>
            </a:xfrm>
            <a:custGeom>
              <a:avLst/>
              <a:gdLst>
                <a:gd name="connsiteX0" fmla="*/ 38 w 291358"/>
                <a:gd name="connsiteY0" fmla="*/ 36083 h 72288"/>
                <a:gd name="connsiteX1" fmla="*/ 209588 w 291358"/>
                <a:gd name="connsiteY1" fmla="*/ 72066 h 72288"/>
                <a:gd name="connsiteX2" fmla="*/ 273088 w 291358"/>
                <a:gd name="connsiteY2" fmla="*/ 48783 h 72288"/>
                <a:gd name="connsiteX3" fmla="*/ 285788 w 291358"/>
                <a:gd name="connsiteY3" fmla="*/ 99 h 72288"/>
                <a:gd name="connsiteX4" fmla="*/ 192655 w 291358"/>
                <a:gd name="connsiteY4" fmla="*/ 36083 h 72288"/>
                <a:gd name="connsiteX5" fmla="*/ 38 w 291358"/>
                <a:gd name="connsiteY5" fmla="*/ 36083 h 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58" h="72288">
                  <a:moveTo>
                    <a:pt x="38" y="36083"/>
                  </a:moveTo>
                  <a:cubicBezTo>
                    <a:pt x="2860" y="42080"/>
                    <a:pt x="164080" y="69949"/>
                    <a:pt x="209588" y="72066"/>
                  </a:cubicBezTo>
                  <a:cubicBezTo>
                    <a:pt x="255096" y="74183"/>
                    <a:pt x="260388" y="60778"/>
                    <a:pt x="273088" y="48783"/>
                  </a:cubicBezTo>
                  <a:cubicBezTo>
                    <a:pt x="285788" y="36789"/>
                    <a:pt x="299194" y="2216"/>
                    <a:pt x="285788" y="99"/>
                  </a:cubicBezTo>
                  <a:cubicBezTo>
                    <a:pt x="272383" y="-2018"/>
                    <a:pt x="234635" y="30439"/>
                    <a:pt x="192655" y="36083"/>
                  </a:cubicBezTo>
                  <a:cubicBezTo>
                    <a:pt x="150675" y="41727"/>
                    <a:pt x="-2784" y="30086"/>
                    <a:pt x="38" y="360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FCE3ABD1-C62E-42A8-838E-FCD9E5DC8AB2}"/>
                </a:ext>
              </a:extLst>
            </p:cNvPr>
            <p:cNvSpPr/>
            <p:nvPr/>
          </p:nvSpPr>
          <p:spPr>
            <a:xfrm>
              <a:off x="8804275" y="7937283"/>
              <a:ext cx="307707" cy="72077"/>
            </a:xfrm>
            <a:custGeom>
              <a:avLst/>
              <a:gdLst>
                <a:gd name="connsiteX0" fmla="*/ 0 w 307707"/>
                <a:gd name="connsiteY0" fmla="*/ 327 h 72077"/>
                <a:gd name="connsiteX1" fmla="*/ 198967 w 307707"/>
                <a:gd name="connsiteY1" fmla="*/ 68060 h 72077"/>
                <a:gd name="connsiteX2" fmla="*/ 306917 w 307707"/>
                <a:gd name="connsiteY2" fmla="*/ 61710 h 72077"/>
                <a:gd name="connsiteX3" fmla="*/ 245533 w 307707"/>
                <a:gd name="connsiteY3" fmla="*/ 40543 h 72077"/>
                <a:gd name="connsiteX4" fmla="*/ 201083 w 307707"/>
                <a:gd name="connsiteY4" fmla="*/ 42660 h 72077"/>
                <a:gd name="connsiteX5" fmla="*/ 0 w 307707"/>
                <a:gd name="connsiteY5" fmla="*/ 327 h 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07" h="72077">
                  <a:moveTo>
                    <a:pt x="0" y="327"/>
                  </a:moveTo>
                  <a:cubicBezTo>
                    <a:pt x="-353" y="4560"/>
                    <a:pt x="147814" y="57830"/>
                    <a:pt x="198967" y="68060"/>
                  </a:cubicBezTo>
                  <a:cubicBezTo>
                    <a:pt x="250120" y="78291"/>
                    <a:pt x="299156" y="66296"/>
                    <a:pt x="306917" y="61710"/>
                  </a:cubicBezTo>
                  <a:cubicBezTo>
                    <a:pt x="314678" y="57124"/>
                    <a:pt x="263172" y="43718"/>
                    <a:pt x="245533" y="40543"/>
                  </a:cubicBezTo>
                  <a:cubicBezTo>
                    <a:pt x="227894" y="37368"/>
                    <a:pt x="237419" y="51127"/>
                    <a:pt x="201083" y="42660"/>
                  </a:cubicBezTo>
                  <a:cubicBezTo>
                    <a:pt x="164747" y="34193"/>
                    <a:pt x="353" y="-3906"/>
                    <a:pt x="0" y="3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23652A2D-CDAC-4ADA-BB38-E4E1A1192BE6}"/>
                </a:ext>
              </a:extLst>
            </p:cNvPr>
            <p:cNvSpPr/>
            <p:nvPr/>
          </p:nvSpPr>
          <p:spPr>
            <a:xfrm>
              <a:off x="9017993" y="8032528"/>
              <a:ext cx="29906" cy="546402"/>
            </a:xfrm>
            <a:custGeom>
              <a:avLst/>
              <a:gdLst>
                <a:gd name="connsiteX0" fmla="*/ 4299 w 29906"/>
                <a:gd name="connsiteY0" fmla="*/ 2448 h 546402"/>
                <a:gd name="connsiteX1" fmla="*/ 21232 w 29906"/>
                <a:gd name="connsiteY1" fmla="*/ 417315 h 546402"/>
                <a:gd name="connsiteX2" fmla="*/ 65 w 29906"/>
                <a:gd name="connsiteY2" fmla="*/ 540082 h 546402"/>
                <a:gd name="connsiteX3" fmla="*/ 29699 w 29906"/>
                <a:gd name="connsiteY3" fmla="*/ 258565 h 546402"/>
                <a:gd name="connsiteX4" fmla="*/ 4299 w 29906"/>
                <a:gd name="connsiteY4" fmla="*/ 2448 h 5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06" h="546402">
                  <a:moveTo>
                    <a:pt x="4299" y="2448"/>
                  </a:moveTo>
                  <a:cubicBezTo>
                    <a:pt x="2888" y="28906"/>
                    <a:pt x="21938" y="327709"/>
                    <a:pt x="21232" y="417315"/>
                  </a:cubicBezTo>
                  <a:cubicBezTo>
                    <a:pt x="20526" y="506921"/>
                    <a:pt x="-1346" y="566540"/>
                    <a:pt x="65" y="540082"/>
                  </a:cubicBezTo>
                  <a:cubicBezTo>
                    <a:pt x="1476" y="513624"/>
                    <a:pt x="26877" y="346407"/>
                    <a:pt x="29699" y="258565"/>
                  </a:cubicBezTo>
                  <a:cubicBezTo>
                    <a:pt x="32521" y="170723"/>
                    <a:pt x="5710" y="-24010"/>
                    <a:pt x="4299" y="24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3553197B-3BD4-4E0A-806F-F4116946277A}"/>
                </a:ext>
              </a:extLst>
            </p:cNvPr>
            <p:cNvSpPr/>
            <p:nvPr/>
          </p:nvSpPr>
          <p:spPr>
            <a:xfrm>
              <a:off x="8880204" y="8165667"/>
              <a:ext cx="226010" cy="97853"/>
            </a:xfrm>
            <a:custGeom>
              <a:avLst/>
              <a:gdLst>
                <a:gd name="connsiteX0" fmla="*/ 2388 w 226010"/>
                <a:gd name="connsiteY0" fmla="*/ 543 h 97853"/>
                <a:gd name="connsiteX1" fmla="*/ 57421 w 226010"/>
                <a:gd name="connsiteY1" fmla="*/ 30176 h 97853"/>
                <a:gd name="connsiteX2" fmla="*/ 178071 w 226010"/>
                <a:gd name="connsiteY2" fmla="*/ 95793 h 97853"/>
                <a:gd name="connsiteX3" fmla="*/ 224638 w 226010"/>
                <a:gd name="connsiteY3" fmla="*/ 78859 h 97853"/>
                <a:gd name="connsiteX4" fmla="*/ 131504 w 226010"/>
                <a:gd name="connsiteY4" fmla="*/ 53459 h 97853"/>
                <a:gd name="connsiteX5" fmla="*/ 2388 w 226010"/>
                <a:gd name="connsiteY5" fmla="*/ 543 h 9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010" h="97853">
                  <a:moveTo>
                    <a:pt x="2388" y="543"/>
                  </a:moveTo>
                  <a:cubicBezTo>
                    <a:pt x="-9959" y="-3338"/>
                    <a:pt x="28141" y="14301"/>
                    <a:pt x="57421" y="30176"/>
                  </a:cubicBezTo>
                  <a:cubicBezTo>
                    <a:pt x="86701" y="46051"/>
                    <a:pt x="150202" y="87679"/>
                    <a:pt x="178071" y="95793"/>
                  </a:cubicBezTo>
                  <a:cubicBezTo>
                    <a:pt x="205941" y="103907"/>
                    <a:pt x="232399" y="85915"/>
                    <a:pt x="224638" y="78859"/>
                  </a:cubicBezTo>
                  <a:cubicBezTo>
                    <a:pt x="216877" y="71803"/>
                    <a:pt x="167487" y="67217"/>
                    <a:pt x="131504" y="53459"/>
                  </a:cubicBezTo>
                  <a:cubicBezTo>
                    <a:pt x="95521" y="39701"/>
                    <a:pt x="14735" y="4424"/>
                    <a:pt x="2388" y="5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E3847583-FE62-4A6E-8933-26F636B52939}"/>
                </a:ext>
              </a:extLst>
            </p:cNvPr>
            <p:cNvSpPr/>
            <p:nvPr/>
          </p:nvSpPr>
          <p:spPr>
            <a:xfrm>
              <a:off x="8867815" y="8360120"/>
              <a:ext cx="209520" cy="149616"/>
            </a:xfrm>
            <a:custGeom>
              <a:avLst/>
              <a:gdLst>
                <a:gd name="connsiteX0" fmla="*/ 2077 w 209520"/>
                <a:gd name="connsiteY0" fmla="*/ 823 h 149616"/>
                <a:gd name="connsiteX1" fmla="*/ 146010 w 209520"/>
                <a:gd name="connsiteY1" fmla="*/ 125706 h 149616"/>
                <a:gd name="connsiteX2" fmla="*/ 209510 w 209520"/>
                <a:gd name="connsiteY2" fmla="*/ 148990 h 149616"/>
                <a:gd name="connsiteX3" fmla="*/ 150243 w 209520"/>
                <a:gd name="connsiteY3" fmla="*/ 115123 h 149616"/>
                <a:gd name="connsiteX4" fmla="*/ 65577 w 209520"/>
                <a:gd name="connsiteY4" fmla="*/ 72790 h 149616"/>
                <a:gd name="connsiteX5" fmla="*/ 2077 w 209520"/>
                <a:gd name="connsiteY5" fmla="*/ 823 h 14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20" h="149616">
                  <a:moveTo>
                    <a:pt x="2077" y="823"/>
                  </a:moveTo>
                  <a:cubicBezTo>
                    <a:pt x="15483" y="9642"/>
                    <a:pt x="111438" y="101012"/>
                    <a:pt x="146010" y="125706"/>
                  </a:cubicBezTo>
                  <a:cubicBezTo>
                    <a:pt x="180582" y="150400"/>
                    <a:pt x="208804" y="150754"/>
                    <a:pt x="209510" y="148990"/>
                  </a:cubicBezTo>
                  <a:cubicBezTo>
                    <a:pt x="210216" y="147226"/>
                    <a:pt x="174232" y="127823"/>
                    <a:pt x="150243" y="115123"/>
                  </a:cubicBezTo>
                  <a:cubicBezTo>
                    <a:pt x="126254" y="102423"/>
                    <a:pt x="87449" y="89018"/>
                    <a:pt x="65577" y="72790"/>
                  </a:cubicBezTo>
                  <a:cubicBezTo>
                    <a:pt x="43705" y="56562"/>
                    <a:pt x="-11329" y="-7996"/>
                    <a:pt x="2077" y="82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FA786139-91FE-45C2-BDBA-56F84363409E}"/>
                </a:ext>
              </a:extLst>
            </p:cNvPr>
            <p:cNvSpPr/>
            <p:nvPr/>
          </p:nvSpPr>
          <p:spPr>
            <a:xfrm>
              <a:off x="8804054" y="8568399"/>
              <a:ext cx="159844" cy="129007"/>
            </a:xfrm>
            <a:custGeom>
              <a:avLst/>
              <a:gdLst>
                <a:gd name="connsiteX0" fmla="*/ 221 w 159844"/>
                <a:gd name="connsiteY0" fmla="*/ 2094 h 129007"/>
                <a:gd name="connsiteX1" fmla="*/ 152621 w 159844"/>
                <a:gd name="connsiteY1" fmla="*/ 116394 h 129007"/>
                <a:gd name="connsiteX2" fmla="*/ 133571 w 159844"/>
                <a:gd name="connsiteY2" fmla="*/ 118511 h 129007"/>
                <a:gd name="connsiteX3" fmla="*/ 118754 w 159844"/>
                <a:gd name="connsiteY3" fmla="*/ 48661 h 129007"/>
                <a:gd name="connsiteX4" fmla="*/ 221 w 159844"/>
                <a:gd name="connsiteY4" fmla="*/ 2094 h 12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44" h="129007">
                  <a:moveTo>
                    <a:pt x="221" y="2094"/>
                  </a:moveTo>
                  <a:cubicBezTo>
                    <a:pt x="5865" y="13383"/>
                    <a:pt x="130396" y="96991"/>
                    <a:pt x="152621" y="116394"/>
                  </a:cubicBezTo>
                  <a:cubicBezTo>
                    <a:pt x="174846" y="135797"/>
                    <a:pt x="139215" y="129800"/>
                    <a:pt x="133571" y="118511"/>
                  </a:cubicBezTo>
                  <a:cubicBezTo>
                    <a:pt x="127927" y="107222"/>
                    <a:pt x="138862" y="69475"/>
                    <a:pt x="118754" y="48661"/>
                  </a:cubicBezTo>
                  <a:cubicBezTo>
                    <a:pt x="98646" y="27847"/>
                    <a:pt x="-5423" y="-9195"/>
                    <a:pt x="221" y="209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1A4FD243-8119-40CB-A769-478FC109AEEC}"/>
                </a:ext>
              </a:extLst>
            </p:cNvPr>
            <p:cNvSpPr/>
            <p:nvPr/>
          </p:nvSpPr>
          <p:spPr>
            <a:xfrm>
              <a:off x="8489933" y="8558729"/>
              <a:ext cx="329965" cy="444762"/>
            </a:xfrm>
            <a:custGeom>
              <a:avLst/>
              <a:gdLst>
                <a:gd name="connsiteX0" fmla="*/ 329159 w 329965"/>
                <a:gd name="connsiteY0" fmla="*/ 3297 h 444762"/>
                <a:gd name="connsiteX1" fmla="*/ 119609 w 329965"/>
                <a:gd name="connsiteY1" fmla="*/ 388531 h 444762"/>
                <a:gd name="connsiteX2" fmla="*/ 1075 w 329965"/>
                <a:gd name="connsiteY2" fmla="*/ 424514 h 444762"/>
                <a:gd name="connsiteX3" fmla="*/ 185225 w 329965"/>
                <a:gd name="connsiteY3" fmla="*/ 212847 h 444762"/>
                <a:gd name="connsiteX4" fmla="*/ 329159 w 329965"/>
                <a:gd name="connsiteY4" fmla="*/ 3297 h 44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65" h="444762">
                  <a:moveTo>
                    <a:pt x="329159" y="3297"/>
                  </a:moveTo>
                  <a:cubicBezTo>
                    <a:pt x="318223" y="32578"/>
                    <a:pt x="174290" y="318328"/>
                    <a:pt x="119609" y="388531"/>
                  </a:cubicBezTo>
                  <a:cubicBezTo>
                    <a:pt x="64928" y="458734"/>
                    <a:pt x="-9861" y="453795"/>
                    <a:pt x="1075" y="424514"/>
                  </a:cubicBezTo>
                  <a:cubicBezTo>
                    <a:pt x="12011" y="395233"/>
                    <a:pt x="133367" y="278111"/>
                    <a:pt x="185225" y="212847"/>
                  </a:cubicBezTo>
                  <a:cubicBezTo>
                    <a:pt x="237083" y="147583"/>
                    <a:pt x="340095" y="-25984"/>
                    <a:pt x="329159" y="329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AA745955-7D58-44D0-A594-645FB2C7D837}"/>
                </a:ext>
              </a:extLst>
            </p:cNvPr>
            <p:cNvSpPr/>
            <p:nvPr/>
          </p:nvSpPr>
          <p:spPr>
            <a:xfrm>
              <a:off x="8751358" y="8751978"/>
              <a:ext cx="116436" cy="9015"/>
            </a:xfrm>
            <a:custGeom>
              <a:avLst/>
              <a:gdLst>
                <a:gd name="connsiteX0" fmla="*/ 0 w 116436"/>
                <a:gd name="connsiteY0" fmla="*/ 9015 h 9015"/>
                <a:gd name="connsiteX1" fmla="*/ 116417 w 116436"/>
                <a:gd name="connsiteY1" fmla="*/ 548 h 9015"/>
                <a:gd name="connsiteX2" fmla="*/ 0 w 116436"/>
                <a:gd name="connsiteY2" fmla="*/ 9015 h 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436" h="9015">
                  <a:moveTo>
                    <a:pt x="0" y="9015"/>
                  </a:moveTo>
                  <a:cubicBezTo>
                    <a:pt x="0" y="9015"/>
                    <a:pt x="114653" y="-2627"/>
                    <a:pt x="116417" y="548"/>
                  </a:cubicBezTo>
                  <a:cubicBezTo>
                    <a:pt x="118181" y="3723"/>
                    <a:pt x="0" y="9015"/>
                    <a:pt x="0" y="901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5534C283-5399-4785-BC8E-F932F7D99066}"/>
                </a:ext>
              </a:extLst>
            </p:cNvPr>
            <p:cNvSpPr/>
            <p:nvPr/>
          </p:nvSpPr>
          <p:spPr>
            <a:xfrm>
              <a:off x="8659330" y="8943498"/>
              <a:ext cx="116918" cy="94799"/>
            </a:xfrm>
            <a:custGeom>
              <a:avLst/>
              <a:gdLst>
                <a:gd name="connsiteX0" fmla="*/ 1012 w 116918"/>
                <a:gd name="connsiteY0" fmla="*/ 94778 h 94799"/>
                <a:gd name="connsiteX1" fmla="*/ 62395 w 116918"/>
                <a:gd name="connsiteY1" fmla="*/ 14345 h 94799"/>
                <a:gd name="connsiteX2" fmla="*/ 115312 w 116918"/>
                <a:gd name="connsiteY2" fmla="*/ 5878 h 94799"/>
                <a:gd name="connsiteX3" fmla="*/ 1012 w 116918"/>
                <a:gd name="connsiteY3" fmla="*/ 94778 h 9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18" h="94799">
                  <a:moveTo>
                    <a:pt x="1012" y="94778"/>
                  </a:moveTo>
                  <a:cubicBezTo>
                    <a:pt x="-7808" y="96189"/>
                    <a:pt x="43345" y="29162"/>
                    <a:pt x="62395" y="14345"/>
                  </a:cubicBezTo>
                  <a:cubicBezTo>
                    <a:pt x="81445" y="-472"/>
                    <a:pt x="125895" y="-4705"/>
                    <a:pt x="115312" y="5878"/>
                  </a:cubicBezTo>
                  <a:cubicBezTo>
                    <a:pt x="104729" y="16461"/>
                    <a:pt x="9832" y="93367"/>
                    <a:pt x="1012" y="947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12E59F0F-E43A-4371-978E-3647DAFA08EE}"/>
                </a:ext>
              </a:extLst>
            </p:cNvPr>
            <p:cNvSpPr/>
            <p:nvPr/>
          </p:nvSpPr>
          <p:spPr>
            <a:xfrm>
              <a:off x="8434817" y="9039492"/>
              <a:ext cx="244984" cy="85260"/>
            </a:xfrm>
            <a:custGeom>
              <a:avLst/>
              <a:gdLst>
                <a:gd name="connsiteX0" fmla="*/ 244575 w 244984"/>
                <a:gd name="connsiteY0" fmla="*/ 74984 h 85260"/>
                <a:gd name="connsiteX1" fmla="*/ 41375 w 244984"/>
                <a:gd name="connsiteY1" fmla="*/ 39001 h 85260"/>
                <a:gd name="connsiteX2" fmla="*/ 3275 w 244984"/>
                <a:gd name="connsiteY2" fmla="*/ 901 h 85260"/>
                <a:gd name="connsiteX3" fmla="*/ 92175 w 244984"/>
                <a:gd name="connsiteY3" fmla="*/ 79218 h 85260"/>
                <a:gd name="connsiteX4" fmla="*/ 244575 w 244984"/>
                <a:gd name="connsiteY4" fmla="*/ 74984 h 8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984" h="85260">
                  <a:moveTo>
                    <a:pt x="244575" y="74984"/>
                  </a:moveTo>
                  <a:cubicBezTo>
                    <a:pt x="236108" y="68281"/>
                    <a:pt x="81592" y="51348"/>
                    <a:pt x="41375" y="39001"/>
                  </a:cubicBezTo>
                  <a:cubicBezTo>
                    <a:pt x="1158" y="26654"/>
                    <a:pt x="-5192" y="-5802"/>
                    <a:pt x="3275" y="901"/>
                  </a:cubicBezTo>
                  <a:cubicBezTo>
                    <a:pt x="11742" y="7604"/>
                    <a:pt x="56545" y="66518"/>
                    <a:pt x="92175" y="79218"/>
                  </a:cubicBezTo>
                  <a:cubicBezTo>
                    <a:pt x="127805" y="91918"/>
                    <a:pt x="253042" y="81687"/>
                    <a:pt x="244575" y="7498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C532AB0E-E991-4974-A85C-FA0F964A6C68}"/>
                </a:ext>
              </a:extLst>
            </p:cNvPr>
            <p:cNvSpPr/>
            <p:nvPr/>
          </p:nvSpPr>
          <p:spPr>
            <a:xfrm>
              <a:off x="8349559" y="9097135"/>
              <a:ext cx="131597" cy="145300"/>
            </a:xfrm>
            <a:custGeom>
              <a:avLst/>
              <a:gdLst>
                <a:gd name="connsiteX0" fmla="*/ 130866 w 131597"/>
                <a:gd name="connsiteY0" fmla="*/ 133758 h 145300"/>
                <a:gd name="connsiteX1" fmla="*/ 31383 w 131597"/>
                <a:gd name="connsiteY1" fmla="*/ 93541 h 145300"/>
                <a:gd name="connsiteX2" fmla="*/ 1749 w 131597"/>
                <a:gd name="connsiteY2" fmla="*/ 408 h 145300"/>
                <a:gd name="connsiteX3" fmla="*/ 73716 w 131597"/>
                <a:gd name="connsiteY3" fmla="*/ 133758 h 145300"/>
                <a:gd name="connsiteX4" fmla="*/ 130866 w 131597"/>
                <a:gd name="connsiteY4" fmla="*/ 133758 h 14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97" h="145300">
                  <a:moveTo>
                    <a:pt x="130866" y="133758"/>
                  </a:moveTo>
                  <a:cubicBezTo>
                    <a:pt x="123811" y="127055"/>
                    <a:pt x="52902" y="115766"/>
                    <a:pt x="31383" y="93541"/>
                  </a:cubicBezTo>
                  <a:cubicBezTo>
                    <a:pt x="9864" y="71316"/>
                    <a:pt x="-5306" y="-6295"/>
                    <a:pt x="1749" y="408"/>
                  </a:cubicBezTo>
                  <a:cubicBezTo>
                    <a:pt x="8804" y="7111"/>
                    <a:pt x="55371" y="111533"/>
                    <a:pt x="73716" y="133758"/>
                  </a:cubicBezTo>
                  <a:cubicBezTo>
                    <a:pt x="92061" y="155983"/>
                    <a:pt x="137921" y="140461"/>
                    <a:pt x="130866" y="13375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0F2A0802-EE56-4A3F-BF72-41A7F0F3D874}"/>
                </a:ext>
              </a:extLst>
            </p:cNvPr>
            <p:cNvSpPr/>
            <p:nvPr/>
          </p:nvSpPr>
          <p:spPr>
            <a:xfrm>
              <a:off x="8264525" y="9099624"/>
              <a:ext cx="74885" cy="201662"/>
            </a:xfrm>
            <a:custGeom>
              <a:avLst/>
              <a:gdLst>
                <a:gd name="connsiteX0" fmla="*/ 74083 w 74885"/>
                <a:gd name="connsiteY0" fmla="*/ 36 h 201662"/>
                <a:gd name="connsiteX1" fmla="*/ 40217 w 74885"/>
                <a:gd name="connsiteY1" fmla="*/ 165136 h 201662"/>
                <a:gd name="connsiteX2" fmla="*/ 55033 w 74885"/>
                <a:gd name="connsiteY2" fmla="*/ 201119 h 201662"/>
                <a:gd name="connsiteX3" fmla="*/ 0 w 74885"/>
                <a:gd name="connsiteY3" fmla="*/ 150319 h 201662"/>
                <a:gd name="connsiteX4" fmla="*/ 74083 w 74885"/>
                <a:gd name="connsiteY4" fmla="*/ 36 h 2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85" h="201662">
                  <a:moveTo>
                    <a:pt x="74083" y="36"/>
                  </a:moveTo>
                  <a:cubicBezTo>
                    <a:pt x="80786" y="2505"/>
                    <a:pt x="43392" y="131622"/>
                    <a:pt x="40217" y="165136"/>
                  </a:cubicBezTo>
                  <a:cubicBezTo>
                    <a:pt x="37042" y="198650"/>
                    <a:pt x="61736" y="203588"/>
                    <a:pt x="55033" y="201119"/>
                  </a:cubicBezTo>
                  <a:cubicBezTo>
                    <a:pt x="48330" y="198650"/>
                    <a:pt x="0" y="180658"/>
                    <a:pt x="0" y="150319"/>
                  </a:cubicBezTo>
                  <a:cubicBezTo>
                    <a:pt x="0" y="119980"/>
                    <a:pt x="67380" y="-2433"/>
                    <a:pt x="74083" y="3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95D625A6-91FF-49CE-8291-AA03FA525301}"/>
                </a:ext>
              </a:extLst>
            </p:cNvPr>
            <p:cNvSpPr/>
            <p:nvPr/>
          </p:nvSpPr>
          <p:spPr>
            <a:xfrm>
              <a:off x="8063420" y="9166283"/>
              <a:ext cx="73913" cy="177495"/>
            </a:xfrm>
            <a:custGeom>
              <a:avLst/>
              <a:gdLst>
                <a:gd name="connsiteX0" fmla="*/ 71988 w 73913"/>
                <a:gd name="connsiteY0" fmla="*/ 1110 h 177495"/>
                <a:gd name="connsiteX1" fmla="*/ 48705 w 73913"/>
                <a:gd name="connsiteY1" fmla="*/ 174677 h 177495"/>
                <a:gd name="connsiteX2" fmla="*/ 22 w 73913"/>
                <a:gd name="connsiteY2" fmla="*/ 102710 h 177495"/>
                <a:gd name="connsiteX3" fmla="*/ 71988 w 73913"/>
                <a:gd name="connsiteY3" fmla="*/ 1110 h 1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13" h="177495">
                  <a:moveTo>
                    <a:pt x="71988" y="1110"/>
                  </a:moveTo>
                  <a:cubicBezTo>
                    <a:pt x="80102" y="13105"/>
                    <a:pt x="60699" y="157744"/>
                    <a:pt x="48705" y="174677"/>
                  </a:cubicBezTo>
                  <a:cubicBezTo>
                    <a:pt x="36711" y="191610"/>
                    <a:pt x="1433" y="127757"/>
                    <a:pt x="22" y="102710"/>
                  </a:cubicBezTo>
                  <a:cubicBezTo>
                    <a:pt x="-1389" y="77663"/>
                    <a:pt x="63874" y="-10885"/>
                    <a:pt x="71988" y="111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971844CF-264C-48F7-8B96-E674D18B74D2}"/>
                </a:ext>
              </a:extLst>
            </p:cNvPr>
            <p:cNvSpPr/>
            <p:nvPr/>
          </p:nvSpPr>
          <p:spPr>
            <a:xfrm>
              <a:off x="8511741" y="7472643"/>
              <a:ext cx="355012" cy="1105997"/>
            </a:xfrm>
            <a:custGeom>
              <a:avLst/>
              <a:gdLst>
                <a:gd name="connsiteX0" fmla="*/ 434 w 355012"/>
                <a:gd name="connsiteY0" fmla="*/ 1417 h 1105997"/>
                <a:gd name="connsiteX1" fmla="*/ 231151 w 355012"/>
                <a:gd name="connsiteY1" fmla="*/ 291400 h 1105997"/>
                <a:gd name="connsiteX2" fmla="*/ 334867 w 355012"/>
                <a:gd name="connsiteY2" fmla="*/ 539050 h 1105997"/>
                <a:gd name="connsiteX3" fmla="*/ 353917 w 355012"/>
                <a:gd name="connsiteY3" fmla="*/ 767650 h 1105997"/>
                <a:gd name="connsiteX4" fmla="*/ 317934 w 355012"/>
                <a:gd name="connsiteY4" fmla="*/ 1034350 h 1105997"/>
                <a:gd name="connsiteX5" fmla="*/ 286184 w 355012"/>
                <a:gd name="connsiteY5" fmla="*/ 1087267 h 1105997"/>
                <a:gd name="connsiteX6" fmla="*/ 345451 w 355012"/>
                <a:gd name="connsiteY6" fmla="*/ 761300 h 1105997"/>
                <a:gd name="connsiteX7" fmla="*/ 294651 w 355012"/>
                <a:gd name="connsiteY7" fmla="*/ 418400 h 1105997"/>
                <a:gd name="connsiteX8" fmla="*/ 434 w 355012"/>
                <a:gd name="connsiteY8" fmla="*/ 1417 h 110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012" h="1105997">
                  <a:moveTo>
                    <a:pt x="434" y="1417"/>
                  </a:moveTo>
                  <a:cubicBezTo>
                    <a:pt x="-10149" y="-19750"/>
                    <a:pt x="175412" y="201795"/>
                    <a:pt x="231151" y="291400"/>
                  </a:cubicBezTo>
                  <a:cubicBezTo>
                    <a:pt x="286890" y="381006"/>
                    <a:pt x="314406" y="459675"/>
                    <a:pt x="334867" y="539050"/>
                  </a:cubicBezTo>
                  <a:cubicBezTo>
                    <a:pt x="355328" y="618425"/>
                    <a:pt x="356739" y="685100"/>
                    <a:pt x="353917" y="767650"/>
                  </a:cubicBezTo>
                  <a:cubicBezTo>
                    <a:pt x="351095" y="850200"/>
                    <a:pt x="329223" y="981081"/>
                    <a:pt x="317934" y="1034350"/>
                  </a:cubicBezTo>
                  <a:cubicBezTo>
                    <a:pt x="306645" y="1087619"/>
                    <a:pt x="281598" y="1132775"/>
                    <a:pt x="286184" y="1087267"/>
                  </a:cubicBezTo>
                  <a:cubicBezTo>
                    <a:pt x="290770" y="1041759"/>
                    <a:pt x="344040" y="872778"/>
                    <a:pt x="345451" y="761300"/>
                  </a:cubicBezTo>
                  <a:cubicBezTo>
                    <a:pt x="346862" y="649822"/>
                    <a:pt x="357093" y="545400"/>
                    <a:pt x="294651" y="418400"/>
                  </a:cubicBezTo>
                  <a:cubicBezTo>
                    <a:pt x="232209" y="291400"/>
                    <a:pt x="11017" y="22584"/>
                    <a:pt x="434" y="141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6746AAF2-A1F6-4A61-B03E-66B342B0141F}"/>
                </a:ext>
              </a:extLst>
            </p:cNvPr>
            <p:cNvSpPr/>
            <p:nvPr/>
          </p:nvSpPr>
          <p:spPr>
            <a:xfrm>
              <a:off x="8351252" y="7556609"/>
              <a:ext cx="299153" cy="986367"/>
            </a:xfrm>
            <a:custGeom>
              <a:avLst/>
              <a:gdLst>
                <a:gd name="connsiteX0" fmla="*/ 56 w 299153"/>
                <a:gd name="connsiteY0" fmla="*/ 1 h 986367"/>
                <a:gd name="connsiteX1" fmla="*/ 237123 w 299153"/>
                <a:gd name="connsiteY1" fmla="*/ 385234 h 986367"/>
                <a:gd name="connsiteX2" fmla="*/ 268873 w 299153"/>
                <a:gd name="connsiteY2" fmla="*/ 757767 h 986367"/>
                <a:gd name="connsiteX3" fmla="*/ 218073 w 299153"/>
                <a:gd name="connsiteY3" fmla="*/ 986367 h 986367"/>
                <a:gd name="connsiteX4" fmla="*/ 294273 w 299153"/>
                <a:gd name="connsiteY4" fmla="*/ 759884 h 986367"/>
                <a:gd name="connsiteX5" fmla="*/ 260406 w 299153"/>
                <a:gd name="connsiteY5" fmla="*/ 381001 h 986367"/>
                <a:gd name="connsiteX6" fmla="*/ 56 w 299153"/>
                <a:gd name="connsiteY6" fmla="*/ 1 h 98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153" h="986367">
                  <a:moveTo>
                    <a:pt x="56" y="1"/>
                  </a:moveTo>
                  <a:cubicBezTo>
                    <a:pt x="-3824" y="706"/>
                    <a:pt x="192320" y="258940"/>
                    <a:pt x="237123" y="385234"/>
                  </a:cubicBezTo>
                  <a:cubicBezTo>
                    <a:pt x="281926" y="511528"/>
                    <a:pt x="272048" y="657578"/>
                    <a:pt x="268873" y="757767"/>
                  </a:cubicBezTo>
                  <a:cubicBezTo>
                    <a:pt x="265698" y="857956"/>
                    <a:pt x="213840" y="986014"/>
                    <a:pt x="218073" y="986367"/>
                  </a:cubicBezTo>
                  <a:cubicBezTo>
                    <a:pt x="222306" y="986720"/>
                    <a:pt x="287218" y="860778"/>
                    <a:pt x="294273" y="759884"/>
                  </a:cubicBezTo>
                  <a:cubicBezTo>
                    <a:pt x="301329" y="658990"/>
                    <a:pt x="307678" y="508354"/>
                    <a:pt x="260406" y="381001"/>
                  </a:cubicBezTo>
                  <a:cubicBezTo>
                    <a:pt x="213134" y="253648"/>
                    <a:pt x="3936" y="-704"/>
                    <a:pt x="56" y="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B8EF01DE-69D7-45A2-B281-7F79067BFF82}"/>
                </a:ext>
              </a:extLst>
            </p:cNvPr>
            <p:cNvSpPr/>
            <p:nvPr/>
          </p:nvSpPr>
          <p:spPr>
            <a:xfrm>
              <a:off x="7650196" y="8532610"/>
              <a:ext cx="968435" cy="439137"/>
            </a:xfrm>
            <a:custGeom>
              <a:avLst/>
              <a:gdLst>
                <a:gd name="connsiteX0" fmla="*/ 931829 w 968435"/>
                <a:gd name="connsiteY0" fmla="*/ 4016 h 439137"/>
                <a:gd name="connsiteX1" fmla="*/ 724396 w 968435"/>
                <a:gd name="connsiteY1" fmla="*/ 291883 h 439137"/>
                <a:gd name="connsiteX2" fmla="*/ 442879 w 968435"/>
                <a:gd name="connsiteY2" fmla="*/ 433700 h 439137"/>
                <a:gd name="connsiteX3" fmla="*/ 496 w 968435"/>
                <a:gd name="connsiteY3" fmla="*/ 410416 h 439137"/>
                <a:gd name="connsiteX4" fmla="*/ 533896 w 968435"/>
                <a:gd name="connsiteY4" fmla="*/ 416766 h 439137"/>
                <a:gd name="connsiteX5" fmla="*/ 929712 w 968435"/>
                <a:gd name="connsiteY5" fmla="*/ 141600 h 439137"/>
                <a:gd name="connsiteX6" fmla="*/ 931829 w 968435"/>
                <a:gd name="connsiteY6" fmla="*/ 4016 h 43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435" h="439137">
                  <a:moveTo>
                    <a:pt x="931829" y="4016"/>
                  </a:moveTo>
                  <a:cubicBezTo>
                    <a:pt x="897610" y="29063"/>
                    <a:pt x="805888" y="220269"/>
                    <a:pt x="724396" y="291883"/>
                  </a:cubicBezTo>
                  <a:cubicBezTo>
                    <a:pt x="642904" y="363497"/>
                    <a:pt x="563529" y="413945"/>
                    <a:pt x="442879" y="433700"/>
                  </a:cubicBezTo>
                  <a:cubicBezTo>
                    <a:pt x="322229" y="453456"/>
                    <a:pt x="-14673" y="413238"/>
                    <a:pt x="496" y="410416"/>
                  </a:cubicBezTo>
                  <a:cubicBezTo>
                    <a:pt x="15665" y="407594"/>
                    <a:pt x="379027" y="461569"/>
                    <a:pt x="533896" y="416766"/>
                  </a:cubicBezTo>
                  <a:cubicBezTo>
                    <a:pt x="688765" y="371963"/>
                    <a:pt x="865154" y="206511"/>
                    <a:pt x="929712" y="141600"/>
                  </a:cubicBezTo>
                  <a:cubicBezTo>
                    <a:pt x="994270" y="76689"/>
                    <a:pt x="966048" y="-21031"/>
                    <a:pt x="931829" y="40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3F41AD1C-1DA8-434D-9C01-74BD1E7D89D4}"/>
                </a:ext>
              </a:extLst>
            </p:cNvPr>
            <p:cNvSpPr/>
            <p:nvPr/>
          </p:nvSpPr>
          <p:spPr>
            <a:xfrm>
              <a:off x="7059483" y="8172259"/>
              <a:ext cx="723691" cy="804683"/>
            </a:xfrm>
            <a:custGeom>
              <a:avLst/>
              <a:gdLst>
                <a:gd name="connsiteX0" fmla="*/ 659 w 723691"/>
                <a:gd name="connsiteY0" fmla="*/ 301 h 804683"/>
                <a:gd name="connsiteX1" fmla="*/ 110725 w 723691"/>
                <a:gd name="connsiteY1" fmla="*/ 345317 h 804683"/>
                <a:gd name="connsiteX2" fmla="*/ 390125 w 723691"/>
                <a:gd name="connsiteY2" fmla="*/ 664934 h 804683"/>
                <a:gd name="connsiteX3" fmla="*/ 722442 w 723691"/>
                <a:gd name="connsiteY3" fmla="*/ 804634 h 804683"/>
                <a:gd name="connsiteX4" fmla="*/ 487492 w 723691"/>
                <a:gd name="connsiteY4" fmla="*/ 675517 h 804683"/>
                <a:gd name="connsiteX5" fmla="*/ 87442 w 723691"/>
                <a:gd name="connsiteY5" fmla="*/ 292401 h 804683"/>
                <a:gd name="connsiteX6" fmla="*/ 659 w 723691"/>
                <a:gd name="connsiteY6" fmla="*/ 301 h 80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691" h="804683">
                  <a:moveTo>
                    <a:pt x="659" y="301"/>
                  </a:moveTo>
                  <a:cubicBezTo>
                    <a:pt x="4540" y="9120"/>
                    <a:pt x="45814" y="234545"/>
                    <a:pt x="110725" y="345317"/>
                  </a:cubicBezTo>
                  <a:cubicBezTo>
                    <a:pt x="175636" y="456089"/>
                    <a:pt x="288172" y="588381"/>
                    <a:pt x="390125" y="664934"/>
                  </a:cubicBezTo>
                  <a:cubicBezTo>
                    <a:pt x="492078" y="741487"/>
                    <a:pt x="706214" y="802870"/>
                    <a:pt x="722442" y="804634"/>
                  </a:cubicBezTo>
                  <a:cubicBezTo>
                    <a:pt x="738670" y="806398"/>
                    <a:pt x="593325" y="760889"/>
                    <a:pt x="487492" y="675517"/>
                  </a:cubicBezTo>
                  <a:cubicBezTo>
                    <a:pt x="381659" y="590145"/>
                    <a:pt x="166817" y="406701"/>
                    <a:pt x="87442" y="292401"/>
                  </a:cubicBezTo>
                  <a:cubicBezTo>
                    <a:pt x="8067" y="178101"/>
                    <a:pt x="-3222" y="-8518"/>
                    <a:pt x="659" y="3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BB54B262-5518-4151-A1CC-89C0ABB7760B}"/>
                </a:ext>
              </a:extLst>
            </p:cNvPr>
            <p:cNvSpPr/>
            <p:nvPr/>
          </p:nvSpPr>
          <p:spPr>
            <a:xfrm>
              <a:off x="7037221" y="7542766"/>
              <a:ext cx="201408" cy="623520"/>
            </a:xfrm>
            <a:custGeom>
              <a:avLst/>
              <a:gdLst>
                <a:gd name="connsiteX0" fmla="*/ 200721 w 201408"/>
                <a:gd name="connsiteY0" fmla="*/ 1144 h 623520"/>
                <a:gd name="connsiteX1" fmla="*/ 41971 w 201408"/>
                <a:gd name="connsiteY1" fmla="*/ 246677 h 623520"/>
                <a:gd name="connsiteX2" fmla="*/ 14454 w 201408"/>
                <a:gd name="connsiteY2" fmla="*/ 477394 h 623520"/>
                <a:gd name="connsiteX3" fmla="*/ 16571 w 201408"/>
                <a:gd name="connsiteY3" fmla="*/ 623444 h 623520"/>
                <a:gd name="connsiteX4" fmla="*/ 3871 w 201408"/>
                <a:gd name="connsiteY4" fmla="*/ 492210 h 623520"/>
                <a:gd name="connsiteX5" fmla="*/ 94887 w 201408"/>
                <a:gd name="connsiteY5" fmla="*/ 168360 h 623520"/>
                <a:gd name="connsiteX6" fmla="*/ 200721 w 201408"/>
                <a:gd name="connsiteY6" fmla="*/ 1144 h 62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408" h="623520">
                  <a:moveTo>
                    <a:pt x="200721" y="1144"/>
                  </a:moveTo>
                  <a:cubicBezTo>
                    <a:pt x="191902" y="14197"/>
                    <a:pt x="73015" y="167302"/>
                    <a:pt x="41971" y="246677"/>
                  </a:cubicBezTo>
                  <a:cubicBezTo>
                    <a:pt x="10927" y="326052"/>
                    <a:pt x="18687" y="414600"/>
                    <a:pt x="14454" y="477394"/>
                  </a:cubicBezTo>
                  <a:cubicBezTo>
                    <a:pt x="10221" y="540189"/>
                    <a:pt x="18335" y="620975"/>
                    <a:pt x="16571" y="623444"/>
                  </a:cubicBezTo>
                  <a:cubicBezTo>
                    <a:pt x="14807" y="625913"/>
                    <a:pt x="-9182" y="568057"/>
                    <a:pt x="3871" y="492210"/>
                  </a:cubicBezTo>
                  <a:cubicBezTo>
                    <a:pt x="16924" y="416363"/>
                    <a:pt x="58551" y="247382"/>
                    <a:pt x="94887" y="168360"/>
                  </a:cubicBezTo>
                  <a:cubicBezTo>
                    <a:pt x="131223" y="89338"/>
                    <a:pt x="209540" y="-11909"/>
                    <a:pt x="200721" y="114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E9271C92-5F18-40DD-9C8F-834ACF5A5700}"/>
                </a:ext>
              </a:extLst>
            </p:cNvPr>
            <p:cNvSpPr/>
            <p:nvPr/>
          </p:nvSpPr>
          <p:spPr>
            <a:xfrm>
              <a:off x="7584300" y="7602191"/>
              <a:ext cx="954020" cy="1182484"/>
            </a:xfrm>
            <a:custGeom>
              <a:avLst/>
              <a:gdLst>
                <a:gd name="connsiteX0" fmla="*/ 711975 w 954020"/>
                <a:gd name="connsiteY0" fmla="*/ 7335 h 1182484"/>
                <a:gd name="connsiteX1" fmla="*/ 898242 w 954020"/>
                <a:gd name="connsiteY1" fmla="*/ 254985 h 1182484"/>
                <a:gd name="connsiteX2" fmla="*/ 953275 w 954020"/>
                <a:gd name="connsiteY2" fmla="*/ 638102 h 1182484"/>
                <a:gd name="connsiteX3" fmla="*/ 868608 w 954020"/>
                <a:gd name="connsiteY3" fmla="*/ 925969 h 1182484"/>
                <a:gd name="connsiteX4" fmla="*/ 646358 w 954020"/>
                <a:gd name="connsiteY4" fmla="*/ 1127052 h 1182484"/>
                <a:gd name="connsiteX5" fmla="*/ 390242 w 954020"/>
                <a:gd name="connsiteY5" fmla="*/ 1182085 h 1182484"/>
                <a:gd name="connsiteX6" fmla="*/ 155292 w 954020"/>
                <a:gd name="connsiteY6" fmla="*/ 1108002 h 1182484"/>
                <a:gd name="connsiteX7" fmla="*/ 775 w 954020"/>
                <a:gd name="connsiteY7" fmla="*/ 1014869 h 1182484"/>
                <a:gd name="connsiteX8" fmla="*/ 218792 w 954020"/>
                <a:gd name="connsiteY8" fmla="*/ 1122819 h 1182484"/>
                <a:gd name="connsiteX9" fmla="*/ 510892 w 954020"/>
                <a:gd name="connsiteY9" fmla="*/ 1158802 h 1182484"/>
                <a:gd name="connsiteX10" fmla="*/ 834742 w 954020"/>
                <a:gd name="connsiteY10" fmla="*/ 968302 h 1182484"/>
                <a:gd name="connsiteX11" fmla="*/ 929992 w 954020"/>
                <a:gd name="connsiteY11" fmla="*/ 536502 h 1182484"/>
                <a:gd name="connsiteX12" fmla="*/ 711975 w 954020"/>
                <a:gd name="connsiteY12" fmla="*/ 7335 h 11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4020" h="1182484">
                  <a:moveTo>
                    <a:pt x="711975" y="7335"/>
                  </a:moveTo>
                  <a:cubicBezTo>
                    <a:pt x="706683" y="-39584"/>
                    <a:pt x="858025" y="149857"/>
                    <a:pt x="898242" y="254985"/>
                  </a:cubicBezTo>
                  <a:cubicBezTo>
                    <a:pt x="938459" y="360113"/>
                    <a:pt x="958214" y="526271"/>
                    <a:pt x="953275" y="638102"/>
                  </a:cubicBezTo>
                  <a:cubicBezTo>
                    <a:pt x="948336" y="749933"/>
                    <a:pt x="919761" y="844477"/>
                    <a:pt x="868608" y="925969"/>
                  </a:cubicBezTo>
                  <a:cubicBezTo>
                    <a:pt x="817455" y="1007461"/>
                    <a:pt x="726086" y="1084366"/>
                    <a:pt x="646358" y="1127052"/>
                  </a:cubicBezTo>
                  <a:cubicBezTo>
                    <a:pt x="566630" y="1169738"/>
                    <a:pt x="472086" y="1185260"/>
                    <a:pt x="390242" y="1182085"/>
                  </a:cubicBezTo>
                  <a:cubicBezTo>
                    <a:pt x="308398" y="1178910"/>
                    <a:pt x="220203" y="1135871"/>
                    <a:pt x="155292" y="1108002"/>
                  </a:cubicBezTo>
                  <a:cubicBezTo>
                    <a:pt x="90381" y="1080133"/>
                    <a:pt x="-9808" y="1012399"/>
                    <a:pt x="775" y="1014869"/>
                  </a:cubicBezTo>
                  <a:cubicBezTo>
                    <a:pt x="11358" y="1017339"/>
                    <a:pt x="133773" y="1098830"/>
                    <a:pt x="218792" y="1122819"/>
                  </a:cubicBezTo>
                  <a:cubicBezTo>
                    <a:pt x="303811" y="1146808"/>
                    <a:pt x="408234" y="1184555"/>
                    <a:pt x="510892" y="1158802"/>
                  </a:cubicBezTo>
                  <a:cubicBezTo>
                    <a:pt x="613550" y="1133049"/>
                    <a:pt x="764892" y="1072019"/>
                    <a:pt x="834742" y="968302"/>
                  </a:cubicBezTo>
                  <a:cubicBezTo>
                    <a:pt x="904592" y="864585"/>
                    <a:pt x="944809" y="695605"/>
                    <a:pt x="929992" y="536502"/>
                  </a:cubicBezTo>
                  <a:cubicBezTo>
                    <a:pt x="915175" y="377399"/>
                    <a:pt x="717267" y="54254"/>
                    <a:pt x="711975" y="73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C546CA73-9F7A-48C5-A63D-B4E53854D2F9}"/>
                </a:ext>
              </a:extLst>
            </p:cNvPr>
            <p:cNvSpPr/>
            <p:nvPr/>
          </p:nvSpPr>
          <p:spPr>
            <a:xfrm>
              <a:off x="7535738" y="8601318"/>
              <a:ext cx="590298" cy="185995"/>
            </a:xfrm>
            <a:custGeom>
              <a:avLst/>
              <a:gdLst>
                <a:gd name="connsiteX0" fmla="*/ 2770 w 590298"/>
                <a:gd name="connsiteY0" fmla="*/ 925 h 185995"/>
                <a:gd name="connsiteX1" fmla="*/ 203854 w 590298"/>
                <a:gd name="connsiteY1" fmla="*/ 142742 h 185995"/>
                <a:gd name="connsiteX2" fmla="*/ 390120 w 590298"/>
                <a:gd name="connsiteY2" fmla="*/ 185075 h 185995"/>
                <a:gd name="connsiteX3" fmla="*/ 589087 w 590298"/>
                <a:gd name="connsiteY3" fmla="*/ 170258 h 185995"/>
                <a:gd name="connsiteX4" fmla="*/ 292754 w 590298"/>
                <a:gd name="connsiteY4" fmla="*/ 151208 h 185995"/>
                <a:gd name="connsiteX5" fmla="*/ 100137 w 590298"/>
                <a:gd name="connsiteY5" fmla="*/ 83475 h 185995"/>
                <a:gd name="connsiteX6" fmla="*/ 2770 w 590298"/>
                <a:gd name="connsiteY6" fmla="*/ 925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298" h="185995">
                  <a:moveTo>
                    <a:pt x="2770" y="925"/>
                  </a:moveTo>
                  <a:cubicBezTo>
                    <a:pt x="20056" y="10803"/>
                    <a:pt x="139296" y="112050"/>
                    <a:pt x="203854" y="142742"/>
                  </a:cubicBezTo>
                  <a:cubicBezTo>
                    <a:pt x="268412" y="173434"/>
                    <a:pt x="325915" y="180489"/>
                    <a:pt x="390120" y="185075"/>
                  </a:cubicBezTo>
                  <a:cubicBezTo>
                    <a:pt x="454326" y="189661"/>
                    <a:pt x="605315" y="175903"/>
                    <a:pt x="589087" y="170258"/>
                  </a:cubicBezTo>
                  <a:cubicBezTo>
                    <a:pt x="572859" y="164614"/>
                    <a:pt x="374246" y="165672"/>
                    <a:pt x="292754" y="151208"/>
                  </a:cubicBezTo>
                  <a:cubicBezTo>
                    <a:pt x="211262" y="136744"/>
                    <a:pt x="147409" y="103936"/>
                    <a:pt x="100137" y="83475"/>
                  </a:cubicBezTo>
                  <a:cubicBezTo>
                    <a:pt x="52865" y="63014"/>
                    <a:pt x="-14516" y="-8953"/>
                    <a:pt x="2770" y="9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6A6F25A0-5142-4A39-BDB7-CDAB801576ED}"/>
                </a:ext>
              </a:extLst>
            </p:cNvPr>
            <p:cNvSpPr/>
            <p:nvPr/>
          </p:nvSpPr>
          <p:spPr>
            <a:xfrm>
              <a:off x="7080943" y="7568872"/>
              <a:ext cx="180343" cy="1000626"/>
            </a:xfrm>
            <a:custGeom>
              <a:avLst/>
              <a:gdLst>
                <a:gd name="connsiteX0" fmla="*/ 180282 w 180343"/>
                <a:gd name="connsiteY0" fmla="*/ 438 h 1000626"/>
                <a:gd name="connsiteX1" fmla="*/ 106199 w 180343"/>
                <a:gd name="connsiteY1" fmla="*/ 114738 h 1000626"/>
                <a:gd name="connsiteX2" fmla="*/ 25765 w 180343"/>
                <a:gd name="connsiteY2" fmla="*/ 307354 h 1000626"/>
                <a:gd name="connsiteX3" fmla="*/ 365 w 180343"/>
                <a:gd name="connsiteY3" fmla="*/ 514788 h 1000626"/>
                <a:gd name="connsiteX4" fmla="*/ 40582 w 180343"/>
                <a:gd name="connsiteY4" fmla="*/ 745504 h 1000626"/>
                <a:gd name="connsiteX5" fmla="*/ 137949 w 180343"/>
                <a:gd name="connsiteY5" fmla="*/ 999504 h 1000626"/>
                <a:gd name="connsiteX6" fmla="*/ 70215 w 180343"/>
                <a:gd name="connsiteY6" fmla="*/ 821704 h 1000626"/>
                <a:gd name="connsiteX7" fmla="*/ 19415 w 180343"/>
                <a:gd name="connsiteY7" fmla="*/ 440704 h 1000626"/>
                <a:gd name="connsiteX8" fmla="*/ 116782 w 180343"/>
                <a:gd name="connsiteY8" fmla="*/ 91454 h 1000626"/>
                <a:gd name="connsiteX9" fmla="*/ 180282 w 180343"/>
                <a:gd name="connsiteY9" fmla="*/ 438 h 100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343" h="1000626">
                  <a:moveTo>
                    <a:pt x="180282" y="438"/>
                  </a:moveTo>
                  <a:cubicBezTo>
                    <a:pt x="178518" y="4319"/>
                    <a:pt x="131952" y="63585"/>
                    <a:pt x="106199" y="114738"/>
                  </a:cubicBezTo>
                  <a:cubicBezTo>
                    <a:pt x="80446" y="165891"/>
                    <a:pt x="43404" y="240679"/>
                    <a:pt x="25765" y="307354"/>
                  </a:cubicBezTo>
                  <a:cubicBezTo>
                    <a:pt x="8126" y="374029"/>
                    <a:pt x="-2105" y="441763"/>
                    <a:pt x="365" y="514788"/>
                  </a:cubicBezTo>
                  <a:cubicBezTo>
                    <a:pt x="2834" y="587813"/>
                    <a:pt x="17651" y="664718"/>
                    <a:pt x="40582" y="745504"/>
                  </a:cubicBezTo>
                  <a:cubicBezTo>
                    <a:pt x="63513" y="826290"/>
                    <a:pt x="133010" y="986804"/>
                    <a:pt x="137949" y="999504"/>
                  </a:cubicBezTo>
                  <a:cubicBezTo>
                    <a:pt x="142888" y="1012204"/>
                    <a:pt x="89971" y="914837"/>
                    <a:pt x="70215" y="821704"/>
                  </a:cubicBezTo>
                  <a:cubicBezTo>
                    <a:pt x="50459" y="728571"/>
                    <a:pt x="11654" y="562412"/>
                    <a:pt x="19415" y="440704"/>
                  </a:cubicBezTo>
                  <a:cubicBezTo>
                    <a:pt x="27176" y="318996"/>
                    <a:pt x="88207" y="165185"/>
                    <a:pt x="116782" y="91454"/>
                  </a:cubicBezTo>
                  <a:cubicBezTo>
                    <a:pt x="145357" y="17723"/>
                    <a:pt x="182046" y="-3443"/>
                    <a:pt x="180282" y="4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D2162FFA-ECC6-47BF-8C1C-662865771451}"/>
                </a:ext>
              </a:extLst>
            </p:cNvPr>
            <p:cNvSpPr/>
            <p:nvPr/>
          </p:nvSpPr>
          <p:spPr>
            <a:xfrm>
              <a:off x="7143400" y="7590528"/>
              <a:ext cx="757198" cy="1265730"/>
            </a:xfrm>
            <a:custGeom>
              <a:avLst/>
              <a:gdLst>
                <a:gd name="connsiteX0" fmla="*/ 223658 w 757198"/>
                <a:gd name="connsiteY0" fmla="*/ 2065 h 1265730"/>
                <a:gd name="connsiteX1" fmla="*/ 94542 w 757198"/>
                <a:gd name="connsiteY1" fmla="*/ 201032 h 1265730"/>
                <a:gd name="connsiteX2" fmla="*/ 41625 w 757198"/>
                <a:gd name="connsiteY2" fmla="*/ 512182 h 1265730"/>
                <a:gd name="connsiteX3" fmla="*/ 145342 w 757198"/>
                <a:gd name="connsiteY3" fmla="*/ 857198 h 1265730"/>
                <a:gd name="connsiteX4" fmla="*/ 287158 w 757198"/>
                <a:gd name="connsiteY4" fmla="*/ 1039232 h 1265730"/>
                <a:gd name="connsiteX5" fmla="*/ 350658 w 757198"/>
                <a:gd name="connsiteY5" fmla="*/ 1087915 h 1265730"/>
                <a:gd name="connsiteX6" fmla="*/ 547508 w 757198"/>
                <a:gd name="connsiteY6" fmla="*/ 1212798 h 1265730"/>
                <a:gd name="connsiteX7" fmla="*/ 757058 w 757198"/>
                <a:gd name="connsiteY7" fmla="*/ 1265715 h 1265730"/>
                <a:gd name="connsiteX8" fmla="*/ 575025 w 757198"/>
                <a:gd name="connsiteY8" fmla="*/ 1208565 h 1265730"/>
                <a:gd name="connsiteX9" fmla="*/ 289275 w 757198"/>
                <a:gd name="connsiteY9" fmla="*/ 1045582 h 1265730"/>
                <a:gd name="connsiteX10" fmla="*/ 33158 w 757198"/>
                <a:gd name="connsiteY10" fmla="*/ 694215 h 1265730"/>
                <a:gd name="connsiteX11" fmla="*/ 7758 w 757198"/>
                <a:gd name="connsiteY11" fmla="*/ 416932 h 1265730"/>
                <a:gd name="connsiteX12" fmla="*/ 75492 w 757198"/>
                <a:gd name="connsiteY12" fmla="*/ 118482 h 1265730"/>
                <a:gd name="connsiteX13" fmla="*/ 223658 w 757198"/>
                <a:gd name="connsiteY13" fmla="*/ 2065 h 126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7198" h="1265730">
                  <a:moveTo>
                    <a:pt x="223658" y="2065"/>
                  </a:moveTo>
                  <a:cubicBezTo>
                    <a:pt x="226833" y="15823"/>
                    <a:pt x="124881" y="116013"/>
                    <a:pt x="94542" y="201032"/>
                  </a:cubicBezTo>
                  <a:cubicBezTo>
                    <a:pt x="64203" y="286052"/>
                    <a:pt x="33158" y="402821"/>
                    <a:pt x="41625" y="512182"/>
                  </a:cubicBezTo>
                  <a:cubicBezTo>
                    <a:pt x="50092" y="621543"/>
                    <a:pt x="104420" y="769356"/>
                    <a:pt x="145342" y="857198"/>
                  </a:cubicBezTo>
                  <a:cubicBezTo>
                    <a:pt x="186264" y="945040"/>
                    <a:pt x="252939" y="1000779"/>
                    <a:pt x="287158" y="1039232"/>
                  </a:cubicBezTo>
                  <a:cubicBezTo>
                    <a:pt x="321377" y="1077685"/>
                    <a:pt x="307266" y="1058987"/>
                    <a:pt x="350658" y="1087915"/>
                  </a:cubicBezTo>
                  <a:cubicBezTo>
                    <a:pt x="394050" y="1116843"/>
                    <a:pt x="479775" y="1183165"/>
                    <a:pt x="547508" y="1212798"/>
                  </a:cubicBezTo>
                  <a:cubicBezTo>
                    <a:pt x="615241" y="1242431"/>
                    <a:pt x="752472" y="1266421"/>
                    <a:pt x="757058" y="1265715"/>
                  </a:cubicBezTo>
                  <a:cubicBezTo>
                    <a:pt x="761644" y="1265010"/>
                    <a:pt x="652989" y="1245254"/>
                    <a:pt x="575025" y="1208565"/>
                  </a:cubicBezTo>
                  <a:cubicBezTo>
                    <a:pt x="497061" y="1171876"/>
                    <a:pt x="379586" y="1131307"/>
                    <a:pt x="289275" y="1045582"/>
                  </a:cubicBezTo>
                  <a:cubicBezTo>
                    <a:pt x="198964" y="959857"/>
                    <a:pt x="80077" y="798990"/>
                    <a:pt x="33158" y="694215"/>
                  </a:cubicBezTo>
                  <a:cubicBezTo>
                    <a:pt x="-13761" y="589440"/>
                    <a:pt x="702" y="512888"/>
                    <a:pt x="7758" y="416932"/>
                  </a:cubicBezTo>
                  <a:cubicBezTo>
                    <a:pt x="14814" y="320976"/>
                    <a:pt x="41978" y="191860"/>
                    <a:pt x="75492" y="118482"/>
                  </a:cubicBezTo>
                  <a:cubicBezTo>
                    <a:pt x="109006" y="45104"/>
                    <a:pt x="220483" y="-11693"/>
                    <a:pt x="223658" y="20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4EEF277D-B5E5-4693-83F2-F49FE438659D}"/>
                </a:ext>
              </a:extLst>
            </p:cNvPr>
            <p:cNvSpPr/>
            <p:nvPr/>
          </p:nvSpPr>
          <p:spPr>
            <a:xfrm>
              <a:off x="8350985" y="7613607"/>
              <a:ext cx="255117" cy="624989"/>
            </a:xfrm>
            <a:custGeom>
              <a:avLst/>
              <a:gdLst>
                <a:gd name="connsiteX0" fmla="*/ 323 w 255117"/>
                <a:gd name="connsiteY0" fmla="*/ 2269 h 624989"/>
                <a:gd name="connsiteX1" fmla="*/ 203523 w 255117"/>
                <a:gd name="connsiteY1" fmla="*/ 300719 h 624989"/>
                <a:gd name="connsiteX2" fmla="*/ 241623 w 255117"/>
                <a:gd name="connsiteY2" fmla="*/ 493336 h 624989"/>
                <a:gd name="connsiteX3" fmla="*/ 252207 w 255117"/>
                <a:gd name="connsiteY3" fmla="*/ 620336 h 624989"/>
                <a:gd name="connsiteX4" fmla="*/ 192940 w 255117"/>
                <a:gd name="connsiteY4" fmla="*/ 328236 h 624989"/>
                <a:gd name="connsiteX5" fmla="*/ 156957 w 255117"/>
                <a:gd name="connsiteY5" fmla="*/ 171603 h 624989"/>
                <a:gd name="connsiteX6" fmla="*/ 323 w 255117"/>
                <a:gd name="connsiteY6" fmla="*/ 2269 h 62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17" h="624989">
                  <a:moveTo>
                    <a:pt x="323" y="2269"/>
                  </a:moveTo>
                  <a:cubicBezTo>
                    <a:pt x="8084" y="23788"/>
                    <a:pt x="163306" y="218875"/>
                    <a:pt x="203523" y="300719"/>
                  </a:cubicBezTo>
                  <a:cubicBezTo>
                    <a:pt x="243740" y="382563"/>
                    <a:pt x="233509" y="440067"/>
                    <a:pt x="241623" y="493336"/>
                  </a:cubicBezTo>
                  <a:cubicBezTo>
                    <a:pt x="249737" y="546606"/>
                    <a:pt x="260321" y="647853"/>
                    <a:pt x="252207" y="620336"/>
                  </a:cubicBezTo>
                  <a:cubicBezTo>
                    <a:pt x="244093" y="592819"/>
                    <a:pt x="192940" y="328236"/>
                    <a:pt x="192940" y="328236"/>
                  </a:cubicBezTo>
                  <a:cubicBezTo>
                    <a:pt x="177065" y="253447"/>
                    <a:pt x="187296" y="225225"/>
                    <a:pt x="156957" y="171603"/>
                  </a:cubicBezTo>
                  <a:cubicBezTo>
                    <a:pt x="126618" y="117981"/>
                    <a:pt x="-7438" y="-19250"/>
                    <a:pt x="323" y="226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730BFA56-BBEC-4888-98DF-FEA7468B20D2}"/>
                </a:ext>
              </a:extLst>
            </p:cNvPr>
            <p:cNvSpPr/>
            <p:nvPr/>
          </p:nvSpPr>
          <p:spPr>
            <a:xfrm>
              <a:off x="8054925" y="8299188"/>
              <a:ext cx="548901" cy="644048"/>
            </a:xfrm>
            <a:custGeom>
              <a:avLst/>
              <a:gdLst>
                <a:gd name="connsiteX0" fmla="*/ 541917 w 548901"/>
                <a:gd name="connsiteY0" fmla="*/ 4605 h 644048"/>
                <a:gd name="connsiteX1" fmla="*/ 476300 w 548901"/>
                <a:gd name="connsiteY1" fmla="*/ 271305 h 644048"/>
                <a:gd name="connsiteX2" fmla="*/ 298500 w 548901"/>
                <a:gd name="connsiteY2" fmla="*/ 489322 h 644048"/>
                <a:gd name="connsiteX3" fmla="*/ 50 w 548901"/>
                <a:gd name="connsiteY3" fmla="*/ 643838 h 644048"/>
                <a:gd name="connsiteX4" fmla="*/ 321783 w 548901"/>
                <a:gd name="connsiteY4" fmla="*/ 508372 h 644048"/>
                <a:gd name="connsiteX5" fmla="*/ 541917 w 548901"/>
                <a:gd name="connsiteY5" fmla="*/ 4605 h 64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901" h="644048">
                  <a:moveTo>
                    <a:pt x="541917" y="4605"/>
                  </a:moveTo>
                  <a:cubicBezTo>
                    <a:pt x="567670" y="-34906"/>
                    <a:pt x="516869" y="190519"/>
                    <a:pt x="476300" y="271305"/>
                  </a:cubicBezTo>
                  <a:cubicBezTo>
                    <a:pt x="435730" y="352091"/>
                    <a:pt x="377875" y="427233"/>
                    <a:pt x="298500" y="489322"/>
                  </a:cubicBezTo>
                  <a:cubicBezTo>
                    <a:pt x="219125" y="551411"/>
                    <a:pt x="-3830" y="640663"/>
                    <a:pt x="50" y="643838"/>
                  </a:cubicBezTo>
                  <a:cubicBezTo>
                    <a:pt x="3930" y="647013"/>
                    <a:pt x="228650" y="614911"/>
                    <a:pt x="321783" y="508372"/>
                  </a:cubicBezTo>
                  <a:cubicBezTo>
                    <a:pt x="414916" y="401833"/>
                    <a:pt x="516164" y="44116"/>
                    <a:pt x="541917" y="460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836E8D07-1256-41CB-AB05-2A23C9F73379}"/>
                </a:ext>
              </a:extLst>
            </p:cNvPr>
            <p:cNvSpPr/>
            <p:nvPr/>
          </p:nvSpPr>
          <p:spPr>
            <a:xfrm>
              <a:off x="7252832" y="8402967"/>
              <a:ext cx="423668" cy="410114"/>
            </a:xfrm>
            <a:custGeom>
              <a:avLst/>
              <a:gdLst>
                <a:gd name="connsiteX0" fmla="*/ 2043 w 423668"/>
                <a:gd name="connsiteY0" fmla="*/ 309 h 410114"/>
                <a:gd name="connsiteX1" fmla="*/ 167143 w 423668"/>
                <a:gd name="connsiteY1" fmla="*/ 256426 h 410114"/>
                <a:gd name="connsiteX2" fmla="*/ 421143 w 423668"/>
                <a:gd name="connsiteY2" fmla="*/ 408826 h 410114"/>
                <a:gd name="connsiteX3" fmla="*/ 279326 w 423668"/>
                <a:gd name="connsiteY3" fmla="*/ 311459 h 410114"/>
                <a:gd name="connsiteX4" fmla="*/ 2043 w 423668"/>
                <a:gd name="connsiteY4" fmla="*/ 309 h 4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68" h="410114">
                  <a:moveTo>
                    <a:pt x="2043" y="309"/>
                  </a:moveTo>
                  <a:cubicBezTo>
                    <a:pt x="-16654" y="-8863"/>
                    <a:pt x="97293" y="188340"/>
                    <a:pt x="167143" y="256426"/>
                  </a:cubicBezTo>
                  <a:cubicBezTo>
                    <a:pt x="236993" y="324512"/>
                    <a:pt x="402446" y="399654"/>
                    <a:pt x="421143" y="408826"/>
                  </a:cubicBezTo>
                  <a:cubicBezTo>
                    <a:pt x="439840" y="417998"/>
                    <a:pt x="350940" y="377429"/>
                    <a:pt x="279326" y="311459"/>
                  </a:cubicBezTo>
                  <a:cubicBezTo>
                    <a:pt x="207712" y="245490"/>
                    <a:pt x="20740" y="9481"/>
                    <a:pt x="2043" y="3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E1187AB1-6B81-453F-B9BF-E61D6A4CC158}"/>
                </a:ext>
              </a:extLst>
            </p:cNvPr>
            <p:cNvSpPr/>
            <p:nvPr/>
          </p:nvSpPr>
          <p:spPr>
            <a:xfrm>
              <a:off x="7995334" y="8301581"/>
              <a:ext cx="567651" cy="556200"/>
            </a:xfrm>
            <a:custGeom>
              <a:avLst/>
              <a:gdLst>
                <a:gd name="connsiteX0" fmla="*/ 567641 w 567651"/>
                <a:gd name="connsiteY0" fmla="*/ 95 h 556200"/>
                <a:gd name="connsiteX1" fmla="*/ 436408 w 567651"/>
                <a:gd name="connsiteY1" fmla="*/ 321829 h 556200"/>
                <a:gd name="connsiteX2" fmla="*/ 241674 w 567651"/>
                <a:gd name="connsiteY2" fmla="*/ 480579 h 556200"/>
                <a:gd name="connsiteX3" fmla="*/ 51174 w 567651"/>
                <a:gd name="connsiteY3" fmla="*/ 541962 h 556200"/>
                <a:gd name="connsiteX4" fmla="*/ 10958 w 567651"/>
                <a:gd name="connsiteY4" fmla="*/ 554662 h 556200"/>
                <a:gd name="connsiteX5" fmla="*/ 218391 w 567651"/>
                <a:gd name="connsiteY5" fmla="*/ 516562 h 556200"/>
                <a:gd name="connsiteX6" fmla="*/ 430058 w 567651"/>
                <a:gd name="connsiteY6" fmla="*/ 355695 h 556200"/>
                <a:gd name="connsiteX7" fmla="*/ 567641 w 567651"/>
                <a:gd name="connsiteY7" fmla="*/ 95 h 55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651" h="556200">
                  <a:moveTo>
                    <a:pt x="567641" y="95"/>
                  </a:moveTo>
                  <a:cubicBezTo>
                    <a:pt x="568699" y="-5549"/>
                    <a:pt x="490736" y="241748"/>
                    <a:pt x="436408" y="321829"/>
                  </a:cubicBezTo>
                  <a:cubicBezTo>
                    <a:pt x="382080" y="401910"/>
                    <a:pt x="305880" y="443890"/>
                    <a:pt x="241674" y="480579"/>
                  </a:cubicBezTo>
                  <a:cubicBezTo>
                    <a:pt x="177468" y="517268"/>
                    <a:pt x="51174" y="541962"/>
                    <a:pt x="51174" y="541962"/>
                  </a:cubicBezTo>
                  <a:cubicBezTo>
                    <a:pt x="12721" y="554309"/>
                    <a:pt x="-16911" y="558895"/>
                    <a:pt x="10958" y="554662"/>
                  </a:cubicBezTo>
                  <a:cubicBezTo>
                    <a:pt x="38827" y="550429"/>
                    <a:pt x="148541" y="549723"/>
                    <a:pt x="218391" y="516562"/>
                  </a:cubicBezTo>
                  <a:cubicBezTo>
                    <a:pt x="288241" y="483401"/>
                    <a:pt x="371497" y="436128"/>
                    <a:pt x="430058" y="355695"/>
                  </a:cubicBezTo>
                  <a:cubicBezTo>
                    <a:pt x="488619" y="275262"/>
                    <a:pt x="566583" y="5739"/>
                    <a:pt x="567641" y="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6FC57495-0608-42CC-AF24-428C1D9A2895}"/>
                </a:ext>
              </a:extLst>
            </p:cNvPr>
            <p:cNvSpPr/>
            <p:nvPr/>
          </p:nvSpPr>
          <p:spPr>
            <a:xfrm>
              <a:off x="7464191" y="8750790"/>
              <a:ext cx="519095" cy="169350"/>
            </a:xfrm>
            <a:custGeom>
              <a:avLst/>
              <a:gdLst>
                <a:gd name="connsiteX0" fmla="*/ 17167 w 519095"/>
                <a:gd name="connsiteY0" fmla="*/ 5970 h 169350"/>
                <a:gd name="connsiteX1" fmla="*/ 61617 w 519095"/>
                <a:gd name="connsiteY1" fmla="*/ 39836 h 169350"/>
                <a:gd name="connsiteX2" fmla="*/ 273284 w 519095"/>
                <a:gd name="connsiteY2" fmla="*/ 139320 h 169350"/>
                <a:gd name="connsiteX3" fmla="*/ 518817 w 519095"/>
                <a:gd name="connsiteY3" fmla="*/ 164720 h 169350"/>
                <a:gd name="connsiteX4" fmla="*/ 315617 w 519095"/>
                <a:gd name="connsiteY4" fmla="*/ 154136 h 169350"/>
                <a:gd name="connsiteX5" fmla="*/ 17167 w 519095"/>
                <a:gd name="connsiteY5" fmla="*/ 5970 h 16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095" h="169350">
                  <a:moveTo>
                    <a:pt x="17167" y="5970"/>
                  </a:moveTo>
                  <a:cubicBezTo>
                    <a:pt x="-25166" y="-13080"/>
                    <a:pt x="18931" y="17611"/>
                    <a:pt x="61617" y="39836"/>
                  </a:cubicBezTo>
                  <a:cubicBezTo>
                    <a:pt x="104303" y="62061"/>
                    <a:pt x="197084" y="118506"/>
                    <a:pt x="273284" y="139320"/>
                  </a:cubicBezTo>
                  <a:cubicBezTo>
                    <a:pt x="349484" y="160134"/>
                    <a:pt x="511762" y="162251"/>
                    <a:pt x="518817" y="164720"/>
                  </a:cubicBezTo>
                  <a:cubicBezTo>
                    <a:pt x="525872" y="167189"/>
                    <a:pt x="397108" y="178125"/>
                    <a:pt x="315617" y="154136"/>
                  </a:cubicBezTo>
                  <a:cubicBezTo>
                    <a:pt x="234126" y="130147"/>
                    <a:pt x="59500" y="25020"/>
                    <a:pt x="17167" y="59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E56FFD4B-D1CA-4F94-A335-B4AA1C91D113}"/>
                </a:ext>
              </a:extLst>
            </p:cNvPr>
            <p:cNvSpPr/>
            <p:nvPr/>
          </p:nvSpPr>
          <p:spPr>
            <a:xfrm>
              <a:off x="7518128" y="6503565"/>
              <a:ext cx="226109" cy="177448"/>
            </a:xfrm>
            <a:custGeom>
              <a:avLst/>
              <a:gdLst>
                <a:gd name="connsiteX0" fmla="*/ 216172 w 226109"/>
                <a:gd name="connsiteY0" fmla="*/ 3 h 177448"/>
                <a:gd name="connsiteX1" fmla="*/ 219347 w 226109"/>
                <a:gd name="connsiteY1" fmla="*/ 95253 h 177448"/>
                <a:gd name="connsiteX2" fmla="*/ 136797 w 226109"/>
                <a:gd name="connsiteY2" fmla="*/ 152403 h 177448"/>
                <a:gd name="connsiteX3" fmla="*/ 272 w 226109"/>
                <a:gd name="connsiteY3" fmla="*/ 174628 h 177448"/>
                <a:gd name="connsiteX4" fmla="*/ 174897 w 226109"/>
                <a:gd name="connsiteY4" fmla="*/ 92078 h 177448"/>
                <a:gd name="connsiteX5" fmla="*/ 216172 w 226109"/>
                <a:gd name="connsiteY5" fmla="*/ 3 h 17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9" h="177448">
                  <a:moveTo>
                    <a:pt x="216172" y="3"/>
                  </a:moveTo>
                  <a:cubicBezTo>
                    <a:pt x="223580" y="532"/>
                    <a:pt x="232576" y="69853"/>
                    <a:pt x="219347" y="95253"/>
                  </a:cubicBezTo>
                  <a:cubicBezTo>
                    <a:pt x="206118" y="120653"/>
                    <a:pt x="173309" y="139174"/>
                    <a:pt x="136797" y="152403"/>
                  </a:cubicBezTo>
                  <a:cubicBezTo>
                    <a:pt x="100284" y="165632"/>
                    <a:pt x="-6078" y="184682"/>
                    <a:pt x="272" y="174628"/>
                  </a:cubicBezTo>
                  <a:cubicBezTo>
                    <a:pt x="6622" y="164574"/>
                    <a:pt x="139972" y="115361"/>
                    <a:pt x="174897" y="92078"/>
                  </a:cubicBezTo>
                  <a:cubicBezTo>
                    <a:pt x="209822" y="68795"/>
                    <a:pt x="208764" y="-526"/>
                    <a:pt x="216172" y="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9027D1B3-0414-4012-95D2-77BE78550CAA}"/>
                </a:ext>
              </a:extLst>
            </p:cNvPr>
            <p:cNvSpPr/>
            <p:nvPr/>
          </p:nvSpPr>
          <p:spPr>
            <a:xfrm>
              <a:off x="7950194" y="6494035"/>
              <a:ext cx="175978" cy="126943"/>
            </a:xfrm>
            <a:custGeom>
              <a:avLst/>
              <a:gdLst>
                <a:gd name="connsiteX0" fmla="*/ 6 w 175978"/>
                <a:gd name="connsiteY0" fmla="*/ 8 h 126943"/>
                <a:gd name="connsiteX1" fmla="*/ 158756 w 175978"/>
                <a:gd name="connsiteY1" fmla="*/ 111133 h 126943"/>
                <a:gd name="connsiteX2" fmla="*/ 152406 w 175978"/>
                <a:gd name="connsiteY2" fmla="*/ 117483 h 126943"/>
                <a:gd name="connsiteX3" fmla="*/ 6 w 175978"/>
                <a:gd name="connsiteY3" fmla="*/ 8 h 12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8" h="126943">
                  <a:moveTo>
                    <a:pt x="6" y="8"/>
                  </a:moveTo>
                  <a:cubicBezTo>
                    <a:pt x="1064" y="-1050"/>
                    <a:pt x="133356" y="91554"/>
                    <a:pt x="158756" y="111133"/>
                  </a:cubicBezTo>
                  <a:cubicBezTo>
                    <a:pt x="184156" y="130712"/>
                    <a:pt x="180981" y="131241"/>
                    <a:pt x="152406" y="117483"/>
                  </a:cubicBezTo>
                  <a:cubicBezTo>
                    <a:pt x="123831" y="103725"/>
                    <a:pt x="-1052" y="1066"/>
                    <a:pt x="6" y="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3977425D-303E-4DEA-9192-3FC8E9D66624}"/>
                </a:ext>
              </a:extLst>
            </p:cNvPr>
            <p:cNvSpPr/>
            <p:nvPr/>
          </p:nvSpPr>
          <p:spPr>
            <a:xfrm>
              <a:off x="7740380" y="6560715"/>
              <a:ext cx="505272" cy="259113"/>
            </a:xfrm>
            <a:custGeom>
              <a:avLst/>
              <a:gdLst>
                <a:gd name="connsiteX0" fmla="*/ 3445 w 505272"/>
                <a:gd name="connsiteY0" fmla="*/ 139703 h 259113"/>
                <a:gd name="connsiteX1" fmla="*/ 82820 w 505272"/>
                <a:gd name="connsiteY1" fmla="*/ 92078 h 259113"/>
                <a:gd name="connsiteX2" fmla="*/ 111395 w 505272"/>
                <a:gd name="connsiteY2" fmla="*/ 3 h 259113"/>
                <a:gd name="connsiteX3" fmla="*/ 251095 w 505272"/>
                <a:gd name="connsiteY3" fmla="*/ 95253 h 259113"/>
                <a:gd name="connsiteX4" fmla="*/ 505095 w 505272"/>
                <a:gd name="connsiteY4" fmla="*/ 257178 h 259113"/>
                <a:gd name="connsiteX5" fmla="*/ 209820 w 505272"/>
                <a:gd name="connsiteY5" fmla="*/ 180978 h 259113"/>
                <a:gd name="connsiteX6" fmla="*/ 3445 w 505272"/>
                <a:gd name="connsiteY6" fmla="*/ 139703 h 25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272" h="259113">
                  <a:moveTo>
                    <a:pt x="3445" y="139703"/>
                  </a:moveTo>
                  <a:cubicBezTo>
                    <a:pt x="-17722" y="124886"/>
                    <a:pt x="64828" y="115361"/>
                    <a:pt x="82820" y="92078"/>
                  </a:cubicBezTo>
                  <a:cubicBezTo>
                    <a:pt x="100812" y="68795"/>
                    <a:pt x="83349" y="-526"/>
                    <a:pt x="111395" y="3"/>
                  </a:cubicBezTo>
                  <a:cubicBezTo>
                    <a:pt x="139441" y="532"/>
                    <a:pt x="185478" y="52391"/>
                    <a:pt x="251095" y="95253"/>
                  </a:cubicBezTo>
                  <a:cubicBezTo>
                    <a:pt x="316712" y="138115"/>
                    <a:pt x="511974" y="242891"/>
                    <a:pt x="505095" y="257178"/>
                  </a:cubicBezTo>
                  <a:cubicBezTo>
                    <a:pt x="498216" y="271466"/>
                    <a:pt x="288666" y="202674"/>
                    <a:pt x="209820" y="180978"/>
                  </a:cubicBezTo>
                  <a:cubicBezTo>
                    <a:pt x="130974" y="159282"/>
                    <a:pt x="24612" y="154520"/>
                    <a:pt x="3445" y="1397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3C19FA10-F9CC-4830-A884-6465B43E5D44}"/>
                </a:ext>
              </a:extLst>
            </p:cNvPr>
            <p:cNvSpPr/>
            <p:nvPr/>
          </p:nvSpPr>
          <p:spPr>
            <a:xfrm>
              <a:off x="7590290" y="6846574"/>
              <a:ext cx="479227" cy="292386"/>
            </a:xfrm>
            <a:custGeom>
              <a:avLst/>
              <a:gdLst>
                <a:gd name="connsiteX0" fmla="*/ 13835 w 479227"/>
                <a:gd name="connsiteY0" fmla="*/ 3069 h 292386"/>
                <a:gd name="connsiteX1" fmla="*/ 356735 w 479227"/>
                <a:gd name="connsiteY1" fmla="*/ 209444 h 292386"/>
                <a:gd name="connsiteX2" fmla="*/ 474210 w 479227"/>
                <a:gd name="connsiteY2" fmla="*/ 291994 h 292386"/>
                <a:gd name="connsiteX3" fmla="*/ 213860 w 479227"/>
                <a:gd name="connsiteY3" fmla="*/ 180869 h 292386"/>
                <a:gd name="connsiteX4" fmla="*/ 80510 w 479227"/>
                <a:gd name="connsiteY4" fmla="*/ 91969 h 292386"/>
                <a:gd name="connsiteX5" fmla="*/ 13835 w 479227"/>
                <a:gd name="connsiteY5" fmla="*/ 3069 h 29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27" h="292386">
                  <a:moveTo>
                    <a:pt x="13835" y="3069"/>
                  </a:moveTo>
                  <a:cubicBezTo>
                    <a:pt x="59873" y="22648"/>
                    <a:pt x="280006" y="161290"/>
                    <a:pt x="356735" y="209444"/>
                  </a:cubicBezTo>
                  <a:cubicBezTo>
                    <a:pt x="433464" y="257598"/>
                    <a:pt x="498022" y="296756"/>
                    <a:pt x="474210" y="291994"/>
                  </a:cubicBezTo>
                  <a:cubicBezTo>
                    <a:pt x="450398" y="287232"/>
                    <a:pt x="279477" y="214207"/>
                    <a:pt x="213860" y="180869"/>
                  </a:cubicBezTo>
                  <a:cubicBezTo>
                    <a:pt x="148243" y="147532"/>
                    <a:pt x="112260" y="121073"/>
                    <a:pt x="80510" y="91969"/>
                  </a:cubicBezTo>
                  <a:cubicBezTo>
                    <a:pt x="48760" y="62865"/>
                    <a:pt x="-32203" y="-16510"/>
                    <a:pt x="13835" y="306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47D73DB5-3004-4A37-A384-BD0FF960A941}"/>
                </a:ext>
              </a:extLst>
            </p:cNvPr>
            <p:cNvSpPr/>
            <p:nvPr/>
          </p:nvSpPr>
          <p:spPr>
            <a:xfrm>
              <a:off x="7283450" y="6744868"/>
              <a:ext cx="107951" cy="73444"/>
            </a:xfrm>
            <a:custGeom>
              <a:avLst/>
              <a:gdLst>
                <a:gd name="connsiteX0" fmla="*/ 0 w 107951"/>
                <a:gd name="connsiteY0" fmla="*/ 0 h 73444"/>
                <a:gd name="connsiteX1" fmla="*/ 107950 w 107951"/>
                <a:gd name="connsiteY1" fmla="*/ 73025 h 73444"/>
                <a:gd name="connsiteX2" fmla="*/ 0 w 107951"/>
                <a:gd name="connsiteY2" fmla="*/ 0 h 7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1" h="73444">
                  <a:moveTo>
                    <a:pt x="0" y="0"/>
                  </a:moveTo>
                  <a:cubicBezTo>
                    <a:pt x="0" y="0"/>
                    <a:pt x="107421" y="66146"/>
                    <a:pt x="107950" y="73025"/>
                  </a:cubicBezTo>
                  <a:cubicBezTo>
                    <a:pt x="108479" y="7990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2DE1F491-4008-44C4-BA1A-C40151319768}"/>
                </a:ext>
              </a:extLst>
            </p:cNvPr>
            <p:cNvSpPr/>
            <p:nvPr/>
          </p:nvSpPr>
          <p:spPr>
            <a:xfrm>
              <a:off x="7419709" y="7609485"/>
              <a:ext cx="366758" cy="273095"/>
            </a:xfrm>
            <a:custGeom>
              <a:avLst/>
              <a:gdLst>
                <a:gd name="connsiteX0" fmla="*/ 266 w 366758"/>
                <a:gd name="connsiteY0" fmla="*/ 41 h 273095"/>
                <a:gd name="connsiteX1" fmla="*/ 152666 w 366758"/>
                <a:gd name="connsiteY1" fmla="*/ 186308 h 273095"/>
                <a:gd name="connsiteX2" fmla="*/ 224633 w 366758"/>
                <a:gd name="connsiteY2" fmla="*/ 273091 h 273095"/>
                <a:gd name="connsiteX3" fmla="*/ 366449 w 366758"/>
                <a:gd name="connsiteY3" fmla="*/ 190541 h 273095"/>
                <a:gd name="connsiteX4" fmla="*/ 260616 w 366758"/>
                <a:gd name="connsiteY4" fmla="*/ 230758 h 273095"/>
                <a:gd name="connsiteX5" fmla="*/ 192883 w 366758"/>
                <a:gd name="connsiteY5" fmla="*/ 203241 h 273095"/>
                <a:gd name="connsiteX6" fmla="*/ 266 w 366758"/>
                <a:gd name="connsiteY6" fmla="*/ 41 h 2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758" h="273095">
                  <a:moveTo>
                    <a:pt x="266" y="41"/>
                  </a:moveTo>
                  <a:cubicBezTo>
                    <a:pt x="-6437" y="-2781"/>
                    <a:pt x="115271" y="140800"/>
                    <a:pt x="152666" y="186308"/>
                  </a:cubicBezTo>
                  <a:cubicBezTo>
                    <a:pt x="190061" y="231816"/>
                    <a:pt x="189003" y="272386"/>
                    <a:pt x="224633" y="273091"/>
                  </a:cubicBezTo>
                  <a:cubicBezTo>
                    <a:pt x="260263" y="273796"/>
                    <a:pt x="360452" y="197596"/>
                    <a:pt x="366449" y="190541"/>
                  </a:cubicBezTo>
                  <a:cubicBezTo>
                    <a:pt x="372446" y="183486"/>
                    <a:pt x="289544" y="228641"/>
                    <a:pt x="260616" y="230758"/>
                  </a:cubicBezTo>
                  <a:cubicBezTo>
                    <a:pt x="231688" y="232875"/>
                    <a:pt x="229572" y="240636"/>
                    <a:pt x="192883" y="203241"/>
                  </a:cubicBezTo>
                  <a:cubicBezTo>
                    <a:pt x="156194" y="165847"/>
                    <a:pt x="6969" y="2863"/>
                    <a:pt x="266" y="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D1316EF5-B68D-4C0C-AC18-3FCC985C06EA}"/>
                </a:ext>
              </a:extLst>
            </p:cNvPr>
            <p:cNvSpPr/>
            <p:nvPr/>
          </p:nvSpPr>
          <p:spPr>
            <a:xfrm>
              <a:off x="7439023" y="7603015"/>
              <a:ext cx="389385" cy="180472"/>
            </a:xfrm>
            <a:custGeom>
              <a:avLst/>
              <a:gdLst>
                <a:gd name="connsiteX0" fmla="*/ 2 w 389385"/>
                <a:gd name="connsiteY0" fmla="*/ 161 h 180472"/>
                <a:gd name="connsiteX1" fmla="*/ 353485 w 389385"/>
                <a:gd name="connsiteY1" fmla="*/ 80595 h 180472"/>
                <a:gd name="connsiteX2" fmla="*/ 376769 w 389385"/>
                <a:gd name="connsiteY2" fmla="*/ 173728 h 180472"/>
                <a:gd name="connsiteX3" fmla="*/ 347135 w 389385"/>
                <a:gd name="connsiteY3" fmla="*/ 165261 h 180472"/>
                <a:gd name="connsiteX4" fmla="*/ 347135 w 389385"/>
                <a:gd name="connsiteY4" fmla="*/ 101761 h 180472"/>
                <a:gd name="connsiteX5" fmla="*/ 2 w 389385"/>
                <a:gd name="connsiteY5" fmla="*/ 161 h 18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85" h="180472">
                  <a:moveTo>
                    <a:pt x="2" y="161"/>
                  </a:moveTo>
                  <a:cubicBezTo>
                    <a:pt x="1060" y="-3367"/>
                    <a:pt x="290691" y="51667"/>
                    <a:pt x="353485" y="80595"/>
                  </a:cubicBezTo>
                  <a:cubicBezTo>
                    <a:pt x="416280" y="109523"/>
                    <a:pt x="377827" y="159617"/>
                    <a:pt x="376769" y="173728"/>
                  </a:cubicBezTo>
                  <a:cubicBezTo>
                    <a:pt x="375711" y="187839"/>
                    <a:pt x="352074" y="177255"/>
                    <a:pt x="347135" y="165261"/>
                  </a:cubicBezTo>
                  <a:cubicBezTo>
                    <a:pt x="342196" y="153267"/>
                    <a:pt x="402521" y="129630"/>
                    <a:pt x="347135" y="101761"/>
                  </a:cubicBezTo>
                  <a:cubicBezTo>
                    <a:pt x="291749" y="73892"/>
                    <a:pt x="-1056" y="3689"/>
                    <a:pt x="2" y="16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3B8D6156-5D1A-405E-998B-3C63A4A9F49B}"/>
                </a:ext>
              </a:extLst>
            </p:cNvPr>
            <p:cNvSpPr/>
            <p:nvPr/>
          </p:nvSpPr>
          <p:spPr>
            <a:xfrm>
              <a:off x="7307369" y="7614754"/>
              <a:ext cx="278105" cy="344103"/>
            </a:xfrm>
            <a:custGeom>
              <a:avLst/>
              <a:gdLst>
                <a:gd name="connsiteX0" fmla="*/ 102023 w 278105"/>
                <a:gd name="connsiteY0" fmla="*/ 1122 h 344103"/>
                <a:gd name="connsiteX1" fmla="*/ 8889 w 278105"/>
                <a:gd name="connsiteY1" fmla="*/ 149289 h 344103"/>
                <a:gd name="connsiteX2" fmla="*/ 13123 w 278105"/>
                <a:gd name="connsiteY2" fmla="*/ 221256 h 344103"/>
                <a:gd name="connsiteX3" fmla="*/ 91439 w 278105"/>
                <a:gd name="connsiteY3" fmla="*/ 231839 h 344103"/>
                <a:gd name="connsiteX4" fmla="*/ 237489 w 278105"/>
                <a:gd name="connsiteY4" fmla="*/ 324972 h 344103"/>
                <a:gd name="connsiteX5" fmla="*/ 277706 w 278105"/>
                <a:gd name="connsiteY5" fmla="*/ 272056 h 344103"/>
                <a:gd name="connsiteX6" fmla="*/ 220556 w 278105"/>
                <a:gd name="connsiteY6" fmla="*/ 344022 h 344103"/>
                <a:gd name="connsiteX7" fmla="*/ 66039 w 278105"/>
                <a:gd name="connsiteY7" fmla="*/ 255122 h 344103"/>
                <a:gd name="connsiteX8" fmla="*/ 13123 w 278105"/>
                <a:gd name="connsiteY8" fmla="*/ 187389 h 344103"/>
                <a:gd name="connsiteX9" fmla="*/ 80856 w 278105"/>
                <a:gd name="connsiteY9" fmla="*/ 85789 h 344103"/>
                <a:gd name="connsiteX10" fmla="*/ 102023 w 278105"/>
                <a:gd name="connsiteY10" fmla="*/ 1122 h 34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105" h="344103">
                  <a:moveTo>
                    <a:pt x="102023" y="1122"/>
                  </a:moveTo>
                  <a:cubicBezTo>
                    <a:pt x="90029" y="11705"/>
                    <a:pt x="23706" y="112600"/>
                    <a:pt x="8889" y="149289"/>
                  </a:cubicBezTo>
                  <a:cubicBezTo>
                    <a:pt x="-5928" y="185978"/>
                    <a:pt x="-635" y="207498"/>
                    <a:pt x="13123" y="221256"/>
                  </a:cubicBezTo>
                  <a:cubicBezTo>
                    <a:pt x="26881" y="235014"/>
                    <a:pt x="54045" y="214553"/>
                    <a:pt x="91439" y="231839"/>
                  </a:cubicBezTo>
                  <a:cubicBezTo>
                    <a:pt x="128833" y="249125"/>
                    <a:pt x="206444" y="318269"/>
                    <a:pt x="237489" y="324972"/>
                  </a:cubicBezTo>
                  <a:cubicBezTo>
                    <a:pt x="268534" y="331675"/>
                    <a:pt x="280528" y="268881"/>
                    <a:pt x="277706" y="272056"/>
                  </a:cubicBezTo>
                  <a:cubicBezTo>
                    <a:pt x="274884" y="275231"/>
                    <a:pt x="255834" y="346844"/>
                    <a:pt x="220556" y="344022"/>
                  </a:cubicBezTo>
                  <a:cubicBezTo>
                    <a:pt x="185278" y="341200"/>
                    <a:pt x="100611" y="281228"/>
                    <a:pt x="66039" y="255122"/>
                  </a:cubicBezTo>
                  <a:cubicBezTo>
                    <a:pt x="31467" y="229017"/>
                    <a:pt x="10653" y="215611"/>
                    <a:pt x="13123" y="187389"/>
                  </a:cubicBezTo>
                  <a:cubicBezTo>
                    <a:pt x="15593" y="159167"/>
                    <a:pt x="64628" y="114011"/>
                    <a:pt x="80856" y="85789"/>
                  </a:cubicBezTo>
                  <a:cubicBezTo>
                    <a:pt x="97084" y="57567"/>
                    <a:pt x="114017" y="-9461"/>
                    <a:pt x="102023" y="112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08CC3465-A347-424A-A30A-12DD8013AAB5}"/>
                </a:ext>
              </a:extLst>
            </p:cNvPr>
            <p:cNvSpPr/>
            <p:nvPr/>
          </p:nvSpPr>
          <p:spPr>
            <a:xfrm>
              <a:off x="7300003" y="7818069"/>
              <a:ext cx="35340" cy="221531"/>
            </a:xfrm>
            <a:custGeom>
              <a:avLst/>
              <a:gdLst>
                <a:gd name="connsiteX0" fmla="*/ 35305 w 35340"/>
                <a:gd name="connsiteY0" fmla="*/ 1007 h 221531"/>
                <a:gd name="connsiteX1" fmla="*/ 7789 w 35340"/>
                <a:gd name="connsiteY1" fmla="*/ 216907 h 221531"/>
                <a:gd name="connsiteX2" fmla="*/ 1439 w 35340"/>
                <a:gd name="connsiteY2" fmla="*/ 138591 h 221531"/>
                <a:gd name="connsiteX3" fmla="*/ 35305 w 35340"/>
                <a:gd name="connsiteY3" fmla="*/ 1007 h 22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40" h="221531">
                  <a:moveTo>
                    <a:pt x="35305" y="1007"/>
                  </a:moveTo>
                  <a:cubicBezTo>
                    <a:pt x="36363" y="14060"/>
                    <a:pt x="13433" y="193976"/>
                    <a:pt x="7789" y="216907"/>
                  </a:cubicBezTo>
                  <a:cubicBezTo>
                    <a:pt x="2145" y="239838"/>
                    <a:pt x="-2441" y="171752"/>
                    <a:pt x="1439" y="138591"/>
                  </a:cubicBezTo>
                  <a:cubicBezTo>
                    <a:pt x="5319" y="105430"/>
                    <a:pt x="34247" y="-12046"/>
                    <a:pt x="35305" y="10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11BBA868-B211-4AE3-B98B-572038A75ABB}"/>
                </a:ext>
              </a:extLst>
            </p:cNvPr>
            <p:cNvSpPr/>
            <p:nvPr/>
          </p:nvSpPr>
          <p:spPr>
            <a:xfrm>
              <a:off x="7240175" y="7760901"/>
              <a:ext cx="85588" cy="263463"/>
            </a:xfrm>
            <a:custGeom>
              <a:avLst/>
              <a:gdLst>
                <a:gd name="connsiteX0" fmla="*/ 84550 w 85588"/>
                <a:gd name="connsiteY0" fmla="*/ 1025 h 263463"/>
                <a:gd name="connsiteX1" fmla="*/ 2000 w 85588"/>
                <a:gd name="connsiteY1" fmla="*/ 212692 h 263463"/>
                <a:gd name="connsiteX2" fmla="*/ 27400 w 85588"/>
                <a:gd name="connsiteY2" fmla="*/ 259259 h 263463"/>
                <a:gd name="connsiteX3" fmla="*/ 48567 w 85588"/>
                <a:gd name="connsiteY3" fmla="*/ 136492 h 263463"/>
                <a:gd name="connsiteX4" fmla="*/ 84550 w 85588"/>
                <a:gd name="connsiteY4" fmla="*/ 1025 h 26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88" h="263463">
                  <a:moveTo>
                    <a:pt x="84550" y="1025"/>
                  </a:moveTo>
                  <a:cubicBezTo>
                    <a:pt x="76789" y="13725"/>
                    <a:pt x="11525" y="169653"/>
                    <a:pt x="2000" y="212692"/>
                  </a:cubicBezTo>
                  <a:cubicBezTo>
                    <a:pt x="-7525" y="255731"/>
                    <a:pt x="19639" y="271959"/>
                    <a:pt x="27400" y="259259"/>
                  </a:cubicBezTo>
                  <a:cubicBezTo>
                    <a:pt x="35161" y="246559"/>
                    <a:pt x="42923" y="176003"/>
                    <a:pt x="48567" y="136492"/>
                  </a:cubicBezTo>
                  <a:cubicBezTo>
                    <a:pt x="54211" y="96981"/>
                    <a:pt x="92311" y="-11675"/>
                    <a:pt x="84550" y="10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F0A67AEE-304E-41E2-A4A8-B6BF60931118}"/>
                </a:ext>
              </a:extLst>
            </p:cNvPr>
            <p:cNvSpPr/>
            <p:nvPr/>
          </p:nvSpPr>
          <p:spPr>
            <a:xfrm>
              <a:off x="7321139" y="8149258"/>
              <a:ext cx="208932" cy="210345"/>
            </a:xfrm>
            <a:custGeom>
              <a:avLst/>
              <a:gdLst>
                <a:gd name="connsiteX0" fmla="*/ 1469 w 208932"/>
                <a:gd name="connsiteY0" fmla="*/ 18 h 210345"/>
                <a:gd name="connsiteX1" fmla="*/ 41686 w 208932"/>
                <a:gd name="connsiteY1" fmla="*/ 152418 h 210345"/>
                <a:gd name="connsiteX2" fmla="*/ 62853 w 208932"/>
                <a:gd name="connsiteY2" fmla="*/ 186285 h 210345"/>
                <a:gd name="connsiteX3" fmla="*/ 109419 w 208932"/>
                <a:gd name="connsiteY3" fmla="*/ 207452 h 210345"/>
                <a:gd name="connsiteX4" fmla="*/ 208903 w 208932"/>
                <a:gd name="connsiteY4" fmla="*/ 120668 h 210345"/>
                <a:gd name="connsiteX5" fmla="*/ 98836 w 208932"/>
                <a:gd name="connsiteY5" fmla="*/ 163002 h 210345"/>
                <a:gd name="connsiteX6" fmla="*/ 1469 w 208932"/>
                <a:gd name="connsiteY6" fmla="*/ 18 h 21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32" h="210345">
                  <a:moveTo>
                    <a:pt x="1469" y="18"/>
                  </a:moveTo>
                  <a:cubicBezTo>
                    <a:pt x="-8056" y="-1746"/>
                    <a:pt x="31455" y="121374"/>
                    <a:pt x="41686" y="152418"/>
                  </a:cubicBezTo>
                  <a:cubicBezTo>
                    <a:pt x="51917" y="183462"/>
                    <a:pt x="51564" y="177113"/>
                    <a:pt x="62853" y="186285"/>
                  </a:cubicBezTo>
                  <a:cubicBezTo>
                    <a:pt x="74142" y="195457"/>
                    <a:pt x="85077" y="218388"/>
                    <a:pt x="109419" y="207452"/>
                  </a:cubicBezTo>
                  <a:cubicBezTo>
                    <a:pt x="133761" y="196516"/>
                    <a:pt x="210667" y="128076"/>
                    <a:pt x="208903" y="120668"/>
                  </a:cubicBezTo>
                  <a:cubicBezTo>
                    <a:pt x="207139" y="113260"/>
                    <a:pt x="131292" y="179935"/>
                    <a:pt x="98836" y="163002"/>
                  </a:cubicBezTo>
                  <a:cubicBezTo>
                    <a:pt x="66380" y="146069"/>
                    <a:pt x="10994" y="1782"/>
                    <a:pt x="1469" y="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3A98186E-14D1-4966-87AB-0451DCA36565}"/>
                </a:ext>
              </a:extLst>
            </p:cNvPr>
            <p:cNvSpPr/>
            <p:nvPr/>
          </p:nvSpPr>
          <p:spPr>
            <a:xfrm>
              <a:off x="7251724" y="8030649"/>
              <a:ext cx="90066" cy="334712"/>
            </a:xfrm>
            <a:custGeom>
              <a:avLst/>
              <a:gdLst>
                <a:gd name="connsiteX0" fmla="*/ 1034 w 90066"/>
                <a:gd name="connsiteY0" fmla="*/ 94 h 334712"/>
                <a:gd name="connsiteX1" fmla="*/ 34901 w 90066"/>
                <a:gd name="connsiteY1" fmla="*/ 213877 h 334712"/>
                <a:gd name="connsiteX2" fmla="*/ 89934 w 90066"/>
                <a:gd name="connsiteY2" fmla="*/ 334527 h 334712"/>
                <a:gd name="connsiteX3" fmla="*/ 17968 w 90066"/>
                <a:gd name="connsiteY3" fmla="*/ 188477 h 334712"/>
                <a:gd name="connsiteX4" fmla="*/ 1034 w 90066"/>
                <a:gd name="connsiteY4" fmla="*/ 94 h 33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66" h="334712">
                  <a:moveTo>
                    <a:pt x="1034" y="94"/>
                  </a:moveTo>
                  <a:cubicBezTo>
                    <a:pt x="3856" y="4327"/>
                    <a:pt x="20084" y="158138"/>
                    <a:pt x="34901" y="213877"/>
                  </a:cubicBezTo>
                  <a:cubicBezTo>
                    <a:pt x="49718" y="269616"/>
                    <a:pt x="92756" y="338760"/>
                    <a:pt x="89934" y="334527"/>
                  </a:cubicBezTo>
                  <a:cubicBezTo>
                    <a:pt x="87112" y="330294"/>
                    <a:pt x="35607" y="242099"/>
                    <a:pt x="17968" y="188477"/>
                  </a:cubicBezTo>
                  <a:cubicBezTo>
                    <a:pt x="329" y="134855"/>
                    <a:pt x="-1788" y="-4139"/>
                    <a:pt x="1034" y="9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AECBBBF9-DD70-47F8-8963-E77E508B4F37}"/>
                </a:ext>
              </a:extLst>
            </p:cNvPr>
            <p:cNvSpPr/>
            <p:nvPr/>
          </p:nvSpPr>
          <p:spPr>
            <a:xfrm>
              <a:off x="7509739" y="7854137"/>
              <a:ext cx="83949" cy="352325"/>
            </a:xfrm>
            <a:custGeom>
              <a:avLst/>
              <a:gdLst>
                <a:gd name="connsiteX0" fmla="*/ 83803 w 83949"/>
                <a:gd name="connsiteY0" fmla="*/ 923 h 352325"/>
                <a:gd name="connsiteX1" fmla="*/ 22419 w 83949"/>
                <a:gd name="connsiteY1" fmla="*/ 233756 h 352325"/>
                <a:gd name="connsiteX2" fmla="*/ 62636 w 83949"/>
                <a:gd name="connsiteY2" fmla="*/ 352289 h 352325"/>
                <a:gd name="connsiteX3" fmla="*/ 26653 w 83949"/>
                <a:gd name="connsiteY3" fmla="*/ 223173 h 352325"/>
                <a:gd name="connsiteX4" fmla="*/ 1253 w 83949"/>
                <a:gd name="connsiteY4" fmla="*/ 153323 h 352325"/>
                <a:gd name="connsiteX5" fmla="*/ 83803 w 83949"/>
                <a:gd name="connsiteY5" fmla="*/ 923 h 35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9" h="352325">
                  <a:moveTo>
                    <a:pt x="83803" y="923"/>
                  </a:moveTo>
                  <a:cubicBezTo>
                    <a:pt x="87331" y="14329"/>
                    <a:pt x="25947" y="175195"/>
                    <a:pt x="22419" y="233756"/>
                  </a:cubicBezTo>
                  <a:cubicBezTo>
                    <a:pt x="18891" y="292317"/>
                    <a:pt x="61930" y="354053"/>
                    <a:pt x="62636" y="352289"/>
                  </a:cubicBezTo>
                  <a:cubicBezTo>
                    <a:pt x="63342" y="350525"/>
                    <a:pt x="36883" y="256334"/>
                    <a:pt x="26653" y="223173"/>
                  </a:cubicBezTo>
                  <a:cubicBezTo>
                    <a:pt x="16422" y="190012"/>
                    <a:pt x="-5450" y="182604"/>
                    <a:pt x="1253" y="153323"/>
                  </a:cubicBezTo>
                  <a:cubicBezTo>
                    <a:pt x="7956" y="124042"/>
                    <a:pt x="80275" y="-12483"/>
                    <a:pt x="83803" y="92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0DDB6D99-2E90-442E-849F-CCB97E05BDB0}"/>
                </a:ext>
              </a:extLst>
            </p:cNvPr>
            <p:cNvSpPr/>
            <p:nvPr/>
          </p:nvSpPr>
          <p:spPr>
            <a:xfrm>
              <a:off x="7303542" y="8271781"/>
              <a:ext cx="235537" cy="104432"/>
            </a:xfrm>
            <a:custGeom>
              <a:avLst/>
              <a:gdLst>
                <a:gd name="connsiteX0" fmla="*/ 16 w 235537"/>
                <a:gd name="connsiteY0" fmla="*/ 262 h 104432"/>
                <a:gd name="connsiteX1" fmla="*/ 76216 w 235537"/>
                <a:gd name="connsiteY1" fmla="*/ 101862 h 104432"/>
                <a:gd name="connsiteX2" fmla="*/ 171466 w 235537"/>
                <a:gd name="connsiteY2" fmla="*/ 67995 h 104432"/>
                <a:gd name="connsiteX3" fmla="*/ 232850 w 235537"/>
                <a:gd name="connsiteY3" fmla="*/ 2379 h 104432"/>
                <a:gd name="connsiteX4" fmla="*/ 82566 w 235537"/>
                <a:gd name="connsiteY4" fmla="*/ 70112 h 104432"/>
                <a:gd name="connsiteX5" fmla="*/ 16 w 235537"/>
                <a:gd name="connsiteY5" fmla="*/ 262 h 10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37" h="104432">
                  <a:moveTo>
                    <a:pt x="16" y="262"/>
                  </a:moveTo>
                  <a:cubicBezTo>
                    <a:pt x="-1042" y="5553"/>
                    <a:pt x="47641" y="90573"/>
                    <a:pt x="76216" y="101862"/>
                  </a:cubicBezTo>
                  <a:cubicBezTo>
                    <a:pt x="104791" y="113151"/>
                    <a:pt x="145360" y="84576"/>
                    <a:pt x="171466" y="67995"/>
                  </a:cubicBezTo>
                  <a:cubicBezTo>
                    <a:pt x="197572" y="51414"/>
                    <a:pt x="247667" y="2026"/>
                    <a:pt x="232850" y="2379"/>
                  </a:cubicBezTo>
                  <a:cubicBezTo>
                    <a:pt x="218033" y="2732"/>
                    <a:pt x="118902" y="68701"/>
                    <a:pt x="82566" y="70112"/>
                  </a:cubicBezTo>
                  <a:cubicBezTo>
                    <a:pt x="46230" y="71523"/>
                    <a:pt x="1074" y="-5029"/>
                    <a:pt x="16" y="2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866EBC32-F84B-4F78-89F7-FDCEC6DC15BC}"/>
                </a:ext>
              </a:extLst>
            </p:cNvPr>
            <p:cNvSpPr/>
            <p:nvPr/>
          </p:nvSpPr>
          <p:spPr>
            <a:xfrm>
              <a:off x="8334719" y="7871387"/>
              <a:ext cx="120472" cy="98120"/>
            </a:xfrm>
            <a:custGeom>
              <a:avLst/>
              <a:gdLst>
                <a:gd name="connsiteX0" fmla="*/ 116073 w 120472"/>
                <a:gd name="connsiteY0" fmla="*/ 606 h 98120"/>
                <a:gd name="connsiteX1" fmla="*/ 10239 w 120472"/>
                <a:gd name="connsiteY1" fmla="*/ 34473 h 98120"/>
                <a:gd name="connsiteX2" fmla="*/ 16589 w 120472"/>
                <a:gd name="connsiteY2" fmla="*/ 74689 h 98120"/>
                <a:gd name="connsiteX3" fmla="*/ 120306 w 120472"/>
                <a:gd name="connsiteY3" fmla="*/ 97973 h 98120"/>
                <a:gd name="connsiteX4" fmla="*/ 41989 w 120472"/>
                <a:gd name="connsiteY4" fmla="*/ 64106 h 98120"/>
                <a:gd name="connsiteX5" fmla="*/ 116073 w 120472"/>
                <a:gd name="connsiteY5" fmla="*/ 606 h 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72" h="98120">
                  <a:moveTo>
                    <a:pt x="116073" y="606"/>
                  </a:moveTo>
                  <a:cubicBezTo>
                    <a:pt x="110781" y="-4333"/>
                    <a:pt x="26820" y="22126"/>
                    <a:pt x="10239" y="34473"/>
                  </a:cubicBezTo>
                  <a:cubicBezTo>
                    <a:pt x="-6342" y="46820"/>
                    <a:pt x="-1756" y="64106"/>
                    <a:pt x="16589" y="74689"/>
                  </a:cubicBezTo>
                  <a:cubicBezTo>
                    <a:pt x="34933" y="85272"/>
                    <a:pt x="116073" y="99737"/>
                    <a:pt x="120306" y="97973"/>
                  </a:cubicBezTo>
                  <a:cubicBezTo>
                    <a:pt x="124539" y="96209"/>
                    <a:pt x="46575" y="76806"/>
                    <a:pt x="41989" y="64106"/>
                  </a:cubicBezTo>
                  <a:cubicBezTo>
                    <a:pt x="37403" y="51406"/>
                    <a:pt x="121365" y="5545"/>
                    <a:pt x="116073" y="6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EBEC0BE8-373D-491A-B62E-2E22A2A5B06B}"/>
                </a:ext>
              </a:extLst>
            </p:cNvPr>
            <p:cNvSpPr/>
            <p:nvPr/>
          </p:nvSpPr>
          <p:spPr>
            <a:xfrm>
              <a:off x="7515675" y="7701481"/>
              <a:ext cx="729801" cy="771676"/>
            </a:xfrm>
            <a:custGeom>
              <a:avLst/>
              <a:gdLst>
                <a:gd name="connsiteX0" fmla="*/ 306467 w 729801"/>
                <a:gd name="connsiteY0" fmla="*/ 5412 h 771676"/>
                <a:gd name="connsiteX1" fmla="*/ 458867 w 729801"/>
                <a:gd name="connsiteY1" fmla="*/ 92195 h 771676"/>
                <a:gd name="connsiteX2" fmla="*/ 636667 w 729801"/>
                <a:gd name="connsiteY2" fmla="*/ 221312 h 771676"/>
                <a:gd name="connsiteX3" fmla="*/ 729800 w 729801"/>
                <a:gd name="connsiteY3" fmla="*/ 445679 h 771676"/>
                <a:gd name="connsiteX4" fmla="*/ 634550 w 729801"/>
                <a:gd name="connsiteY4" fmla="*/ 689095 h 771676"/>
                <a:gd name="connsiteX5" fmla="*/ 386900 w 729801"/>
                <a:gd name="connsiteY5" fmla="*/ 771645 h 771676"/>
                <a:gd name="connsiteX6" fmla="*/ 154067 w 729801"/>
                <a:gd name="connsiteY6" fmla="*/ 695445 h 771676"/>
                <a:gd name="connsiteX7" fmla="*/ 27067 w 729801"/>
                <a:gd name="connsiteY7" fmla="*/ 460495 h 771676"/>
                <a:gd name="connsiteX8" fmla="*/ 3783 w 729801"/>
                <a:gd name="connsiteY8" fmla="*/ 327145 h 771676"/>
                <a:gd name="connsiteX9" fmla="*/ 82100 w 729801"/>
                <a:gd name="connsiteY9" fmla="*/ 181095 h 771676"/>
                <a:gd name="connsiteX10" fmla="*/ 135017 w 729801"/>
                <a:gd name="connsiteY10" fmla="*/ 155695 h 771676"/>
                <a:gd name="connsiteX11" fmla="*/ 270483 w 729801"/>
                <a:gd name="connsiteY11" fmla="*/ 109129 h 771676"/>
                <a:gd name="connsiteX12" fmla="*/ 77867 w 729801"/>
                <a:gd name="connsiteY12" fmla="*/ 198029 h 771676"/>
                <a:gd name="connsiteX13" fmla="*/ 63050 w 729801"/>
                <a:gd name="connsiteY13" fmla="*/ 517645 h 771676"/>
                <a:gd name="connsiteX14" fmla="*/ 399600 w 729801"/>
                <a:gd name="connsiteY14" fmla="*/ 765295 h 771676"/>
                <a:gd name="connsiteX15" fmla="*/ 670533 w 729801"/>
                <a:gd name="connsiteY15" fmla="*/ 532462 h 771676"/>
                <a:gd name="connsiteX16" fmla="*/ 649367 w 729801"/>
                <a:gd name="connsiteY16" fmla="*/ 250945 h 771676"/>
                <a:gd name="connsiteX17" fmla="*/ 306467 w 729801"/>
                <a:gd name="connsiteY17" fmla="*/ 5412 h 77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801" h="771676">
                  <a:moveTo>
                    <a:pt x="306467" y="5412"/>
                  </a:moveTo>
                  <a:cubicBezTo>
                    <a:pt x="274717" y="-21046"/>
                    <a:pt x="403834" y="56212"/>
                    <a:pt x="458867" y="92195"/>
                  </a:cubicBezTo>
                  <a:cubicBezTo>
                    <a:pt x="513900" y="128178"/>
                    <a:pt x="591512" y="162398"/>
                    <a:pt x="636667" y="221312"/>
                  </a:cubicBezTo>
                  <a:cubicBezTo>
                    <a:pt x="681823" y="280226"/>
                    <a:pt x="730153" y="367715"/>
                    <a:pt x="729800" y="445679"/>
                  </a:cubicBezTo>
                  <a:cubicBezTo>
                    <a:pt x="729447" y="523643"/>
                    <a:pt x="691700" y="634767"/>
                    <a:pt x="634550" y="689095"/>
                  </a:cubicBezTo>
                  <a:cubicBezTo>
                    <a:pt x="577400" y="743423"/>
                    <a:pt x="466980" y="770587"/>
                    <a:pt x="386900" y="771645"/>
                  </a:cubicBezTo>
                  <a:cubicBezTo>
                    <a:pt x="306820" y="772703"/>
                    <a:pt x="214039" y="747303"/>
                    <a:pt x="154067" y="695445"/>
                  </a:cubicBezTo>
                  <a:cubicBezTo>
                    <a:pt x="94095" y="643587"/>
                    <a:pt x="52114" y="521878"/>
                    <a:pt x="27067" y="460495"/>
                  </a:cubicBezTo>
                  <a:cubicBezTo>
                    <a:pt x="2020" y="399112"/>
                    <a:pt x="-5389" y="373712"/>
                    <a:pt x="3783" y="327145"/>
                  </a:cubicBezTo>
                  <a:cubicBezTo>
                    <a:pt x="12955" y="280578"/>
                    <a:pt x="60228" y="209670"/>
                    <a:pt x="82100" y="181095"/>
                  </a:cubicBezTo>
                  <a:cubicBezTo>
                    <a:pt x="103972" y="152520"/>
                    <a:pt x="103620" y="167689"/>
                    <a:pt x="135017" y="155695"/>
                  </a:cubicBezTo>
                  <a:cubicBezTo>
                    <a:pt x="166414" y="143701"/>
                    <a:pt x="280008" y="102073"/>
                    <a:pt x="270483" y="109129"/>
                  </a:cubicBezTo>
                  <a:cubicBezTo>
                    <a:pt x="260958" y="116185"/>
                    <a:pt x="112439" y="129943"/>
                    <a:pt x="77867" y="198029"/>
                  </a:cubicBezTo>
                  <a:cubicBezTo>
                    <a:pt x="43295" y="266115"/>
                    <a:pt x="9428" y="423101"/>
                    <a:pt x="63050" y="517645"/>
                  </a:cubicBezTo>
                  <a:cubicBezTo>
                    <a:pt x="116672" y="612189"/>
                    <a:pt x="298353" y="762826"/>
                    <a:pt x="399600" y="765295"/>
                  </a:cubicBezTo>
                  <a:cubicBezTo>
                    <a:pt x="500847" y="767764"/>
                    <a:pt x="628905" y="618187"/>
                    <a:pt x="670533" y="532462"/>
                  </a:cubicBezTo>
                  <a:cubicBezTo>
                    <a:pt x="712161" y="446737"/>
                    <a:pt x="710045" y="336317"/>
                    <a:pt x="649367" y="250945"/>
                  </a:cubicBezTo>
                  <a:cubicBezTo>
                    <a:pt x="588689" y="165573"/>
                    <a:pt x="338217" y="31870"/>
                    <a:pt x="306467" y="541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49CC136D-1F30-4437-846A-7022D540E24D}"/>
                </a:ext>
              </a:extLst>
            </p:cNvPr>
            <p:cNvSpPr/>
            <p:nvPr/>
          </p:nvSpPr>
          <p:spPr>
            <a:xfrm>
              <a:off x="8196789" y="7975360"/>
              <a:ext cx="294219" cy="260853"/>
            </a:xfrm>
            <a:custGeom>
              <a:avLst/>
              <a:gdLst>
                <a:gd name="connsiteX0" fmla="*/ 3 w 294219"/>
                <a:gd name="connsiteY0" fmla="*/ 350 h 260853"/>
                <a:gd name="connsiteX1" fmla="*/ 71969 w 294219"/>
                <a:gd name="connsiteY1" fmla="*/ 241650 h 260853"/>
                <a:gd name="connsiteX2" fmla="*/ 294219 w 294219"/>
                <a:gd name="connsiteY2" fmla="*/ 239533 h 260853"/>
                <a:gd name="connsiteX3" fmla="*/ 74086 w 294219"/>
                <a:gd name="connsiteY3" fmla="*/ 188733 h 260853"/>
                <a:gd name="connsiteX4" fmla="*/ 3 w 294219"/>
                <a:gd name="connsiteY4" fmla="*/ 350 h 26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219" h="260853">
                  <a:moveTo>
                    <a:pt x="3" y="350"/>
                  </a:moveTo>
                  <a:cubicBezTo>
                    <a:pt x="-350" y="9169"/>
                    <a:pt x="22933" y="201786"/>
                    <a:pt x="71969" y="241650"/>
                  </a:cubicBezTo>
                  <a:cubicBezTo>
                    <a:pt x="121005" y="281514"/>
                    <a:pt x="293866" y="248352"/>
                    <a:pt x="294219" y="239533"/>
                  </a:cubicBezTo>
                  <a:cubicBezTo>
                    <a:pt x="294572" y="230714"/>
                    <a:pt x="121711" y="225775"/>
                    <a:pt x="74086" y="188733"/>
                  </a:cubicBezTo>
                  <a:cubicBezTo>
                    <a:pt x="26461" y="151691"/>
                    <a:pt x="356" y="-8469"/>
                    <a:pt x="3" y="3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C97ADD4F-3BE6-4418-8847-4C5EE093E162}"/>
                </a:ext>
              </a:extLst>
            </p:cNvPr>
            <p:cNvSpPr/>
            <p:nvPr/>
          </p:nvSpPr>
          <p:spPr>
            <a:xfrm>
              <a:off x="8052847" y="8237801"/>
              <a:ext cx="281553" cy="197843"/>
            </a:xfrm>
            <a:custGeom>
              <a:avLst/>
              <a:gdLst>
                <a:gd name="connsiteX0" fmla="*/ 281528 w 281553"/>
                <a:gd name="connsiteY0" fmla="*/ 375 h 197843"/>
                <a:gd name="connsiteX1" fmla="*/ 177811 w 281553"/>
                <a:gd name="connsiteY1" fmla="*/ 131609 h 197843"/>
                <a:gd name="connsiteX2" fmla="*/ 11 w 281553"/>
                <a:gd name="connsiteY2" fmla="*/ 197225 h 197843"/>
                <a:gd name="connsiteX3" fmla="*/ 169345 w 281553"/>
                <a:gd name="connsiteY3" fmla="*/ 95625 h 197843"/>
                <a:gd name="connsiteX4" fmla="*/ 281528 w 281553"/>
                <a:gd name="connsiteY4" fmla="*/ 375 h 19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553" h="197843">
                  <a:moveTo>
                    <a:pt x="281528" y="375"/>
                  </a:moveTo>
                  <a:cubicBezTo>
                    <a:pt x="282939" y="6372"/>
                    <a:pt x="224730" y="98801"/>
                    <a:pt x="177811" y="131609"/>
                  </a:cubicBezTo>
                  <a:cubicBezTo>
                    <a:pt x="130892" y="164417"/>
                    <a:pt x="1422" y="203222"/>
                    <a:pt x="11" y="197225"/>
                  </a:cubicBezTo>
                  <a:cubicBezTo>
                    <a:pt x="-1400" y="191228"/>
                    <a:pt x="127364" y="129492"/>
                    <a:pt x="169345" y="95625"/>
                  </a:cubicBezTo>
                  <a:cubicBezTo>
                    <a:pt x="211326" y="61758"/>
                    <a:pt x="280117" y="-5622"/>
                    <a:pt x="281528" y="3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38EEDBF7-306A-461A-98F5-55B0170FA4B9}"/>
                </a:ext>
              </a:extLst>
            </p:cNvPr>
            <p:cNvSpPr/>
            <p:nvPr/>
          </p:nvSpPr>
          <p:spPr>
            <a:xfrm>
              <a:off x="7418908" y="8366937"/>
              <a:ext cx="137079" cy="218327"/>
            </a:xfrm>
            <a:custGeom>
              <a:avLst/>
              <a:gdLst>
                <a:gd name="connsiteX0" fmla="*/ 18000 w 137079"/>
                <a:gd name="connsiteY0" fmla="*/ 2473 h 218327"/>
                <a:gd name="connsiteX1" fmla="*/ 53984 w 137079"/>
                <a:gd name="connsiteY1" fmla="*/ 142173 h 218327"/>
                <a:gd name="connsiteX2" fmla="*/ 136534 w 137079"/>
                <a:gd name="connsiteY2" fmla="*/ 216256 h 218327"/>
                <a:gd name="connsiteX3" fmla="*/ 9534 w 137079"/>
                <a:gd name="connsiteY3" fmla="*/ 63856 h 218327"/>
                <a:gd name="connsiteX4" fmla="*/ 18000 w 137079"/>
                <a:gd name="connsiteY4" fmla="*/ 2473 h 2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79" h="218327">
                  <a:moveTo>
                    <a:pt x="18000" y="2473"/>
                  </a:moveTo>
                  <a:cubicBezTo>
                    <a:pt x="25408" y="15526"/>
                    <a:pt x="34228" y="106543"/>
                    <a:pt x="53984" y="142173"/>
                  </a:cubicBezTo>
                  <a:cubicBezTo>
                    <a:pt x="73740" y="177803"/>
                    <a:pt x="143942" y="229309"/>
                    <a:pt x="136534" y="216256"/>
                  </a:cubicBezTo>
                  <a:cubicBezTo>
                    <a:pt x="129126" y="203203"/>
                    <a:pt x="32112" y="97017"/>
                    <a:pt x="9534" y="63856"/>
                  </a:cubicBezTo>
                  <a:cubicBezTo>
                    <a:pt x="-13044" y="30695"/>
                    <a:pt x="10592" y="-10580"/>
                    <a:pt x="18000" y="247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42DDEF4E-7F5A-4DE2-A4F5-F45EE3AEB6FE}"/>
                </a:ext>
              </a:extLst>
            </p:cNvPr>
            <p:cNvSpPr/>
            <p:nvPr/>
          </p:nvSpPr>
          <p:spPr>
            <a:xfrm>
              <a:off x="7569646" y="8441010"/>
              <a:ext cx="197487" cy="175025"/>
            </a:xfrm>
            <a:custGeom>
              <a:avLst/>
              <a:gdLst>
                <a:gd name="connsiteX0" fmla="*/ 197462 w 197487"/>
                <a:gd name="connsiteY0" fmla="*/ 366 h 175025"/>
                <a:gd name="connsiteX1" fmla="*/ 34479 w 197487"/>
                <a:gd name="connsiteY1" fmla="*/ 91383 h 175025"/>
                <a:gd name="connsiteX2" fmla="*/ 612 w 197487"/>
                <a:gd name="connsiteY2" fmla="*/ 167583 h 175025"/>
                <a:gd name="connsiteX3" fmla="*/ 13312 w 197487"/>
                <a:gd name="connsiteY3" fmla="*/ 167583 h 175025"/>
                <a:gd name="connsiteX4" fmla="*/ 21779 w 197487"/>
                <a:gd name="connsiteY4" fmla="*/ 127366 h 175025"/>
                <a:gd name="connsiteX5" fmla="*/ 197462 w 197487"/>
                <a:gd name="connsiteY5" fmla="*/ 366 h 17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487" h="175025">
                  <a:moveTo>
                    <a:pt x="197462" y="366"/>
                  </a:moveTo>
                  <a:cubicBezTo>
                    <a:pt x="199579" y="-5631"/>
                    <a:pt x="67287" y="63513"/>
                    <a:pt x="34479" y="91383"/>
                  </a:cubicBezTo>
                  <a:cubicBezTo>
                    <a:pt x="1671" y="119253"/>
                    <a:pt x="4140" y="154883"/>
                    <a:pt x="612" y="167583"/>
                  </a:cubicBezTo>
                  <a:cubicBezTo>
                    <a:pt x="-2916" y="180283"/>
                    <a:pt x="9784" y="174286"/>
                    <a:pt x="13312" y="167583"/>
                  </a:cubicBezTo>
                  <a:cubicBezTo>
                    <a:pt x="16840" y="160880"/>
                    <a:pt x="-5032" y="152413"/>
                    <a:pt x="21779" y="127366"/>
                  </a:cubicBezTo>
                  <a:cubicBezTo>
                    <a:pt x="48590" y="102319"/>
                    <a:pt x="195345" y="6363"/>
                    <a:pt x="197462" y="36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AE4288B9-5074-4E5F-A1C5-1FC25BFBBBF3}"/>
                </a:ext>
              </a:extLst>
            </p:cNvPr>
            <p:cNvSpPr/>
            <p:nvPr/>
          </p:nvSpPr>
          <p:spPr>
            <a:xfrm>
              <a:off x="7545103" y="8426556"/>
              <a:ext cx="181992" cy="163001"/>
            </a:xfrm>
            <a:custGeom>
              <a:avLst/>
              <a:gdLst>
                <a:gd name="connsiteX0" fmla="*/ 181789 w 181992"/>
                <a:gd name="connsiteY0" fmla="*/ 4 h 163001"/>
                <a:gd name="connsiteX1" fmla="*/ 14572 w 181992"/>
                <a:gd name="connsiteY1" fmla="*/ 107954 h 163001"/>
                <a:gd name="connsiteX2" fmla="*/ 12455 w 181992"/>
                <a:gd name="connsiteY2" fmla="*/ 162987 h 163001"/>
                <a:gd name="connsiteX3" fmla="*/ 48439 w 181992"/>
                <a:gd name="connsiteY3" fmla="*/ 112187 h 163001"/>
                <a:gd name="connsiteX4" fmla="*/ 181789 w 181992"/>
                <a:gd name="connsiteY4" fmla="*/ 4 h 16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" h="163001">
                  <a:moveTo>
                    <a:pt x="181789" y="4"/>
                  </a:moveTo>
                  <a:cubicBezTo>
                    <a:pt x="176144" y="-702"/>
                    <a:pt x="42794" y="80790"/>
                    <a:pt x="14572" y="107954"/>
                  </a:cubicBezTo>
                  <a:cubicBezTo>
                    <a:pt x="-13650" y="135118"/>
                    <a:pt x="6810" y="162282"/>
                    <a:pt x="12455" y="162987"/>
                  </a:cubicBezTo>
                  <a:cubicBezTo>
                    <a:pt x="18099" y="163693"/>
                    <a:pt x="23039" y="138645"/>
                    <a:pt x="48439" y="112187"/>
                  </a:cubicBezTo>
                  <a:cubicBezTo>
                    <a:pt x="73839" y="85729"/>
                    <a:pt x="187434" y="710"/>
                    <a:pt x="181789" y="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91B8C47A-11A7-4AD4-895A-73C49441C4AF}"/>
                </a:ext>
              </a:extLst>
            </p:cNvPr>
            <p:cNvSpPr/>
            <p:nvPr/>
          </p:nvSpPr>
          <p:spPr>
            <a:xfrm>
              <a:off x="8276439" y="8284544"/>
              <a:ext cx="257076" cy="67320"/>
            </a:xfrm>
            <a:custGeom>
              <a:avLst/>
              <a:gdLst>
                <a:gd name="connsiteX0" fmla="*/ 254786 w 257076"/>
                <a:gd name="connsiteY0" fmla="*/ 6549 h 67320"/>
                <a:gd name="connsiteX1" fmla="*/ 199753 w 257076"/>
                <a:gd name="connsiteY1" fmla="*/ 6549 h 67320"/>
                <a:gd name="connsiteX2" fmla="*/ 13486 w 257076"/>
                <a:gd name="connsiteY2" fmla="*/ 63699 h 67320"/>
                <a:gd name="connsiteX3" fmla="*/ 28303 w 257076"/>
                <a:gd name="connsiteY3" fmla="*/ 55232 h 67320"/>
                <a:gd name="connsiteX4" fmla="*/ 138369 w 257076"/>
                <a:gd name="connsiteY4" fmla="*/ 4432 h 67320"/>
                <a:gd name="connsiteX5" fmla="*/ 254786 w 257076"/>
                <a:gd name="connsiteY5" fmla="*/ 6549 h 6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076" h="67320">
                  <a:moveTo>
                    <a:pt x="254786" y="6549"/>
                  </a:moveTo>
                  <a:cubicBezTo>
                    <a:pt x="265017" y="6902"/>
                    <a:pt x="239970" y="-2976"/>
                    <a:pt x="199753" y="6549"/>
                  </a:cubicBezTo>
                  <a:cubicBezTo>
                    <a:pt x="159536" y="16074"/>
                    <a:pt x="42061" y="55585"/>
                    <a:pt x="13486" y="63699"/>
                  </a:cubicBezTo>
                  <a:cubicBezTo>
                    <a:pt x="-15089" y="71813"/>
                    <a:pt x="7489" y="65110"/>
                    <a:pt x="28303" y="55232"/>
                  </a:cubicBezTo>
                  <a:cubicBezTo>
                    <a:pt x="49117" y="45354"/>
                    <a:pt x="101680" y="15368"/>
                    <a:pt x="138369" y="4432"/>
                  </a:cubicBezTo>
                  <a:cubicBezTo>
                    <a:pt x="175058" y="-6504"/>
                    <a:pt x="244555" y="6196"/>
                    <a:pt x="254786" y="65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0333B38C-A3C3-40CD-B709-837DD51E889C}"/>
                </a:ext>
              </a:extLst>
            </p:cNvPr>
            <p:cNvSpPr/>
            <p:nvPr/>
          </p:nvSpPr>
          <p:spPr>
            <a:xfrm>
              <a:off x="8205478" y="8370984"/>
              <a:ext cx="115234" cy="295212"/>
            </a:xfrm>
            <a:custGeom>
              <a:avLst/>
              <a:gdLst>
                <a:gd name="connsiteX0" fmla="*/ 27297 w 115234"/>
                <a:gd name="connsiteY0" fmla="*/ 542 h 295212"/>
                <a:gd name="connsiteX1" fmla="*/ 4014 w 115234"/>
                <a:gd name="connsiteY1" fmla="*/ 119076 h 295212"/>
                <a:gd name="connsiteX2" fmla="*/ 114080 w 115234"/>
                <a:gd name="connsiteY2" fmla="*/ 294759 h 295212"/>
                <a:gd name="connsiteX3" fmla="*/ 59047 w 115234"/>
                <a:gd name="connsiteY3" fmla="*/ 165642 h 295212"/>
                <a:gd name="connsiteX4" fmla="*/ 27297 w 115234"/>
                <a:gd name="connsiteY4" fmla="*/ 542 h 29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34" h="295212">
                  <a:moveTo>
                    <a:pt x="27297" y="542"/>
                  </a:moveTo>
                  <a:cubicBezTo>
                    <a:pt x="18125" y="-7219"/>
                    <a:pt x="-10450" y="70040"/>
                    <a:pt x="4014" y="119076"/>
                  </a:cubicBezTo>
                  <a:cubicBezTo>
                    <a:pt x="18478" y="168112"/>
                    <a:pt x="104908" y="286998"/>
                    <a:pt x="114080" y="294759"/>
                  </a:cubicBezTo>
                  <a:cubicBezTo>
                    <a:pt x="123252" y="302520"/>
                    <a:pt x="75275" y="208681"/>
                    <a:pt x="59047" y="165642"/>
                  </a:cubicBezTo>
                  <a:cubicBezTo>
                    <a:pt x="42819" y="122603"/>
                    <a:pt x="36469" y="8303"/>
                    <a:pt x="27297" y="54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02523F82-DF16-4457-90B7-6262BAC3D9B3}"/>
                </a:ext>
              </a:extLst>
            </p:cNvPr>
            <p:cNvSpPr/>
            <p:nvPr/>
          </p:nvSpPr>
          <p:spPr>
            <a:xfrm>
              <a:off x="8184139" y="8394780"/>
              <a:ext cx="91151" cy="265717"/>
            </a:xfrm>
            <a:custGeom>
              <a:avLst/>
              <a:gdLst>
                <a:gd name="connsiteX0" fmla="*/ 6303 w 91151"/>
                <a:gd name="connsiteY0" fmla="*/ 30 h 265717"/>
                <a:gd name="connsiteX1" fmla="*/ 6303 w 91151"/>
                <a:gd name="connsiteY1" fmla="*/ 112213 h 265717"/>
                <a:gd name="connsiteX2" fmla="*/ 74036 w 91151"/>
                <a:gd name="connsiteY2" fmla="*/ 239213 h 265717"/>
                <a:gd name="connsiteX3" fmla="*/ 88853 w 91151"/>
                <a:gd name="connsiteY3" fmla="*/ 256146 h 265717"/>
                <a:gd name="connsiteX4" fmla="*/ 35936 w 91151"/>
                <a:gd name="connsiteY4" fmla="*/ 122796 h 265717"/>
                <a:gd name="connsiteX5" fmla="*/ 6303 w 91151"/>
                <a:gd name="connsiteY5" fmla="*/ 30 h 26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51" h="265717">
                  <a:moveTo>
                    <a:pt x="6303" y="30"/>
                  </a:moveTo>
                  <a:cubicBezTo>
                    <a:pt x="1364" y="-1734"/>
                    <a:pt x="-4986" y="72349"/>
                    <a:pt x="6303" y="112213"/>
                  </a:cubicBezTo>
                  <a:cubicBezTo>
                    <a:pt x="17592" y="152077"/>
                    <a:pt x="60278" y="215224"/>
                    <a:pt x="74036" y="239213"/>
                  </a:cubicBezTo>
                  <a:cubicBezTo>
                    <a:pt x="87794" y="263202"/>
                    <a:pt x="95203" y="275549"/>
                    <a:pt x="88853" y="256146"/>
                  </a:cubicBezTo>
                  <a:cubicBezTo>
                    <a:pt x="82503" y="236743"/>
                    <a:pt x="48636" y="163365"/>
                    <a:pt x="35936" y="122796"/>
                  </a:cubicBezTo>
                  <a:cubicBezTo>
                    <a:pt x="23236" y="82227"/>
                    <a:pt x="11242" y="1794"/>
                    <a:pt x="6303" y="3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BCB822BE-9137-41E4-BF08-4ADF812D97D5}"/>
                </a:ext>
              </a:extLst>
            </p:cNvPr>
            <p:cNvSpPr/>
            <p:nvPr/>
          </p:nvSpPr>
          <p:spPr>
            <a:xfrm>
              <a:off x="7886894" y="8399043"/>
              <a:ext cx="297874" cy="101823"/>
            </a:xfrm>
            <a:custGeom>
              <a:avLst/>
              <a:gdLst>
                <a:gd name="connsiteX0" fmla="*/ 864 w 297874"/>
                <a:gd name="connsiteY0" fmla="*/ 71967 h 101823"/>
                <a:gd name="connsiteX1" fmla="*/ 121514 w 297874"/>
                <a:gd name="connsiteY1" fmla="*/ 101600 h 101823"/>
                <a:gd name="connsiteX2" fmla="*/ 252748 w 297874"/>
                <a:gd name="connsiteY2" fmla="*/ 55033 h 101823"/>
                <a:gd name="connsiteX3" fmla="*/ 295081 w 297874"/>
                <a:gd name="connsiteY3" fmla="*/ 0 h 101823"/>
                <a:gd name="connsiteX4" fmla="*/ 185014 w 297874"/>
                <a:gd name="connsiteY4" fmla="*/ 55033 h 101823"/>
                <a:gd name="connsiteX5" fmla="*/ 864 w 297874"/>
                <a:gd name="connsiteY5" fmla="*/ 71967 h 10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874" h="101823">
                  <a:moveTo>
                    <a:pt x="864" y="71967"/>
                  </a:moveTo>
                  <a:cubicBezTo>
                    <a:pt x="-9719" y="79728"/>
                    <a:pt x="79533" y="104422"/>
                    <a:pt x="121514" y="101600"/>
                  </a:cubicBezTo>
                  <a:cubicBezTo>
                    <a:pt x="163495" y="98778"/>
                    <a:pt x="223820" y="71966"/>
                    <a:pt x="252748" y="55033"/>
                  </a:cubicBezTo>
                  <a:cubicBezTo>
                    <a:pt x="281676" y="38100"/>
                    <a:pt x="306370" y="0"/>
                    <a:pt x="295081" y="0"/>
                  </a:cubicBezTo>
                  <a:cubicBezTo>
                    <a:pt x="283792" y="0"/>
                    <a:pt x="230169" y="42686"/>
                    <a:pt x="185014" y="55033"/>
                  </a:cubicBezTo>
                  <a:cubicBezTo>
                    <a:pt x="139859" y="67380"/>
                    <a:pt x="11447" y="64206"/>
                    <a:pt x="864" y="7196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2A6E3847-8203-4C1A-AA47-3458A0E17CBE}"/>
                </a:ext>
              </a:extLst>
            </p:cNvPr>
            <p:cNvSpPr/>
            <p:nvPr/>
          </p:nvSpPr>
          <p:spPr>
            <a:xfrm>
              <a:off x="7963191" y="8477958"/>
              <a:ext cx="93170" cy="271012"/>
            </a:xfrm>
            <a:custGeom>
              <a:avLst/>
              <a:gdLst>
                <a:gd name="connsiteX0" fmla="*/ 767 w 93170"/>
                <a:gd name="connsiteY0" fmla="*/ 5752 h 271012"/>
                <a:gd name="connsiteX1" fmla="*/ 87551 w 93170"/>
                <a:gd name="connsiteY1" fmla="*/ 208952 h 271012"/>
                <a:gd name="connsiteX2" fmla="*/ 83317 w 93170"/>
                <a:gd name="connsiteY2" fmla="*/ 270335 h 271012"/>
                <a:gd name="connsiteX3" fmla="*/ 72734 w 93170"/>
                <a:gd name="connsiteY3" fmla="*/ 179318 h 271012"/>
                <a:gd name="connsiteX4" fmla="*/ 45217 w 93170"/>
                <a:gd name="connsiteY4" fmla="*/ 65018 h 271012"/>
                <a:gd name="connsiteX5" fmla="*/ 767 w 93170"/>
                <a:gd name="connsiteY5" fmla="*/ 5752 h 27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170" h="271012">
                  <a:moveTo>
                    <a:pt x="767" y="5752"/>
                  </a:moveTo>
                  <a:cubicBezTo>
                    <a:pt x="7823" y="29741"/>
                    <a:pt x="73793" y="164855"/>
                    <a:pt x="87551" y="208952"/>
                  </a:cubicBezTo>
                  <a:cubicBezTo>
                    <a:pt x="101309" y="253049"/>
                    <a:pt x="85787" y="275274"/>
                    <a:pt x="83317" y="270335"/>
                  </a:cubicBezTo>
                  <a:cubicBezTo>
                    <a:pt x="80848" y="265396"/>
                    <a:pt x="79084" y="213537"/>
                    <a:pt x="72734" y="179318"/>
                  </a:cubicBezTo>
                  <a:cubicBezTo>
                    <a:pt x="66384" y="145099"/>
                    <a:pt x="52978" y="91123"/>
                    <a:pt x="45217" y="65018"/>
                  </a:cubicBezTo>
                  <a:cubicBezTo>
                    <a:pt x="37456" y="38913"/>
                    <a:pt x="-6289" y="-18237"/>
                    <a:pt x="767" y="575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4C048E0B-1CD5-463A-920C-DA84FE91BCE1}"/>
                </a:ext>
              </a:extLst>
            </p:cNvPr>
            <p:cNvSpPr/>
            <p:nvPr/>
          </p:nvSpPr>
          <p:spPr>
            <a:xfrm>
              <a:off x="8107891" y="8453014"/>
              <a:ext cx="102604" cy="255506"/>
            </a:xfrm>
            <a:custGeom>
              <a:avLst/>
              <a:gdLst>
                <a:gd name="connsiteX0" fmla="*/ 61384 w 102604"/>
                <a:gd name="connsiteY0" fmla="*/ 1062 h 255506"/>
                <a:gd name="connsiteX1" fmla="*/ 101601 w 102604"/>
                <a:gd name="connsiteY1" fmla="*/ 170396 h 255506"/>
                <a:gd name="connsiteX2" fmla="*/ 82551 w 102604"/>
                <a:gd name="connsiteY2" fmla="*/ 238129 h 255506"/>
                <a:gd name="connsiteX3" fmla="*/ 1 w 102604"/>
                <a:gd name="connsiteY3" fmla="*/ 244479 h 255506"/>
                <a:gd name="connsiteX4" fmla="*/ 80434 w 102604"/>
                <a:gd name="connsiteY4" fmla="*/ 104779 h 255506"/>
                <a:gd name="connsiteX5" fmla="*/ 61384 w 102604"/>
                <a:gd name="connsiteY5" fmla="*/ 1062 h 25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604" h="255506">
                  <a:moveTo>
                    <a:pt x="61384" y="1062"/>
                  </a:moveTo>
                  <a:cubicBezTo>
                    <a:pt x="64912" y="11998"/>
                    <a:pt x="98073" y="130885"/>
                    <a:pt x="101601" y="170396"/>
                  </a:cubicBezTo>
                  <a:cubicBezTo>
                    <a:pt x="105129" y="209907"/>
                    <a:pt x="99484" y="225782"/>
                    <a:pt x="82551" y="238129"/>
                  </a:cubicBezTo>
                  <a:cubicBezTo>
                    <a:pt x="65618" y="250476"/>
                    <a:pt x="354" y="266704"/>
                    <a:pt x="1" y="244479"/>
                  </a:cubicBezTo>
                  <a:cubicBezTo>
                    <a:pt x="-352" y="222254"/>
                    <a:pt x="66676" y="143232"/>
                    <a:pt x="80434" y="104779"/>
                  </a:cubicBezTo>
                  <a:cubicBezTo>
                    <a:pt x="94192" y="66326"/>
                    <a:pt x="57856" y="-9874"/>
                    <a:pt x="61384" y="10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7A7AE5BB-1364-429C-9A14-6B5019837AFE}"/>
                </a:ext>
              </a:extLst>
            </p:cNvPr>
            <p:cNvSpPr/>
            <p:nvPr/>
          </p:nvSpPr>
          <p:spPr>
            <a:xfrm>
              <a:off x="7256599" y="8006483"/>
              <a:ext cx="231936" cy="145557"/>
            </a:xfrm>
            <a:custGeom>
              <a:avLst/>
              <a:gdLst>
                <a:gd name="connsiteX0" fmla="*/ 32143 w 231936"/>
                <a:gd name="connsiteY0" fmla="*/ 977 h 145557"/>
                <a:gd name="connsiteX1" fmla="*/ 154909 w 231936"/>
                <a:gd name="connsiteY1" fmla="*/ 81410 h 145557"/>
                <a:gd name="connsiteX2" fmla="*/ 226876 w 231936"/>
                <a:gd name="connsiteY2" fmla="*/ 106810 h 145557"/>
                <a:gd name="connsiteX3" fmla="*/ 15209 w 231936"/>
                <a:gd name="connsiteY3" fmla="*/ 142793 h 145557"/>
                <a:gd name="connsiteX4" fmla="*/ 32143 w 231936"/>
                <a:gd name="connsiteY4" fmla="*/ 977 h 14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36" h="145557">
                  <a:moveTo>
                    <a:pt x="32143" y="977"/>
                  </a:moveTo>
                  <a:cubicBezTo>
                    <a:pt x="55426" y="-9253"/>
                    <a:pt x="122454" y="63771"/>
                    <a:pt x="154909" y="81410"/>
                  </a:cubicBezTo>
                  <a:cubicBezTo>
                    <a:pt x="187364" y="99049"/>
                    <a:pt x="250159" y="96580"/>
                    <a:pt x="226876" y="106810"/>
                  </a:cubicBezTo>
                  <a:cubicBezTo>
                    <a:pt x="203593" y="117040"/>
                    <a:pt x="47664" y="156198"/>
                    <a:pt x="15209" y="142793"/>
                  </a:cubicBezTo>
                  <a:cubicBezTo>
                    <a:pt x="-17246" y="129388"/>
                    <a:pt x="8860" y="11207"/>
                    <a:pt x="32143" y="9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20460A8B-10C8-4B42-859E-4FC636B0118C}"/>
                </a:ext>
              </a:extLst>
            </p:cNvPr>
            <p:cNvSpPr/>
            <p:nvPr/>
          </p:nvSpPr>
          <p:spPr>
            <a:xfrm>
              <a:off x="7926268" y="7691869"/>
              <a:ext cx="81281" cy="265564"/>
            </a:xfrm>
            <a:custGeom>
              <a:avLst/>
              <a:gdLst>
                <a:gd name="connsiteX0" fmla="*/ 3295 w 81281"/>
                <a:gd name="connsiteY0" fmla="*/ 737 h 265564"/>
                <a:gd name="connsiteX1" fmla="*/ 79495 w 81281"/>
                <a:gd name="connsiteY1" fmla="*/ 122974 h 265564"/>
                <a:gd name="connsiteX2" fmla="*/ 52507 w 81281"/>
                <a:gd name="connsiteY2" fmla="*/ 216637 h 265564"/>
                <a:gd name="connsiteX3" fmla="*/ 120 w 81281"/>
                <a:gd name="connsiteY3" fmla="*/ 264262 h 265564"/>
                <a:gd name="connsiteX4" fmla="*/ 68382 w 81281"/>
                <a:gd name="connsiteY4" fmla="*/ 167424 h 265564"/>
                <a:gd name="connsiteX5" fmla="*/ 46157 w 81281"/>
                <a:gd name="connsiteY5" fmla="*/ 75349 h 265564"/>
                <a:gd name="connsiteX6" fmla="*/ 3295 w 81281"/>
                <a:gd name="connsiteY6" fmla="*/ 737 h 2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1" h="265564">
                  <a:moveTo>
                    <a:pt x="3295" y="737"/>
                  </a:moveTo>
                  <a:cubicBezTo>
                    <a:pt x="8851" y="8675"/>
                    <a:pt x="71293" y="86991"/>
                    <a:pt x="79495" y="122974"/>
                  </a:cubicBezTo>
                  <a:cubicBezTo>
                    <a:pt x="87697" y="158957"/>
                    <a:pt x="65736" y="193089"/>
                    <a:pt x="52507" y="216637"/>
                  </a:cubicBezTo>
                  <a:cubicBezTo>
                    <a:pt x="39278" y="240185"/>
                    <a:pt x="-2526" y="272464"/>
                    <a:pt x="120" y="264262"/>
                  </a:cubicBezTo>
                  <a:cubicBezTo>
                    <a:pt x="2766" y="256060"/>
                    <a:pt x="60709" y="198910"/>
                    <a:pt x="68382" y="167424"/>
                  </a:cubicBezTo>
                  <a:cubicBezTo>
                    <a:pt x="76055" y="135939"/>
                    <a:pt x="54624" y="99691"/>
                    <a:pt x="46157" y="75349"/>
                  </a:cubicBezTo>
                  <a:cubicBezTo>
                    <a:pt x="37690" y="51007"/>
                    <a:pt x="-2261" y="-7201"/>
                    <a:pt x="3295" y="73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E72ACA01-A61F-4212-B706-4F4968C935D4}"/>
                </a:ext>
              </a:extLst>
            </p:cNvPr>
            <p:cNvSpPr/>
            <p:nvPr/>
          </p:nvSpPr>
          <p:spPr>
            <a:xfrm>
              <a:off x="7811509" y="7760517"/>
              <a:ext cx="153713" cy="227853"/>
            </a:xfrm>
            <a:custGeom>
              <a:avLst/>
              <a:gdLst>
                <a:gd name="connsiteX0" fmla="*/ 3754 w 153713"/>
                <a:gd name="connsiteY0" fmla="*/ 1939 h 227853"/>
                <a:gd name="connsiteX1" fmla="*/ 103766 w 153713"/>
                <a:gd name="connsiteY1" fmla="*/ 194026 h 227853"/>
                <a:gd name="connsiteX2" fmla="*/ 151391 w 153713"/>
                <a:gd name="connsiteY2" fmla="*/ 219426 h 227853"/>
                <a:gd name="connsiteX3" fmla="*/ 33916 w 153713"/>
                <a:gd name="connsiteY3" fmla="*/ 100364 h 227853"/>
                <a:gd name="connsiteX4" fmla="*/ 3754 w 153713"/>
                <a:gd name="connsiteY4" fmla="*/ 1939 h 22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13" h="227853">
                  <a:moveTo>
                    <a:pt x="3754" y="1939"/>
                  </a:moveTo>
                  <a:cubicBezTo>
                    <a:pt x="15396" y="17549"/>
                    <a:pt x="79160" y="157778"/>
                    <a:pt x="103766" y="194026"/>
                  </a:cubicBezTo>
                  <a:cubicBezTo>
                    <a:pt x="128372" y="230274"/>
                    <a:pt x="163033" y="235036"/>
                    <a:pt x="151391" y="219426"/>
                  </a:cubicBezTo>
                  <a:cubicBezTo>
                    <a:pt x="139749" y="203816"/>
                    <a:pt x="58787" y="131585"/>
                    <a:pt x="33916" y="100364"/>
                  </a:cubicBezTo>
                  <a:cubicBezTo>
                    <a:pt x="9045" y="69143"/>
                    <a:pt x="-7888" y="-13671"/>
                    <a:pt x="3754" y="19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405B1D7E-78C1-4A72-BD20-279F5728C278}"/>
                </a:ext>
              </a:extLst>
            </p:cNvPr>
            <p:cNvSpPr/>
            <p:nvPr/>
          </p:nvSpPr>
          <p:spPr>
            <a:xfrm>
              <a:off x="7756487" y="7836324"/>
              <a:ext cx="193733" cy="178476"/>
            </a:xfrm>
            <a:custGeom>
              <a:avLst/>
              <a:gdLst>
                <a:gd name="connsiteX0" fmla="*/ 38 w 193733"/>
                <a:gd name="connsiteY0" fmla="*/ 744 h 178476"/>
                <a:gd name="connsiteX1" fmla="*/ 117513 w 193733"/>
                <a:gd name="connsiteY1" fmla="*/ 170607 h 178476"/>
                <a:gd name="connsiteX2" fmla="*/ 193713 w 193733"/>
                <a:gd name="connsiteY2" fmla="*/ 142032 h 178476"/>
                <a:gd name="connsiteX3" fmla="*/ 125451 w 193733"/>
                <a:gd name="connsiteY3" fmla="*/ 69007 h 178476"/>
                <a:gd name="connsiteX4" fmla="*/ 150851 w 193733"/>
                <a:gd name="connsiteY4" fmla="*/ 164257 h 178476"/>
                <a:gd name="connsiteX5" fmla="*/ 104813 w 193733"/>
                <a:gd name="connsiteY5" fmla="*/ 110282 h 178476"/>
                <a:gd name="connsiteX6" fmla="*/ 38 w 193733"/>
                <a:gd name="connsiteY6" fmla="*/ 744 h 17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733" h="178476">
                  <a:moveTo>
                    <a:pt x="38" y="744"/>
                  </a:moveTo>
                  <a:cubicBezTo>
                    <a:pt x="2155" y="10798"/>
                    <a:pt x="85234" y="147059"/>
                    <a:pt x="117513" y="170607"/>
                  </a:cubicBezTo>
                  <a:cubicBezTo>
                    <a:pt x="149792" y="194155"/>
                    <a:pt x="192390" y="158965"/>
                    <a:pt x="193713" y="142032"/>
                  </a:cubicBezTo>
                  <a:cubicBezTo>
                    <a:pt x="195036" y="125099"/>
                    <a:pt x="132595" y="65303"/>
                    <a:pt x="125451" y="69007"/>
                  </a:cubicBezTo>
                  <a:cubicBezTo>
                    <a:pt x="118307" y="72711"/>
                    <a:pt x="154291" y="157378"/>
                    <a:pt x="150851" y="164257"/>
                  </a:cubicBezTo>
                  <a:cubicBezTo>
                    <a:pt x="147411" y="171136"/>
                    <a:pt x="124921" y="135153"/>
                    <a:pt x="104813" y="110282"/>
                  </a:cubicBezTo>
                  <a:cubicBezTo>
                    <a:pt x="84705" y="85411"/>
                    <a:pt x="-2079" y="-9310"/>
                    <a:pt x="38" y="74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D8473AA3-9EBC-4CFC-BC72-35728EA72C98}"/>
                </a:ext>
              </a:extLst>
            </p:cNvPr>
            <p:cNvSpPr/>
            <p:nvPr/>
          </p:nvSpPr>
          <p:spPr>
            <a:xfrm>
              <a:off x="7620960" y="7884809"/>
              <a:ext cx="165960" cy="305394"/>
            </a:xfrm>
            <a:custGeom>
              <a:avLst/>
              <a:gdLst>
                <a:gd name="connsiteX0" fmla="*/ 48253 w 165960"/>
                <a:gd name="connsiteY0" fmla="*/ 1472 h 305394"/>
                <a:gd name="connsiteX1" fmla="*/ 160965 w 165960"/>
                <a:gd name="connsiteY1" fmla="*/ 193559 h 305394"/>
                <a:gd name="connsiteX2" fmla="*/ 138740 w 165960"/>
                <a:gd name="connsiteY2" fmla="*/ 226897 h 305394"/>
                <a:gd name="connsiteX3" fmla="*/ 72065 w 165960"/>
                <a:gd name="connsiteY3" fmla="*/ 253884 h 305394"/>
                <a:gd name="connsiteX4" fmla="*/ 33965 w 165960"/>
                <a:gd name="connsiteY4" fmla="*/ 291984 h 305394"/>
                <a:gd name="connsiteX5" fmla="*/ 3803 w 165960"/>
                <a:gd name="connsiteY5" fmla="*/ 298334 h 305394"/>
                <a:gd name="connsiteX6" fmla="*/ 124453 w 165960"/>
                <a:gd name="connsiteY6" fmla="*/ 196734 h 305394"/>
                <a:gd name="connsiteX7" fmla="*/ 100640 w 165960"/>
                <a:gd name="connsiteY7" fmla="*/ 109422 h 305394"/>
                <a:gd name="connsiteX8" fmla="*/ 48253 w 165960"/>
                <a:gd name="connsiteY8" fmla="*/ 1472 h 3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960" h="305394">
                  <a:moveTo>
                    <a:pt x="48253" y="1472"/>
                  </a:moveTo>
                  <a:cubicBezTo>
                    <a:pt x="58307" y="15495"/>
                    <a:pt x="145884" y="155988"/>
                    <a:pt x="160965" y="193559"/>
                  </a:cubicBezTo>
                  <a:cubicBezTo>
                    <a:pt x="176046" y="231130"/>
                    <a:pt x="153557" y="216843"/>
                    <a:pt x="138740" y="226897"/>
                  </a:cubicBezTo>
                  <a:cubicBezTo>
                    <a:pt x="123923" y="236951"/>
                    <a:pt x="89527" y="243036"/>
                    <a:pt x="72065" y="253884"/>
                  </a:cubicBezTo>
                  <a:cubicBezTo>
                    <a:pt x="54603" y="264732"/>
                    <a:pt x="45342" y="284576"/>
                    <a:pt x="33965" y="291984"/>
                  </a:cubicBezTo>
                  <a:cubicBezTo>
                    <a:pt x="22588" y="299392"/>
                    <a:pt x="-11278" y="314209"/>
                    <a:pt x="3803" y="298334"/>
                  </a:cubicBezTo>
                  <a:cubicBezTo>
                    <a:pt x="18884" y="282459"/>
                    <a:pt x="108314" y="228219"/>
                    <a:pt x="124453" y="196734"/>
                  </a:cubicBezTo>
                  <a:cubicBezTo>
                    <a:pt x="140592" y="165249"/>
                    <a:pt x="113075" y="141436"/>
                    <a:pt x="100640" y="109422"/>
                  </a:cubicBezTo>
                  <a:cubicBezTo>
                    <a:pt x="88205" y="77408"/>
                    <a:pt x="38199" y="-12551"/>
                    <a:pt x="48253" y="14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C2C14C31-F009-406F-A7D5-88FED571FEA8}"/>
                </a:ext>
              </a:extLst>
            </p:cNvPr>
            <p:cNvSpPr/>
            <p:nvPr/>
          </p:nvSpPr>
          <p:spPr>
            <a:xfrm>
              <a:off x="8215916" y="7957294"/>
              <a:ext cx="242322" cy="100484"/>
            </a:xfrm>
            <a:custGeom>
              <a:avLst/>
              <a:gdLst>
                <a:gd name="connsiteX0" fmla="*/ 242284 w 242322"/>
                <a:gd name="connsiteY0" fmla="*/ 38524 h 100484"/>
                <a:gd name="connsiteX1" fmla="*/ 21622 w 242322"/>
                <a:gd name="connsiteY1" fmla="*/ 36937 h 100484"/>
                <a:gd name="connsiteX2" fmla="*/ 12097 w 242322"/>
                <a:gd name="connsiteY2" fmla="*/ 100437 h 100484"/>
                <a:gd name="connsiteX3" fmla="*/ 984 w 242322"/>
                <a:gd name="connsiteY3" fmla="*/ 46462 h 100484"/>
                <a:gd name="connsiteX4" fmla="*/ 39084 w 242322"/>
                <a:gd name="connsiteY4" fmla="*/ 424 h 100484"/>
                <a:gd name="connsiteX5" fmla="*/ 242284 w 242322"/>
                <a:gd name="connsiteY5" fmla="*/ 38524 h 10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322" h="100484">
                  <a:moveTo>
                    <a:pt x="242284" y="38524"/>
                  </a:moveTo>
                  <a:cubicBezTo>
                    <a:pt x="239374" y="44609"/>
                    <a:pt x="59986" y="26618"/>
                    <a:pt x="21622" y="36937"/>
                  </a:cubicBezTo>
                  <a:cubicBezTo>
                    <a:pt x="-16742" y="47256"/>
                    <a:pt x="15537" y="98850"/>
                    <a:pt x="12097" y="100437"/>
                  </a:cubicBezTo>
                  <a:cubicBezTo>
                    <a:pt x="8657" y="102025"/>
                    <a:pt x="-3514" y="63131"/>
                    <a:pt x="984" y="46462"/>
                  </a:cubicBezTo>
                  <a:cubicBezTo>
                    <a:pt x="5482" y="29793"/>
                    <a:pt x="-2456" y="5186"/>
                    <a:pt x="39084" y="424"/>
                  </a:cubicBezTo>
                  <a:cubicBezTo>
                    <a:pt x="80624" y="-4339"/>
                    <a:pt x="245194" y="32439"/>
                    <a:pt x="242284" y="385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9E772957-C6D2-488C-B1D5-FFF8AF6553E7}"/>
                </a:ext>
              </a:extLst>
            </p:cNvPr>
            <p:cNvSpPr/>
            <p:nvPr/>
          </p:nvSpPr>
          <p:spPr>
            <a:xfrm>
              <a:off x="8110534" y="7689700"/>
              <a:ext cx="115896" cy="158502"/>
            </a:xfrm>
            <a:custGeom>
              <a:avLst/>
              <a:gdLst>
                <a:gd name="connsiteX0" fmla="*/ 4 w 115896"/>
                <a:gd name="connsiteY0" fmla="*/ 1318 h 158502"/>
                <a:gd name="connsiteX1" fmla="*/ 61916 w 115896"/>
                <a:gd name="connsiteY1" fmla="*/ 136256 h 158502"/>
                <a:gd name="connsiteX2" fmla="*/ 115891 w 115896"/>
                <a:gd name="connsiteY2" fmla="*/ 152131 h 158502"/>
                <a:gd name="connsiteX3" fmla="*/ 58741 w 115896"/>
                <a:gd name="connsiteY3" fmla="*/ 71168 h 158502"/>
                <a:gd name="connsiteX4" fmla="*/ 4 w 115896"/>
                <a:gd name="connsiteY4" fmla="*/ 1318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96" h="158502">
                  <a:moveTo>
                    <a:pt x="4" y="1318"/>
                  </a:moveTo>
                  <a:cubicBezTo>
                    <a:pt x="533" y="12166"/>
                    <a:pt x="42602" y="111121"/>
                    <a:pt x="61916" y="136256"/>
                  </a:cubicBezTo>
                  <a:cubicBezTo>
                    <a:pt x="81231" y="161392"/>
                    <a:pt x="116420" y="162979"/>
                    <a:pt x="115891" y="152131"/>
                  </a:cubicBezTo>
                  <a:cubicBezTo>
                    <a:pt x="115362" y="141283"/>
                    <a:pt x="71176" y="92864"/>
                    <a:pt x="58741" y="71168"/>
                  </a:cubicBezTo>
                  <a:cubicBezTo>
                    <a:pt x="46306" y="49472"/>
                    <a:pt x="-525" y="-9530"/>
                    <a:pt x="4" y="13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680F63F3-1296-4224-B9CA-42408AB230DE}"/>
                </a:ext>
              </a:extLst>
            </p:cNvPr>
            <p:cNvSpPr/>
            <p:nvPr/>
          </p:nvSpPr>
          <p:spPr>
            <a:xfrm>
              <a:off x="7647251" y="7900228"/>
              <a:ext cx="464917" cy="391725"/>
            </a:xfrm>
            <a:custGeom>
              <a:avLst/>
              <a:gdLst>
                <a:gd name="connsiteX0" fmla="*/ 464874 w 464917"/>
                <a:gd name="connsiteY0" fmla="*/ 340 h 391725"/>
                <a:gd name="connsiteX1" fmla="*/ 412487 w 464917"/>
                <a:gd name="connsiteY1" fmla="*/ 117815 h 391725"/>
                <a:gd name="connsiteX2" fmla="*/ 396612 w 464917"/>
                <a:gd name="connsiteY2" fmla="*/ 168615 h 391725"/>
                <a:gd name="connsiteX3" fmla="*/ 329937 w 464917"/>
                <a:gd name="connsiteY3" fmla="*/ 189253 h 391725"/>
                <a:gd name="connsiteX4" fmla="*/ 320412 w 464917"/>
                <a:gd name="connsiteY4" fmla="*/ 251165 h 391725"/>
                <a:gd name="connsiteX5" fmla="*/ 31487 w 464917"/>
                <a:gd name="connsiteY5" fmla="*/ 386103 h 391725"/>
                <a:gd name="connsiteX6" fmla="*/ 82287 w 464917"/>
                <a:gd name="connsiteY6" fmla="*/ 360703 h 391725"/>
                <a:gd name="connsiteX7" fmla="*/ 1324 w 464917"/>
                <a:gd name="connsiteY7" fmla="*/ 309903 h 391725"/>
                <a:gd name="connsiteX8" fmla="*/ 29899 w 464917"/>
                <a:gd name="connsiteY8" fmla="*/ 309903 h 391725"/>
                <a:gd name="connsiteX9" fmla="*/ 233099 w 464917"/>
                <a:gd name="connsiteY9" fmla="*/ 313078 h 391725"/>
                <a:gd name="connsiteX10" fmla="*/ 352162 w 464917"/>
                <a:gd name="connsiteY10" fmla="*/ 206715 h 391725"/>
                <a:gd name="connsiteX11" fmla="*/ 420424 w 464917"/>
                <a:gd name="connsiteY11" fmla="*/ 86065 h 391725"/>
                <a:gd name="connsiteX12" fmla="*/ 464874 w 464917"/>
                <a:gd name="connsiteY12" fmla="*/ 340 h 39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4917" h="391725">
                  <a:moveTo>
                    <a:pt x="464874" y="340"/>
                  </a:moveTo>
                  <a:cubicBezTo>
                    <a:pt x="463551" y="5632"/>
                    <a:pt x="423864" y="89769"/>
                    <a:pt x="412487" y="117815"/>
                  </a:cubicBezTo>
                  <a:cubicBezTo>
                    <a:pt x="401110" y="145861"/>
                    <a:pt x="410370" y="156709"/>
                    <a:pt x="396612" y="168615"/>
                  </a:cubicBezTo>
                  <a:cubicBezTo>
                    <a:pt x="382854" y="180521"/>
                    <a:pt x="342637" y="175495"/>
                    <a:pt x="329937" y="189253"/>
                  </a:cubicBezTo>
                  <a:cubicBezTo>
                    <a:pt x="317237" y="203011"/>
                    <a:pt x="370154" y="218357"/>
                    <a:pt x="320412" y="251165"/>
                  </a:cubicBezTo>
                  <a:cubicBezTo>
                    <a:pt x="270670" y="283973"/>
                    <a:pt x="71174" y="367847"/>
                    <a:pt x="31487" y="386103"/>
                  </a:cubicBezTo>
                  <a:cubicBezTo>
                    <a:pt x="-8200" y="404359"/>
                    <a:pt x="87314" y="373403"/>
                    <a:pt x="82287" y="360703"/>
                  </a:cubicBezTo>
                  <a:cubicBezTo>
                    <a:pt x="77260" y="348003"/>
                    <a:pt x="10055" y="318370"/>
                    <a:pt x="1324" y="309903"/>
                  </a:cubicBezTo>
                  <a:cubicBezTo>
                    <a:pt x="-7407" y="301436"/>
                    <a:pt x="29899" y="309903"/>
                    <a:pt x="29899" y="309903"/>
                  </a:cubicBezTo>
                  <a:cubicBezTo>
                    <a:pt x="68528" y="310432"/>
                    <a:pt x="179388" y="330276"/>
                    <a:pt x="233099" y="313078"/>
                  </a:cubicBezTo>
                  <a:cubicBezTo>
                    <a:pt x="286809" y="295880"/>
                    <a:pt x="320941" y="244551"/>
                    <a:pt x="352162" y="206715"/>
                  </a:cubicBezTo>
                  <a:cubicBezTo>
                    <a:pt x="383383" y="168879"/>
                    <a:pt x="403755" y="119402"/>
                    <a:pt x="420424" y="86065"/>
                  </a:cubicBezTo>
                  <a:cubicBezTo>
                    <a:pt x="437093" y="52728"/>
                    <a:pt x="466197" y="-4952"/>
                    <a:pt x="464874" y="34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D1ED7D58-8B10-4C33-8C71-CE2C4747B51D}"/>
                </a:ext>
              </a:extLst>
            </p:cNvPr>
            <p:cNvSpPr/>
            <p:nvPr/>
          </p:nvSpPr>
          <p:spPr>
            <a:xfrm>
              <a:off x="7689601" y="8122767"/>
              <a:ext cx="115787" cy="131852"/>
            </a:xfrm>
            <a:custGeom>
              <a:avLst/>
              <a:gdLst>
                <a:gd name="connsiteX0" fmla="*/ 249 w 115787"/>
                <a:gd name="connsiteY0" fmla="*/ 51 h 131852"/>
                <a:gd name="connsiteX1" fmla="*/ 114549 w 115787"/>
                <a:gd name="connsiteY1" fmla="*/ 55614 h 131852"/>
                <a:gd name="connsiteX2" fmla="*/ 62162 w 115787"/>
                <a:gd name="connsiteY2" fmla="*/ 131814 h 131852"/>
                <a:gd name="connsiteX3" fmla="*/ 82799 w 115787"/>
                <a:gd name="connsiteY3" fmla="*/ 65139 h 131852"/>
                <a:gd name="connsiteX4" fmla="*/ 249 w 115787"/>
                <a:gd name="connsiteY4" fmla="*/ 51 h 13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87" h="131852">
                  <a:moveTo>
                    <a:pt x="249" y="51"/>
                  </a:moveTo>
                  <a:cubicBezTo>
                    <a:pt x="5541" y="-1536"/>
                    <a:pt x="104230" y="33653"/>
                    <a:pt x="114549" y="55614"/>
                  </a:cubicBezTo>
                  <a:cubicBezTo>
                    <a:pt x="124868" y="77575"/>
                    <a:pt x="67454" y="130227"/>
                    <a:pt x="62162" y="131814"/>
                  </a:cubicBezTo>
                  <a:cubicBezTo>
                    <a:pt x="56870" y="133401"/>
                    <a:pt x="89943" y="85512"/>
                    <a:pt x="82799" y="65139"/>
                  </a:cubicBezTo>
                  <a:cubicBezTo>
                    <a:pt x="75655" y="44766"/>
                    <a:pt x="-5043" y="1638"/>
                    <a:pt x="249" y="5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5793C891-19DF-4790-8FE1-CD6AEE843716}"/>
                </a:ext>
              </a:extLst>
            </p:cNvPr>
            <p:cNvSpPr/>
            <p:nvPr/>
          </p:nvSpPr>
          <p:spPr>
            <a:xfrm>
              <a:off x="7824457" y="8051884"/>
              <a:ext cx="118280" cy="91867"/>
            </a:xfrm>
            <a:custGeom>
              <a:avLst/>
              <a:gdLst>
                <a:gd name="connsiteX0" fmla="*/ 331 w 118280"/>
                <a:gd name="connsiteY0" fmla="*/ 15372 h 91867"/>
                <a:gd name="connsiteX1" fmla="*/ 81293 w 118280"/>
                <a:gd name="connsiteY1" fmla="*/ 4259 h 91867"/>
                <a:gd name="connsiteX2" fmla="*/ 86056 w 118280"/>
                <a:gd name="connsiteY2" fmla="*/ 91572 h 91867"/>
                <a:gd name="connsiteX3" fmla="*/ 116218 w 118280"/>
                <a:gd name="connsiteY3" fmla="*/ 31247 h 91867"/>
                <a:gd name="connsiteX4" fmla="*/ 331 w 118280"/>
                <a:gd name="connsiteY4" fmla="*/ 15372 h 9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80" h="91867">
                  <a:moveTo>
                    <a:pt x="331" y="15372"/>
                  </a:moveTo>
                  <a:cubicBezTo>
                    <a:pt x="-5490" y="10874"/>
                    <a:pt x="67006" y="-8441"/>
                    <a:pt x="81293" y="4259"/>
                  </a:cubicBezTo>
                  <a:cubicBezTo>
                    <a:pt x="95581" y="16959"/>
                    <a:pt x="80235" y="87074"/>
                    <a:pt x="86056" y="91572"/>
                  </a:cubicBezTo>
                  <a:cubicBezTo>
                    <a:pt x="91877" y="96070"/>
                    <a:pt x="127066" y="47916"/>
                    <a:pt x="116218" y="31247"/>
                  </a:cubicBezTo>
                  <a:cubicBezTo>
                    <a:pt x="105370" y="14578"/>
                    <a:pt x="6152" y="19870"/>
                    <a:pt x="331" y="153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8FAAC1D0-5DDD-432E-8C27-D86619B9D244}"/>
                </a:ext>
              </a:extLst>
            </p:cNvPr>
            <p:cNvSpPr/>
            <p:nvPr/>
          </p:nvSpPr>
          <p:spPr>
            <a:xfrm>
              <a:off x="7809126" y="8065668"/>
              <a:ext cx="120382" cy="104775"/>
            </a:xfrm>
            <a:custGeom>
              <a:avLst/>
              <a:gdLst>
                <a:gd name="connsiteX0" fmla="*/ 45824 w 120382"/>
                <a:gd name="connsiteY0" fmla="*/ 0 h 104775"/>
                <a:gd name="connsiteX1" fmla="*/ 2962 w 120382"/>
                <a:gd name="connsiteY1" fmla="*/ 58738 h 104775"/>
                <a:gd name="connsiteX2" fmla="*/ 118849 w 120382"/>
                <a:gd name="connsiteY2" fmla="*/ 104775 h 104775"/>
                <a:gd name="connsiteX3" fmla="*/ 66462 w 120382"/>
                <a:gd name="connsiteY3" fmla="*/ 58738 h 104775"/>
                <a:gd name="connsiteX4" fmla="*/ 45824 w 120382"/>
                <a:gd name="connsiteY4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82" h="104775">
                  <a:moveTo>
                    <a:pt x="45824" y="0"/>
                  </a:moveTo>
                  <a:cubicBezTo>
                    <a:pt x="18307" y="20638"/>
                    <a:pt x="-9209" y="41276"/>
                    <a:pt x="2962" y="58738"/>
                  </a:cubicBezTo>
                  <a:cubicBezTo>
                    <a:pt x="15133" y="76200"/>
                    <a:pt x="108266" y="104775"/>
                    <a:pt x="118849" y="104775"/>
                  </a:cubicBezTo>
                  <a:cubicBezTo>
                    <a:pt x="129432" y="104775"/>
                    <a:pt x="82337" y="72761"/>
                    <a:pt x="66462" y="58738"/>
                  </a:cubicBezTo>
                  <a:lnTo>
                    <a:pt x="4582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F3965071-81DE-43C8-9A03-B661F39AAAA5}"/>
                </a:ext>
              </a:extLst>
            </p:cNvPr>
            <p:cNvSpPr/>
            <p:nvPr/>
          </p:nvSpPr>
          <p:spPr>
            <a:xfrm>
              <a:off x="8070445" y="7733853"/>
              <a:ext cx="65578" cy="106441"/>
            </a:xfrm>
            <a:custGeom>
              <a:avLst/>
              <a:gdLst>
                <a:gd name="connsiteX0" fmla="*/ 405 w 65578"/>
                <a:gd name="connsiteY0" fmla="*/ 28 h 106441"/>
                <a:gd name="connsiteX1" fmla="*/ 65493 w 65578"/>
                <a:gd name="connsiteY1" fmla="*/ 61940 h 106441"/>
                <a:gd name="connsiteX2" fmla="*/ 14693 w 65578"/>
                <a:gd name="connsiteY2" fmla="*/ 106390 h 106441"/>
                <a:gd name="connsiteX3" fmla="*/ 35330 w 65578"/>
                <a:gd name="connsiteY3" fmla="*/ 69878 h 106441"/>
                <a:gd name="connsiteX4" fmla="*/ 405 w 65578"/>
                <a:gd name="connsiteY4" fmla="*/ 28 h 10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78" h="106441">
                  <a:moveTo>
                    <a:pt x="405" y="28"/>
                  </a:moveTo>
                  <a:cubicBezTo>
                    <a:pt x="5432" y="-1295"/>
                    <a:pt x="63112" y="44213"/>
                    <a:pt x="65493" y="61940"/>
                  </a:cubicBezTo>
                  <a:cubicBezTo>
                    <a:pt x="67874" y="79667"/>
                    <a:pt x="19720" y="105067"/>
                    <a:pt x="14693" y="106390"/>
                  </a:cubicBezTo>
                  <a:cubicBezTo>
                    <a:pt x="9666" y="107713"/>
                    <a:pt x="31891" y="83372"/>
                    <a:pt x="35330" y="69878"/>
                  </a:cubicBezTo>
                  <a:cubicBezTo>
                    <a:pt x="38769" y="56384"/>
                    <a:pt x="-4622" y="1351"/>
                    <a:pt x="405" y="2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A89E377A-74EF-48E1-9B98-5D0D3DDDAE3F}"/>
                </a:ext>
              </a:extLst>
            </p:cNvPr>
            <p:cNvSpPr/>
            <p:nvPr/>
          </p:nvSpPr>
          <p:spPr>
            <a:xfrm>
              <a:off x="8027988" y="7744044"/>
              <a:ext cx="52416" cy="88960"/>
            </a:xfrm>
            <a:custGeom>
              <a:avLst/>
              <a:gdLst>
                <a:gd name="connsiteX0" fmla="*/ 52387 w 52416"/>
                <a:gd name="connsiteY0" fmla="*/ 949 h 88960"/>
                <a:gd name="connsiteX1" fmla="*/ 7937 w 52416"/>
                <a:gd name="connsiteY1" fmla="*/ 26349 h 88960"/>
                <a:gd name="connsiteX2" fmla="*/ 38100 w 52416"/>
                <a:gd name="connsiteY2" fmla="*/ 88262 h 88960"/>
                <a:gd name="connsiteX3" fmla="*/ 0 w 52416"/>
                <a:gd name="connsiteY3" fmla="*/ 56512 h 88960"/>
                <a:gd name="connsiteX4" fmla="*/ 52387 w 52416"/>
                <a:gd name="connsiteY4" fmla="*/ 949 h 8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16" h="88960">
                  <a:moveTo>
                    <a:pt x="52387" y="949"/>
                  </a:moveTo>
                  <a:cubicBezTo>
                    <a:pt x="53710" y="-4078"/>
                    <a:pt x="10318" y="11797"/>
                    <a:pt x="7937" y="26349"/>
                  </a:cubicBezTo>
                  <a:cubicBezTo>
                    <a:pt x="5556" y="40901"/>
                    <a:pt x="39423" y="83235"/>
                    <a:pt x="38100" y="88262"/>
                  </a:cubicBezTo>
                  <a:cubicBezTo>
                    <a:pt x="36777" y="93289"/>
                    <a:pt x="0" y="70006"/>
                    <a:pt x="0" y="56512"/>
                  </a:cubicBezTo>
                  <a:cubicBezTo>
                    <a:pt x="0" y="43018"/>
                    <a:pt x="51064" y="5976"/>
                    <a:pt x="52387" y="9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B3D7C189-9487-46CF-8E1F-A51721471D62}"/>
                </a:ext>
              </a:extLst>
            </p:cNvPr>
            <p:cNvSpPr/>
            <p:nvPr/>
          </p:nvSpPr>
          <p:spPr>
            <a:xfrm>
              <a:off x="2174591" y="2266025"/>
              <a:ext cx="132495" cy="1986783"/>
            </a:xfrm>
            <a:custGeom>
              <a:avLst/>
              <a:gdLst>
                <a:gd name="connsiteX0" fmla="*/ 131517 w 132495"/>
                <a:gd name="connsiteY0" fmla="*/ 30668 h 1986783"/>
                <a:gd name="connsiteX1" fmla="*/ 97651 w 132495"/>
                <a:gd name="connsiteY1" fmla="*/ 686835 h 1986783"/>
                <a:gd name="connsiteX2" fmla="*/ 84951 w 132495"/>
                <a:gd name="connsiteY2" fmla="*/ 1194835 h 1986783"/>
                <a:gd name="connsiteX3" fmla="*/ 42617 w 132495"/>
                <a:gd name="connsiteY3" fmla="*/ 1753635 h 1986783"/>
                <a:gd name="connsiteX4" fmla="*/ 34151 w 132495"/>
                <a:gd name="connsiteY4" fmla="*/ 1812901 h 1986783"/>
                <a:gd name="connsiteX5" fmla="*/ 284 w 132495"/>
                <a:gd name="connsiteY5" fmla="*/ 1978001 h 1986783"/>
                <a:gd name="connsiteX6" fmla="*/ 55317 w 132495"/>
                <a:gd name="connsiteY6" fmla="*/ 1749401 h 1986783"/>
                <a:gd name="connsiteX7" fmla="*/ 131517 w 132495"/>
                <a:gd name="connsiteY7" fmla="*/ 30668 h 19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495" h="1986783">
                  <a:moveTo>
                    <a:pt x="131517" y="30668"/>
                  </a:moveTo>
                  <a:cubicBezTo>
                    <a:pt x="138573" y="-146426"/>
                    <a:pt x="105412" y="492807"/>
                    <a:pt x="97651" y="686835"/>
                  </a:cubicBezTo>
                  <a:cubicBezTo>
                    <a:pt x="89890" y="880863"/>
                    <a:pt x="94123" y="1017035"/>
                    <a:pt x="84951" y="1194835"/>
                  </a:cubicBezTo>
                  <a:cubicBezTo>
                    <a:pt x="75779" y="1372635"/>
                    <a:pt x="51084" y="1650624"/>
                    <a:pt x="42617" y="1753635"/>
                  </a:cubicBezTo>
                  <a:cubicBezTo>
                    <a:pt x="34150" y="1856646"/>
                    <a:pt x="41206" y="1775507"/>
                    <a:pt x="34151" y="1812901"/>
                  </a:cubicBezTo>
                  <a:cubicBezTo>
                    <a:pt x="27095" y="1850295"/>
                    <a:pt x="-3244" y="1988584"/>
                    <a:pt x="284" y="1978001"/>
                  </a:cubicBezTo>
                  <a:cubicBezTo>
                    <a:pt x="3812" y="1967418"/>
                    <a:pt x="26389" y="2074662"/>
                    <a:pt x="55317" y="1749401"/>
                  </a:cubicBezTo>
                  <a:cubicBezTo>
                    <a:pt x="84245" y="1424140"/>
                    <a:pt x="124461" y="207762"/>
                    <a:pt x="131517" y="3066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DEE3CEF0-F2CB-487C-B085-AD1B2A7FEF15}"/>
                </a:ext>
              </a:extLst>
            </p:cNvPr>
            <p:cNvSpPr/>
            <p:nvPr/>
          </p:nvSpPr>
          <p:spPr>
            <a:xfrm>
              <a:off x="2104293" y="4188675"/>
              <a:ext cx="108733" cy="1656028"/>
            </a:xfrm>
            <a:custGeom>
              <a:avLst/>
              <a:gdLst>
                <a:gd name="connsiteX0" fmla="*/ 45182 w 108733"/>
                <a:gd name="connsiteY0" fmla="*/ 161185 h 1656028"/>
                <a:gd name="connsiteX1" fmla="*/ 108682 w 108733"/>
                <a:gd name="connsiteY1" fmla="*/ 13018 h 1656028"/>
                <a:gd name="connsiteX2" fmla="*/ 32482 w 108733"/>
                <a:gd name="connsiteY2" fmla="*/ 360151 h 1656028"/>
                <a:gd name="connsiteX3" fmla="*/ 2849 w 108733"/>
                <a:gd name="connsiteY3" fmla="*/ 1473518 h 1656028"/>
                <a:gd name="connsiteX4" fmla="*/ 24015 w 108733"/>
                <a:gd name="connsiteY4" fmla="*/ 1630151 h 1656028"/>
                <a:gd name="connsiteX5" fmla="*/ 2849 w 108733"/>
                <a:gd name="connsiteY5" fmla="*/ 1211051 h 1656028"/>
                <a:gd name="connsiteX6" fmla="*/ 100215 w 108733"/>
                <a:gd name="connsiteY6" fmla="*/ 55351 h 1656028"/>
                <a:gd name="connsiteX7" fmla="*/ 45182 w 108733"/>
                <a:gd name="connsiteY7" fmla="*/ 161185 h 165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33" h="1656028">
                  <a:moveTo>
                    <a:pt x="45182" y="161185"/>
                  </a:moveTo>
                  <a:cubicBezTo>
                    <a:pt x="46593" y="154129"/>
                    <a:pt x="110799" y="-20143"/>
                    <a:pt x="108682" y="13018"/>
                  </a:cubicBezTo>
                  <a:cubicBezTo>
                    <a:pt x="106565" y="46179"/>
                    <a:pt x="50121" y="116734"/>
                    <a:pt x="32482" y="360151"/>
                  </a:cubicBezTo>
                  <a:cubicBezTo>
                    <a:pt x="14843" y="603568"/>
                    <a:pt x="4260" y="1261851"/>
                    <a:pt x="2849" y="1473518"/>
                  </a:cubicBezTo>
                  <a:cubicBezTo>
                    <a:pt x="1438" y="1685185"/>
                    <a:pt x="24015" y="1673895"/>
                    <a:pt x="24015" y="1630151"/>
                  </a:cubicBezTo>
                  <a:cubicBezTo>
                    <a:pt x="24015" y="1586407"/>
                    <a:pt x="-9851" y="1473518"/>
                    <a:pt x="2849" y="1211051"/>
                  </a:cubicBezTo>
                  <a:cubicBezTo>
                    <a:pt x="15549" y="948584"/>
                    <a:pt x="93865" y="227506"/>
                    <a:pt x="100215" y="55351"/>
                  </a:cubicBezTo>
                  <a:cubicBezTo>
                    <a:pt x="106565" y="-116804"/>
                    <a:pt x="43771" y="168241"/>
                    <a:pt x="45182" y="1611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6FF548CD-C954-4931-A86B-09EECA9194DF}"/>
                </a:ext>
              </a:extLst>
            </p:cNvPr>
            <p:cNvSpPr/>
            <p:nvPr/>
          </p:nvSpPr>
          <p:spPr>
            <a:xfrm>
              <a:off x="917419" y="5661644"/>
              <a:ext cx="1336384" cy="276673"/>
            </a:xfrm>
            <a:custGeom>
              <a:avLst/>
              <a:gdLst>
                <a:gd name="connsiteX0" fmla="*/ 156 w 1336384"/>
                <a:gd name="connsiteY0" fmla="*/ 549 h 276673"/>
                <a:gd name="connsiteX1" fmla="*/ 1223589 w 1336384"/>
                <a:gd name="connsiteY1" fmla="*/ 199516 h 276673"/>
                <a:gd name="connsiteX2" fmla="*/ 1138923 w 1336384"/>
                <a:gd name="connsiteY2" fmla="*/ 267249 h 276673"/>
                <a:gd name="connsiteX3" fmla="*/ 156 w 1336384"/>
                <a:gd name="connsiteY3" fmla="*/ 549 h 27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84" h="276673">
                  <a:moveTo>
                    <a:pt x="156" y="549"/>
                  </a:moveTo>
                  <a:cubicBezTo>
                    <a:pt x="14267" y="-10740"/>
                    <a:pt x="1033794" y="155066"/>
                    <a:pt x="1223589" y="199516"/>
                  </a:cubicBezTo>
                  <a:cubicBezTo>
                    <a:pt x="1413384" y="243966"/>
                    <a:pt x="1349178" y="298999"/>
                    <a:pt x="1138923" y="267249"/>
                  </a:cubicBezTo>
                  <a:cubicBezTo>
                    <a:pt x="928668" y="235499"/>
                    <a:pt x="-13955" y="11838"/>
                    <a:pt x="156" y="5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48254835-724D-40DC-9385-C8B2A75DAC08}"/>
                </a:ext>
              </a:extLst>
            </p:cNvPr>
            <p:cNvSpPr/>
            <p:nvPr/>
          </p:nvSpPr>
          <p:spPr>
            <a:xfrm>
              <a:off x="2303832" y="2246678"/>
              <a:ext cx="163806" cy="885878"/>
            </a:xfrm>
            <a:custGeom>
              <a:avLst/>
              <a:gdLst>
                <a:gd name="connsiteX0" fmla="*/ 160 w 163806"/>
                <a:gd name="connsiteY0" fmla="*/ 24615 h 885878"/>
                <a:gd name="connsiteX1" fmla="*/ 144093 w 163806"/>
                <a:gd name="connsiteY1" fmla="*/ 37315 h 885878"/>
                <a:gd name="connsiteX2" fmla="*/ 158910 w 163806"/>
                <a:gd name="connsiteY2" fmla="*/ 464882 h 885878"/>
                <a:gd name="connsiteX3" fmla="*/ 156793 w 163806"/>
                <a:gd name="connsiteY3" fmla="*/ 752748 h 885878"/>
                <a:gd name="connsiteX4" fmla="*/ 127160 w 163806"/>
                <a:gd name="connsiteY4" fmla="*/ 820482 h 885878"/>
                <a:gd name="connsiteX5" fmla="*/ 163143 w 163806"/>
                <a:gd name="connsiteY5" fmla="*/ 883982 h 885878"/>
                <a:gd name="connsiteX6" fmla="*/ 89060 w 163806"/>
                <a:gd name="connsiteY6" fmla="*/ 858582 h 885878"/>
                <a:gd name="connsiteX7" fmla="*/ 141976 w 163806"/>
                <a:gd name="connsiteY7" fmla="*/ 752748 h 885878"/>
                <a:gd name="connsiteX8" fmla="*/ 146210 w 163806"/>
                <a:gd name="connsiteY8" fmla="*/ 282848 h 885878"/>
                <a:gd name="connsiteX9" fmla="*/ 116576 w 163806"/>
                <a:gd name="connsiteY9" fmla="*/ 60598 h 885878"/>
                <a:gd name="connsiteX10" fmla="*/ 160 w 163806"/>
                <a:gd name="connsiteY10" fmla="*/ 24615 h 88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06" h="885878">
                  <a:moveTo>
                    <a:pt x="160" y="24615"/>
                  </a:moveTo>
                  <a:cubicBezTo>
                    <a:pt x="4746" y="20734"/>
                    <a:pt x="117635" y="-36063"/>
                    <a:pt x="144093" y="37315"/>
                  </a:cubicBezTo>
                  <a:cubicBezTo>
                    <a:pt x="170551" y="110693"/>
                    <a:pt x="156793" y="345643"/>
                    <a:pt x="158910" y="464882"/>
                  </a:cubicBezTo>
                  <a:cubicBezTo>
                    <a:pt x="161027" y="584121"/>
                    <a:pt x="162085" y="693481"/>
                    <a:pt x="156793" y="752748"/>
                  </a:cubicBezTo>
                  <a:cubicBezTo>
                    <a:pt x="151501" y="812015"/>
                    <a:pt x="126102" y="798610"/>
                    <a:pt x="127160" y="820482"/>
                  </a:cubicBezTo>
                  <a:cubicBezTo>
                    <a:pt x="128218" y="842354"/>
                    <a:pt x="169493" y="877632"/>
                    <a:pt x="163143" y="883982"/>
                  </a:cubicBezTo>
                  <a:cubicBezTo>
                    <a:pt x="156793" y="890332"/>
                    <a:pt x="92588" y="880454"/>
                    <a:pt x="89060" y="858582"/>
                  </a:cubicBezTo>
                  <a:cubicBezTo>
                    <a:pt x="85532" y="836710"/>
                    <a:pt x="132451" y="848704"/>
                    <a:pt x="141976" y="752748"/>
                  </a:cubicBezTo>
                  <a:cubicBezTo>
                    <a:pt x="151501" y="656792"/>
                    <a:pt x="150443" y="398206"/>
                    <a:pt x="146210" y="282848"/>
                  </a:cubicBezTo>
                  <a:cubicBezTo>
                    <a:pt x="141977" y="167490"/>
                    <a:pt x="142682" y="105048"/>
                    <a:pt x="116576" y="60598"/>
                  </a:cubicBezTo>
                  <a:cubicBezTo>
                    <a:pt x="90470" y="16148"/>
                    <a:pt x="-4426" y="28496"/>
                    <a:pt x="160" y="2461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2C5DDB98-4C0E-4E1E-B5E0-D35D492E7132}"/>
                </a:ext>
              </a:extLst>
            </p:cNvPr>
            <p:cNvSpPr/>
            <p:nvPr/>
          </p:nvSpPr>
          <p:spPr>
            <a:xfrm>
              <a:off x="2261578" y="3141227"/>
              <a:ext cx="211952" cy="895497"/>
            </a:xfrm>
            <a:custGeom>
              <a:avLst/>
              <a:gdLst>
                <a:gd name="connsiteX0" fmla="*/ 211747 w 211952"/>
                <a:gd name="connsiteY0" fmla="*/ 16 h 895497"/>
                <a:gd name="connsiteX1" fmla="*/ 186347 w 211952"/>
                <a:gd name="connsiteY1" fmla="*/ 721799 h 895497"/>
                <a:gd name="connsiteX2" fmla="*/ 167297 w 211952"/>
                <a:gd name="connsiteY2" fmla="*/ 768366 h 895497"/>
                <a:gd name="connsiteX3" fmla="*/ 154597 w 211952"/>
                <a:gd name="connsiteY3" fmla="*/ 791649 h 895497"/>
                <a:gd name="connsiteX4" fmla="*/ 154597 w 211952"/>
                <a:gd name="connsiteY4" fmla="*/ 823399 h 895497"/>
                <a:gd name="connsiteX5" fmla="*/ 80 w 211952"/>
                <a:gd name="connsiteY5" fmla="*/ 895366 h 895497"/>
                <a:gd name="connsiteX6" fmla="*/ 133430 w 211952"/>
                <a:gd name="connsiteY6" fmla="*/ 840333 h 895497"/>
                <a:gd name="connsiteX7" fmla="*/ 137664 w 211952"/>
                <a:gd name="connsiteY7" fmla="*/ 808583 h 895497"/>
                <a:gd name="connsiteX8" fmla="*/ 171530 w 211952"/>
                <a:gd name="connsiteY8" fmla="*/ 700633 h 895497"/>
                <a:gd name="connsiteX9" fmla="*/ 211747 w 211952"/>
                <a:gd name="connsiteY9" fmla="*/ 16 h 89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952" h="895497">
                  <a:moveTo>
                    <a:pt x="211747" y="16"/>
                  </a:moveTo>
                  <a:cubicBezTo>
                    <a:pt x="214216" y="3544"/>
                    <a:pt x="193755" y="593741"/>
                    <a:pt x="186347" y="721799"/>
                  </a:cubicBezTo>
                  <a:cubicBezTo>
                    <a:pt x="178939" y="849857"/>
                    <a:pt x="172589" y="756724"/>
                    <a:pt x="167297" y="768366"/>
                  </a:cubicBezTo>
                  <a:cubicBezTo>
                    <a:pt x="162005" y="780008"/>
                    <a:pt x="156714" y="782477"/>
                    <a:pt x="154597" y="791649"/>
                  </a:cubicBezTo>
                  <a:cubicBezTo>
                    <a:pt x="152480" y="800821"/>
                    <a:pt x="180350" y="806113"/>
                    <a:pt x="154597" y="823399"/>
                  </a:cubicBezTo>
                  <a:cubicBezTo>
                    <a:pt x="128844" y="840685"/>
                    <a:pt x="3608" y="892544"/>
                    <a:pt x="80" y="895366"/>
                  </a:cubicBezTo>
                  <a:cubicBezTo>
                    <a:pt x="-3448" y="898188"/>
                    <a:pt x="110499" y="854797"/>
                    <a:pt x="133430" y="840333"/>
                  </a:cubicBezTo>
                  <a:cubicBezTo>
                    <a:pt x="156361" y="825869"/>
                    <a:pt x="131314" y="831866"/>
                    <a:pt x="137664" y="808583"/>
                  </a:cubicBezTo>
                  <a:cubicBezTo>
                    <a:pt x="144014" y="785300"/>
                    <a:pt x="163769" y="833983"/>
                    <a:pt x="171530" y="700633"/>
                  </a:cubicBezTo>
                  <a:cubicBezTo>
                    <a:pt x="179291" y="567283"/>
                    <a:pt x="209278" y="-3512"/>
                    <a:pt x="211747" y="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89C6E5CA-EE9D-4BB4-80EF-6AD12311D00E}"/>
                </a:ext>
              </a:extLst>
            </p:cNvPr>
            <p:cNvSpPr/>
            <p:nvPr/>
          </p:nvSpPr>
          <p:spPr>
            <a:xfrm>
              <a:off x="2464852" y="2275435"/>
              <a:ext cx="22350" cy="340223"/>
            </a:xfrm>
            <a:custGeom>
              <a:avLst/>
              <a:gdLst>
                <a:gd name="connsiteX0" fmla="*/ 16940 w 22350"/>
                <a:gd name="connsiteY0" fmla="*/ 2208 h 340223"/>
                <a:gd name="connsiteX1" fmla="*/ 6 w 22350"/>
                <a:gd name="connsiteY1" fmla="*/ 334525 h 340223"/>
                <a:gd name="connsiteX2" fmla="*/ 19056 w 22350"/>
                <a:gd name="connsiteY2" fmla="*/ 196941 h 340223"/>
                <a:gd name="connsiteX3" fmla="*/ 16940 w 22350"/>
                <a:gd name="connsiteY3" fmla="*/ 2208 h 34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0" h="340223">
                  <a:moveTo>
                    <a:pt x="16940" y="2208"/>
                  </a:moveTo>
                  <a:cubicBezTo>
                    <a:pt x="13765" y="25139"/>
                    <a:pt x="-347" y="302070"/>
                    <a:pt x="6" y="334525"/>
                  </a:cubicBezTo>
                  <a:cubicBezTo>
                    <a:pt x="359" y="366980"/>
                    <a:pt x="12000" y="252680"/>
                    <a:pt x="19056" y="196941"/>
                  </a:cubicBezTo>
                  <a:cubicBezTo>
                    <a:pt x="26112" y="141202"/>
                    <a:pt x="20115" y="-20723"/>
                    <a:pt x="16940" y="220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A1907C53-F08A-4E30-B29C-827EEC281CC8}"/>
                </a:ext>
              </a:extLst>
            </p:cNvPr>
            <p:cNvSpPr/>
            <p:nvPr/>
          </p:nvSpPr>
          <p:spPr>
            <a:xfrm>
              <a:off x="2660854" y="2258316"/>
              <a:ext cx="37001" cy="697916"/>
            </a:xfrm>
            <a:custGeom>
              <a:avLst/>
              <a:gdLst>
                <a:gd name="connsiteX0" fmla="*/ 36838 w 37001"/>
                <a:gd name="connsiteY0" fmla="*/ 277 h 697916"/>
                <a:gd name="connsiteX1" fmla="*/ 854 w 37001"/>
                <a:gd name="connsiteY1" fmla="*/ 652210 h 697916"/>
                <a:gd name="connsiteX2" fmla="*/ 13554 w 37001"/>
                <a:gd name="connsiteY2" fmla="*/ 571777 h 697916"/>
                <a:gd name="connsiteX3" fmla="*/ 36838 w 37001"/>
                <a:gd name="connsiteY3" fmla="*/ 277 h 69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01" h="697916">
                  <a:moveTo>
                    <a:pt x="36838" y="277"/>
                  </a:moveTo>
                  <a:cubicBezTo>
                    <a:pt x="34721" y="13683"/>
                    <a:pt x="4735" y="556960"/>
                    <a:pt x="854" y="652210"/>
                  </a:cubicBezTo>
                  <a:cubicBezTo>
                    <a:pt x="-3027" y="747460"/>
                    <a:pt x="7204" y="680785"/>
                    <a:pt x="13554" y="571777"/>
                  </a:cubicBezTo>
                  <a:cubicBezTo>
                    <a:pt x="19904" y="462769"/>
                    <a:pt x="38955" y="-13129"/>
                    <a:pt x="36838" y="2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5D9A5A41-374D-4665-AE94-078AB2BBBEDD}"/>
                </a:ext>
              </a:extLst>
            </p:cNvPr>
            <p:cNvSpPr/>
            <p:nvPr/>
          </p:nvSpPr>
          <p:spPr>
            <a:xfrm>
              <a:off x="2619165" y="3158039"/>
              <a:ext cx="70452" cy="829246"/>
            </a:xfrm>
            <a:custGeom>
              <a:avLst/>
              <a:gdLst>
                <a:gd name="connsiteX0" fmla="*/ 65827 w 70452"/>
                <a:gd name="connsiteY0" fmla="*/ 137 h 829246"/>
                <a:gd name="connsiteX1" fmla="*/ 210 w 70452"/>
                <a:gd name="connsiteY1" fmla="*/ 48821 h 829246"/>
                <a:gd name="connsiteX2" fmla="*/ 44660 w 70452"/>
                <a:gd name="connsiteY2" fmla="*/ 118671 h 829246"/>
                <a:gd name="connsiteX3" fmla="*/ 36193 w 70452"/>
                <a:gd name="connsiteY3" fmla="*/ 781187 h 829246"/>
                <a:gd name="connsiteX4" fmla="*/ 15027 w 70452"/>
                <a:gd name="connsiteY4" fmla="*/ 766371 h 829246"/>
                <a:gd name="connsiteX5" fmla="*/ 10793 w 70452"/>
                <a:gd name="connsiteY5" fmla="*/ 675354 h 829246"/>
                <a:gd name="connsiteX6" fmla="*/ 25610 w 70452"/>
                <a:gd name="connsiteY6" fmla="*/ 442521 h 829246"/>
                <a:gd name="connsiteX7" fmla="*/ 61593 w 70452"/>
                <a:gd name="connsiteY7" fmla="*/ 63637 h 829246"/>
                <a:gd name="connsiteX8" fmla="*/ 65827 w 70452"/>
                <a:gd name="connsiteY8" fmla="*/ 137 h 82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52" h="829246">
                  <a:moveTo>
                    <a:pt x="65827" y="137"/>
                  </a:moveTo>
                  <a:cubicBezTo>
                    <a:pt x="55597" y="-2332"/>
                    <a:pt x="3738" y="29065"/>
                    <a:pt x="210" y="48821"/>
                  </a:cubicBezTo>
                  <a:cubicBezTo>
                    <a:pt x="-3318" y="68577"/>
                    <a:pt x="38663" y="-3390"/>
                    <a:pt x="44660" y="118671"/>
                  </a:cubicBezTo>
                  <a:cubicBezTo>
                    <a:pt x="50657" y="240732"/>
                    <a:pt x="41132" y="673237"/>
                    <a:pt x="36193" y="781187"/>
                  </a:cubicBezTo>
                  <a:cubicBezTo>
                    <a:pt x="31254" y="889137"/>
                    <a:pt x="19260" y="784010"/>
                    <a:pt x="15027" y="766371"/>
                  </a:cubicBezTo>
                  <a:cubicBezTo>
                    <a:pt x="10794" y="748732"/>
                    <a:pt x="9029" y="729329"/>
                    <a:pt x="10793" y="675354"/>
                  </a:cubicBezTo>
                  <a:cubicBezTo>
                    <a:pt x="12557" y="621379"/>
                    <a:pt x="17143" y="544474"/>
                    <a:pt x="25610" y="442521"/>
                  </a:cubicBezTo>
                  <a:cubicBezTo>
                    <a:pt x="34077" y="340568"/>
                    <a:pt x="56301" y="135956"/>
                    <a:pt x="61593" y="63637"/>
                  </a:cubicBezTo>
                  <a:cubicBezTo>
                    <a:pt x="66885" y="-8682"/>
                    <a:pt x="76057" y="2606"/>
                    <a:pt x="65827" y="13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5CA6390E-E337-4700-9525-05823D6451F6}"/>
                </a:ext>
              </a:extLst>
            </p:cNvPr>
            <p:cNvSpPr/>
            <p:nvPr/>
          </p:nvSpPr>
          <p:spPr>
            <a:xfrm>
              <a:off x="2635122" y="2207840"/>
              <a:ext cx="119089" cy="769523"/>
            </a:xfrm>
            <a:custGeom>
              <a:avLst/>
              <a:gdLst>
                <a:gd name="connsiteX0" fmla="*/ 1186 w 119089"/>
                <a:gd name="connsiteY0" fmla="*/ 764070 h 769523"/>
                <a:gd name="connsiteX1" fmla="*/ 115486 w 119089"/>
                <a:gd name="connsiteY1" fmla="*/ 687870 h 769523"/>
                <a:gd name="connsiteX2" fmla="*/ 87970 w 119089"/>
                <a:gd name="connsiteY2" fmla="*/ 38053 h 769523"/>
                <a:gd name="connsiteX3" fmla="*/ 62570 w 119089"/>
                <a:gd name="connsiteY3" fmla="*/ 107903 h 769523"/>
                <a:gd name="connsiteX4" fmla="*/ 28703 w 119089"/>
                <a:gd name="connsiteY4" fmla="*/ 368253 h 769523"/>
                <a:gd name="connsiteX5" fmla="*/ 37170 w 119089"/>
                <a:gd name="connsiteY5" fmla="*/ 241253 h 769523"/>
                <a:gd name="connsiteX6" fmla="*/ 83736 w 119089"/>
                <a:gd name="connsiteY6" fmla="*/ 105786 h 769523"/>
                <a:gd name="connsiteX7" fmla="*/ 109136 w 119089"/>
                <a:gd name="connsiteY7" fmla="*/ 501603 h 769523"/>
                <a:gd name="connsiteX8" fmla="*/ 58336 w 119089"/>
                <a:gd name="connsiteY8" fmla="*/ 725970 h 769523"/>
                <a:gd name="connsiteX9" fmla="*/ 1186 w 119089"/>
                <a:gd name="connsiteY9" fmla="*/ 764070 h 76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89" h="769523">
                  <a:moveTo>
                    <a:pt x="1186" y="764070"/>
                  </a:moveTo>
                  <a:cubicBezTo>
                    <a:pt x="10711" y="757720"/>
                    <a:pt x="101022" y="808873"/>
                    <a:pt x="115486" y="687870"/>
                  </a:cubicBezTo>
                  <a:cubicBezTo>
                    <a:pt x="129950" y="566867"/>
                    <a:pt x="96789" y="134714"/>
                    <a:pt x="87970" y="38053"/>
                  </a:cubicBezTo>
                  <a:cubicBezTo>
                    <a:pt x="79151" y="-58608"/>
                    <a:pt x="72448" y="52870"/>
                    <a:pt x="62570" y="107903"/>
                  </a:cubicBezTo>
                  <a:cubicBezTo>
                    <a:pt x="52692" y="162936"/>
                    <a:pt x="32936" y="346028"/>
                    <a:pt x="28703" y="368253"/>
                  </a:cubicBezTo>
                  <a:cubicBezTo>
                    <a:pt x="24470" y="390478"/>
                    <a:pt x="27998" y="284997"/>
                    <a:pt x="37170" y="241253"/>
                  </a:cubicBezTo>
                  <a:cubicBezTo>
                    <a:pt x="46342" y="197509"/>
                    <a:pt x="71742" y="62394"/>
                    <a:pt x="83736" y="105786"/>
                  </a:cubicBezTo>
                  <a:cubicBezTo>
                    <a:pt x="95730" y="149178"/>
                    <a:pt x="113369" y="398239"/>
                    <a:pt x="109136" y="501603"/>
                  </a:cubicBezTo>
                  <a:cubicBezTo>
                    <a:pt x="104903" y="604967"/>
                    <a:pt x="74564" y="681520"/>
                    <a:pt x="58336" y="725970"/>
                  </a:cubicBezTo>
                  <a:cubicBezTo>
                    <a:pt x="42108" y="770420"/>
                    <a:pt x="-8339" y="770420"/>
                    <a:pt x="1186" y="7640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50892DD2-DE8E-4C0E-841D-1DBE96E89906}"/>
                </a:ext>
              </a:extLst>
            </p:cNvPr>
            <p:cNvSpPr/>
            <p:nvPr/>
          </p:nvSpPr>
          <p:spPr>
            <a:xfrm>
              <a:off x="2658304" y="3035401"/>
              <a:ext cx="303625" cy="120493"/>
            </a:xfrm>
            <a:custGeom>
              <a:avLst/>
              <a:gdLst>
                <a:gd name="connsiteX0" fmla="*/ 293388 w 303625"/>
                <a:gd name="connsiteY0" fmla="*/ 9 h 120493"/>
                <a:gd name="connsiteX1" fmla="*/ 276454 w 303625"/>
                <a:gd name="connsiteY1" fmla="*/ 105842 h 120493"/>
                <a:gd name="connsiteX2" fmla="*/ 121938 w 303625"/>
                <a:gd name="connsiteY2" fmla="*/ 112192 h 120493"/>
                <a:gd name="connsiteX3" fmla="*/ 1288 w 303625"/>
                <a:gd name="connsiteY3" fmla="*/ 35992 h 120493"/>
                <a:gd name="connsiteX4" fmla="*/ 64788 w 303625"/>
                <a:gd name="connsiteY4" fmla="*/ 82559 h 120493"/>
                <a:gd name="connsiteX5" fmla="*/ 166388 w 303625"/>
                <a:gd name="connsiteY5" fmla="*/ 112192 h 120493"/>
                <a:gd name="connsiteX6" fmla="*/ 293388 w 303625"/>
                <a:gd name="connsiteY6" fmla="*/ 9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625" h="120493">
                  <a:moveTo>
                    <a:pt x="293388" y="9"/>
                  </a:moveTo>
                  <a:cubicBezTo>
                    <a:pt x="311732" y="-1049"/>
                    <a:pt x="305029" y="87145"/>
                    <a:pt x="276454" y="105842"/>
                  </a:cubicBezTo>
                  <a:cubicBezTo>
                    <a:pt x="247879" y="124539"/>
                    <a:pt x="167799" y="123834"/>
                    <a:pt x="121938" y="112192"/>
                  </a:cubicBezTo>
                  <a:cubicBezTo>
                    <a:pt x="76077" y="100550"/>
                    <a:pt x="10813" y="40931"/>
                    <a:pt x="1288" y="35992"/>
                  </a:cubicBezTo>
                  <a:cubicBezTo>
                    <a:pt x="-8237" y="31053"/>
                    <a:pt x="37271" y="69859"/>
                    <a:pt x="64788" y="82559"/>
                  </a:cubicBezTo>
                  <a:cubicBezTo>
                    <a:pt x="92305" y="95259"/>
                    <a:pt x="129346" y="121011"/>
                    <a:pt x="166388" y="112192"/>
                  </a:cubicBezTo>
                  <a:cubicBezTo>
                    <a:pt x="203430" y="103373"/>
                    <a:pt x="275044" y="1067"/>
                    <a:pt x="293388" y="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11F9CDD7-1A61-4E73-9735-6B31F487EF3D}"/>
                </a:ext>
              </a:extLst>
            </p:cNvPr>
            <p:cNvSpPr/>
            <p:nvPr/>
          </p:nvSpPr>
          <p:spPr>
            <a:xfrm>
              <a:off x="2659277" y="3024356"/>
              <a:ext cx="305214" cy="49274"/>
            </a:xfrm>
            <a:custGeom>
              <a:avLst/>
              <a:gdLst>
                <a:gd name="connsiteX0" fmla="*/ 305115 w 305214"/>
                <a:gd name="connsiteY0" fmla="*/ 470 h 49274"/>
                <a:gd name="connsiteX1" fmla="*/ 21481 w 305214"/>
                <a:gd name="connsiteY1" fmla="*/ 25870 h 49274"/>
                <a:gd name="connsiteX2" fmla="*/ 53231 w 305214"/>
                <a:gd name="connsiteY2" fmla="*/ 49154 h 49274"/>
                <a:gd name="connsiteX3" fmla="*/ 305115 w 305214"/>
                <a:gd name="connsiteY3" fmla="*/ 470 h 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214" h="49274">
                  <a:moveTo>
                    <a:pt x="305115" y="470"/>
                  </a:moveTo>
                  <a:cubicBezTo>
                    <a:pt x="299823" y="-3411"/>
                    <a:pt x="63461" y="17756"/>
                    <a:pt x="21481" y="25870"/>
                  </a:cubicBezTo>
                  <a:cubicBezTo>
                    <a:pt x="-20499" y="33984"/>
                    <a:pt x="3842" y="46332"/>
                    <a:pt x="53231" y="49154"/>
                  </a:cubicBezTo>
                  <a:cubicBezTo>
                    <a:pt x="102620" y="51976"/>
                    <a:pt x="310407" y="4351"/>
                    <a:pt x="305115" y="4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7C543E5E-564F-4F1D-BD44-DE580FD56D86}"/>
                </a:ext>
              </a:extLst>
            </p:cNvPr>
            <p:cNvSpPr/>
            <p:nvPr/>
          </p:nvSpPr>
          <p:spPr>
            <a:xfrm>
              <a:off x="2597953" y="3137301"/>
              <a:ext cx="164339" cy="825209"/>
            </a:xfrm>
            <a:custGeom>
              <a:avLst/>
              <a:gdLst>
                <a:gd name="connsiteX0" fmla="*/ 110322 w 164339"/>
                <a:gd name="connsiteY0" fmla="*/ 1825 h 825209"/>
                <a:gd name="connsiteX1" fmla="*/ 123022 w 164339"/>
                <a:gd name="connsiteY1" fmla="*/ 253709 h 825209"/>
                <a:gd name="connsiteX2" fmla="*/ 120905 w 164339"/>
                <a:gd name="connsiteY2" fmla="*/ 765942 h 825209"/>
                <a:gd name="connsiteX3" fmla="*/ 93389 w 164339"/>
                <a:gd name="connsiteY3" fmla="*/ 806159 h 825209"/>
                <a:gd name="connsiteX4" fmla="*/ 255 w 164339"/>
                <a:gd name="connsiteY4" fmla="*/ 825209 h 825209"/>
                <a:gd name="connsiteX5" fmla="*/ 125139 w 164339"/>
                <a:gd name="connsiteY5" fmla="*/ 806159 h 825209"/>
                <a:gd name="connsiteX6" fmla="*/ 163239 w 164339"/>
                <a:gd name="connsiteY6" fmla="*/ 727842 h 825209"/>
                <a:gd name="connsiteX7" fmla="*/ 91272 w 164339"/>
                <a:gd name="connsiteY7" fmla="*/ 372242 h 825209"/>
                <a:gd name="connsiteX8" fmla="*/ 110322 w 164339"/>
                <a:gd name="connsiteY8" fmla="*/ 1825 h 82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39" h="825209">
                  <a:moveTo>
                    <a:pt x="110322" y="1825"/>
                  </a:moveTo>
                  <a:cubicBezTo>
                    <a:pt x="115614" y="-17930"/>
                    <a:pt x="121258" y="126356"/>
                    <a:pt x="123022" y="253709"/>
                  </a:cubicBezTo>
                  <a:cubicBezTo>
                    <a:pt x="124786" y="381062"/>
                    <a:pt x="125844" y="673867"/>
                    <a:pt x="120905" y="765942"/>
                  </a:cubicBezTo>
                  <a:cubicBezTo>
                    <a:pt x="115966" y="858017"/>
                    <a:pt x="113497" y="796281"/>
                    <a:pt x="93389" y="806159"/>
                  </a:cubicBezTo>
                  <a:cubicBezTo>
                    <a:pt x="73281" y="816037"/>
                    <a:pt x="-5037" y="825209"/>
                    <a:pt x="255" y="825209"/>
                  </a:cubicBezTo>
                  <a:cubicBezTo>
                    <a:pt x="5547" y="825209"/>
                    <a:pt x="97975" y="822387"/>
                    <a:pt x="125139" y="806159"/>
                  </a:cubicBezTo>
                  <a:cubicBezTo>
                    <a:pt x="152303" y="789931"/>
                    <a:pt x="168883" y="800161"/>
                    <a:pt x="163239" y="727842"/>
                  </a:cubicBezTo>
                  <a:cubicBezTo>
                    <a:pt x="157595" y="655523"/>
                    <a:pt x="96211" y="495009"/>
                    <a:pt x="91272" y="372242"/>
                  </a:cubicBezTo>
                  <a:cubicBezTo>
                    <a:pt x="86333" y="249475"/>
                    <a:pt x="105030" y="21580"/>
                    <a:pt x="110322" y="18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D7A0B3FF-BC1C-494C-8630-84BFE410CE07}"/>
                </a:ext>
              </a:extLst>
            </p:cNvPr>
            <p:cNvSpPr/>
            <p:nvPr/>
          </p:nvSpPr>
          <p:spPr>
            <a:xfrm>
              <a:off x="2871011" y="2181406"/>
              <a:ext cx="96778" cy="838977"/>
            </a:xfrm>
            <a:custGeom>
              <a:avLst/>
              <a:gdLst>
                <a:gd name="connsiteX0" fmla="*/ 27764 w 96778"/>
                <a:gd name="connsiteY0" fmla="*/ 17920 h 838977"/>
                <a:gd name="connsiteX1" fmla="*/ 15064 w 96778"/>
                <a:gd name="connsiteY1" fmla="*/ 92004 h 838977"/>
                <a:gd name="connsiteX2" fmla="*/ 21414 w 96778"/>
                <a:gd name="connsiteY2" fmla="*/ 765104 h 838977"/>
                <a:gd name="connsiteX3" fmla="*/ 29881 w 96778"/>
                <a:gd name="connsiteY3" fmla="*/ 822254 h 838977"/>
                <a:gd name="connsiteX4" fmla="*/ 61631 w 96778"/>
                <a:gd name="connsiteY4" fmla="*/ 771454 h 838977"/>
                <a:gd name="connsiteX5" fmla="*/ 55281 w 96778"/>
                <a:gd name="connsiteY5" fmla="*/ 640220 h 838977"/>
                <a:gd name="connsiteX6" fmla="*/ 95497 w 96778"/>
                <a:gd name="connsiteY6" fmla="*/ 89887 h 838977"/>
                <a:gd name="connsiteX7" fmla="*/ 84914 w 96778"/>
                <a:gd name="connsiteY7" fmla="*/ 85654 h 838977"/>
                <a:gd name="connsiteX8" fmla="*/ 65864 w 96778"/>
                <a:gd name="connsiteY8" fmla="*/ 199954 h 838977"/>
                <a:gd name="connsiteX9" fmla="*/ 67981 w 96778"/>
                <a:gd name="connsiteY9" fmla="*/ 271920 h 838977"/>
                <a:gd name="connsiteX10" fmla="*/ 53164 w 96778"/>
                <a:gd name="connsiteY10" fmla="*/ 231704 h 838977"/>
                <a:gd name="connsiteX11" fmla="*/ 23531 w 96778"/>
                <a:gd name="connsiteY11" fmla="*/ 180904 h 838977"/>
                <a:gd name="connsiteX12" fmla="*/ 53164 w 96778"/>
                <a:gd name="connsiteY12" fmla="*/ 398920 h 838977"/>
                <a:gd name="connsiteX13" fmla="*/ 25647 w 96778"/>
                <a:gd name="connsiteY13" fmla="*/ 748170 h 838977"/>
                <a:gd name="connsiteX14" fmla="*/ 10831 w 96778"/>
                <a:gd name="connsiteY14" fmla="*/ 661387 h 838977"/>
                <a:gd name="connsiteX15" fmla="*/ 247 w 96778"/>
                <a:gd name="connsiteY15" fmla="*/ 204187 h 838977"/>
                <a:gd name="connsiteX16" fmla="*/ 27764 w 96778"/>
                <a:gd name="connsiteY16" fmla="*/ 17920 h 83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778" h="838977">
                  <a:moveTo>
                    <a:pt x="27764" y="17920"/>
                  </a:moveTo>
                  <a:cubicBezTo>
                    <a:pt x="30234" y="-777"/>
                    <a:pt x="16122" y="-32527"/>
                    <a:pt x="15064" y="92004"/>
                  </a:cubicBezTo>
                  <a:cubicBezTo>
                    <a:pt x="14006" y="216535"/>
                    <a:pt x="18944" y="643396"/>
                    <a:pt x="21414" y="765104"/>
                  </a:cubicBezTo>
                  <a:cubicBezTo>
                    <a:pt x="23883" y="886812"/>
                    <a:pt x="23178" y="821196"/>
                    <a:pt x="29881" y="822254"/>
                  </a:cubicBezTo>
                  <a:cubicBezTo>
                    <a:pt x="36584" y="823312"/>
                    <a:pt x="57398" y="801793"/>
                    <a:pt x="61631" y="771454"/>
                  </a:cubicBezTo>
                  <a:cubicBezTo>
                    <a:pt x="65864" y="741115"/>
                    <a:pt x="49637" y="753814"/>
                    <a:pt x="55281" y="640220"/>
                  </a:cubicBezTo>
                  <a:cubicBezTo>
                    <a:pt x="60925" y="526626"/>
                    <a:pt x="90558" y="182315"/>
                    <a:pt x="95497" y="89887"/>
                  </a:cubicBezTo>
                  <a:cubicBezTo>
                    <a:pt x="100436" y="-2541"/>
                    <a:pt x="89853" y="67310"/>
                    <a:pt x="84914" y="85654"/>
                  </a:cubicBezTo>
                  <a:cubicBezTo>
                    <a:pt x="79975" y="103998"/>
                    <a:pt x="68686" y="168910"/>
                    <a:pt x="65864" y="199954"/>
                  </a:cubicBezTo>
                  <a:cubicBezTo>
                    <a:pt x="63042" y="230998"/>
                    <a:pt x="70098" y="266628"/>
                    <a:pt x="67981" y="271920"/>
                  </a:cubicBezTo>
                  <a:cubicBezTo>
                    <a:pt x="65864" y="277212"/>
                    <a:pt x="60572" y="246873"/>
                    <a:pt x="53164" y="231704"/>
                  </a:cubicBezTo>
                  <a:cubicBezTo>
                    <a:pt x="45756" y="216535"/>
                    <a:pt x="23531" y="153035"/>
                    <a:pt x="23531" y="180904"/>
                  </a:cubicBezTo>
                  <a:cubicBezTo>
                    <a:pt x="23531" y="208773"/>
                    <a:pt x="52811" y="304376"/>
                    <a:pt x="53164" y="398920"/>
                  </a:cubicBezTo>
                  <a:cubicBezTo>
                    <a:pt x="53517" y="493464"/>
                    <a:pt x="32703" y="704426"/>
                    <a:pt x="25647" y="748170"/>
                  </a:cubicBezTo>
                  <a:cubicBezTo>
                    <a:pt x="18591" y="791915"/>
                    <a:pt x="15064" y="752051"/>
                    <a:pt x="10831" y="661387"/>
                  </a:cubicBezTo>
                  <a:cubicBezTo>
                    <a:pt x="6598" y="570723"/>
                    <a:pt x="-1517" y="309315"/>
                    <a:pt x="247" y="204187"/>
                  </a:cubicBezTo>
                  <a:cubicBezTo>
                    <a:pt x="2011" y="99059"/>
                    <a:pt x="25294" y="36617"/>
                    <a:pt x="27764" y="1792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A0579D4C-9C8A-439B-A653-0943E45D0387}"/>
                </a:ext>
              </a:extLst>
            </p:cNvPr>
            <p:cNvSpPr/>
            <p:nvPr/>
          </p:nvSpPr>
          <p:spPr>
            <a:xfrm>
              <a:off x="2888639" y="3122367"/>
              <a:ext cx="79676" cy="825455"/>
            </a:xfrm>
            <a:custGeom>
              <a:avLst/>
              <a:gdLst>
                <a:gd name="connsiteX0" fmla="*/ 56703 w 79676"/>
                <a:gd name="connsiteY0" fmla="*/ 31576 h 825455"/>
                <a:gd name="connsiteX1" fmla="*/ 54586 w 79676"/>
                <a:gd name="connsiteY1" fmla="*/ 160693 h 825455"/>
                <a:gd name="connsiteX2" fmla="*/ 48236 w 79676"/>
                <a:gd name="connsiteY2" fmla="*/ 749126 h 825455"/>
                <a:gd name="connsiteX3" fmla="*/ 27069 w 79676"/>
                <a:gd name="connsiteY3" fmla="*/ 797809 h 825455"/>
                <a:gd name="connsiteX4" fmla="*/ 1669 w 79676"/>
                <a:gd name="connsiteY4" fmla="*/ 816859 h 825455"/>
                <a:gd name="connsiteX5" fmla="*/ 77869 w 79676"/>
                <a:gd name="connsiteY5" fmla="*/ 655993 h 825455"/>
                <a:gd name="connsiteX6" fmla="*/ 56703 w 79676"/>
                <a:gd name="connsiteY6" fmla="*/ 31576 h 82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76" h="825455">
                  <a:moveTo>
                    <a:pt x="56703" y="31576"/>
                  </a:moveTo>
                  <a:cubicBezTo>
                    <a:pt x="52823" y="-50974"/>
                    <a:pt x="55997" y="41101"/>
                    <a:pt x="54586" y="160693"/>
                  </a:cubicBezTo>
                  <a:cubicBezTo>
                    <a:pt x="53175" y="280285"/>
                    <a:pt x="52822" y="642940"/>
                    <a:pt x="48236" y="749126"/>
                  </a:cubicBezTo>
                  <a:cubicBezTo>
                    <a:pt x="43650" y="855312"/>
                    <a:pt x="34830" y="786520"/>
                    <a:pt x="27069" y="797809"/>
                  </a:cubicBezTo>
                  <a:cubicBezTo>
                    <a:pt x="19308" y="809098"/>
                    <a:pt x="-6798" y="840495"/>
                    <a:pt x="1669" y="816859"/>
                  </a:cubicBezTo>
                  <a:cubicBezTo>
                    <a:pt x="10136" y="793223"/>
                    <a:pt x="69050" y="783698"/>
                    <a:pt x="77869" y="655993"/>
                  </a:cubicBezTo>
                  <a:cubicBezTo>
                    <a:pt x="86688" y="528288"/>
                    <a:pt x="60583" y="114126"/>
                    <a:pt x="56703" y="315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AF5C4BEB-A360-4755-9B6E-47CB1512D4E8}"/>
                </a:ext>
              </a:extLst>
            </p:cNvPr>
            <p:cNvSpPr/>
            <p:nvPr/>
          </p:nvSpPr>
          <p:spPr>
            <a:xfrm>
              <a:off x="2878654" y="3103307"/>
              <a:ext cx="51888" cy="857882"/>
            </a:xfrm>
            <a:custGeom>
              <a:avLst/>
              <a:gdLst>
                <a:gd name="connsiteX0" fmla="*/ 5304 w 51888"/>
                <a:gd name="connsiteY0" fmla="*/ 50636 h 857882"/>
                <a:gd name="connsiteX1" fmla="*/ 5304 w 51888"/>
                <a:gd name="connsiteY1" fmla="*/ 112019 h 857882"/>
                <a:gd name="connsiteX2" fmla="*/ 43404 w 51888"/>
                <a:gd name="connsiteY2" fmla="*/ 806286 h 857882"/>
                <a:gd name="connsiteX3" fmla="*/ 30704 w 51888"/>
                <a:gd name="connsiteY3" fmla="*/ 785119 h 857882"/>
                <a:gd name="connsiteX4" fmla="*/ 51871 w 51888"/>
                <a:gd name="connsiteY4" fmla="*/ 611553 h 857882"/>
                <a:gd name="connsiteX5" fmla="*/ 5304 w 51888"/>
                <a:gd name="connsiteY5" fmla="*/ 50636 h 85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88" h="857882">
                  <a:moveTo>
                    <a:pt x="5304" y="50636"/>
                  </a:moveTo>
                  <a:cubicBezTo>
                    <a:pt x="-2457" y="-32620"/>
                    <a:pt x="-1046" y="-13923"/>
                    <a:pt x="5304" y="112019"/>
                  </a:cubicBezTo>
                  <a:cubicBezTo>
                    <a:pt x="11654" y="237961"/>
                    <a:pt x="39171" y="694103"/>
                    <a:pt x="43404" y="806286"/>
                  </a:cubicBezTo>
                  <a:cubicBezTo>
                    <a:pt x="47637" y="918469"/>
                    <a:pt x="29293" y="817574"/>
                    <a:pt x="30704" y="785119"/>
                  </a:cubicBezTo>
                  <a:cubicBezTo>
                    <a:pt x="32115" y="752664"/>
                    <a:pt x="52577" y="737495"/>
                    <a:pt x="51871" y="611553"/>
                  </a:cubicBezTo>
                  <a:cubicBezTo>
                    <a:pt x="51165" y="485611"/>
                    <a:pt x="13065" y="133892"/>
                    <a:pt x="5304" y="5063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F752F18E-B2C1-4F3F-A7E3-0D4B30F4D09D}"/>
                </a:ext>
              </a:extLst>
            </p:cNvPr>
            <p:cNvSpPr/>
            <p:nvPr/>
          </p:nvSpPr>
          <p:spPr>
            <a:xfrm>
              <a:off x="2868334" y="2155487"/>
              <a:ext cx="378386" cy="83126"/>
            </a:xfrm>
            <a:custGeom>
              <a:avLst/>
              <a:gdLst>
                <a:gd name="connsiteX0" fmla="*/ 24091 w 378386"/>
                <a:gd name="connsiteY0" fmla="*/ 81939 h 83126"/>
                <a:gd name="connsiteX1" fmla="*/ 373341 w 378386"/>
                <a:gd name="connsiteY1" fmla="*/ 56539 h 83126"/>
                <a:gd name="connsiteX2" fmla="*/ 218824 w 378386"/>
                <a:gd name="connsiteY2" fmla="*/ 1506 h 83126"/>
                <a:gd name="connsiteX3" fmla="*/ 47374 w 378386"/>
                <a:gd name="connsiteY3" fmla="*/ 20556 h 83126"/>
                <a:gd name="connsiteX4" fmla="*/ 24091 w 378386"/>
                <a:gd name="connsiteY4" fmla="*/ 81939 h 8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86" h="83126">
                  <a:moveTo>
                    <a:pt x="24091" y="81939"/>
                  </a:moveTo>
                  <a:cubicBezTo>
                    <a:pt x="78419" y="87936"/>
                    <a:pt x="340886" y="69944"/>
                    <a:pt x="373341" y="56539"/>
                  </a:cubicBezTo>
                  <a:cubicBezTo>
                    <a:pt x="405796" y="43134"/>
                    <a:pt x="273152" y="7503"/>
                    <a:pt x="218824" y="1506"/>
                  </a:cubicBezTo>
                  <a:cubicBezTo>
                    <a:pt x="164496" y="-4491"/>
                    <a:pt x="74185" y="8562"/>
                    <a:pt x="47374" y="20556"/>
                  </a:cubicBezTo>
                  <a:cubicBezTo>
                    <a:pt x="20563" y="32550"/>
                    <a:pt x="-30237" y="75942"/>
                    <a:pt x="24091" y="819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8A0A861B-FA85-4B76-A816-0A29376A696E}"/>
                </a:ext>
              </a:extLst>
            </p:cNvPr>
            <p:cNvSpPr/>
            <p:nvPr/>
          </p:nvSpPr>
          <p:spPr>
            <a:xfrm>
              <a:off x="3233202" y="2147822"/>
              <a:ext cx="16966" cy="850240"/>
            </a:xfrm>
            <a:custGeom>
              <a:avLst/>
              <a:gdLst>
                <a:gd name="connsiteX0" fmla="*/ 16940 w 16966"/>
                <a:gd name="connsiteY0" fmla="*/ 36688 h 850240"/>
                <a:gd name="connsiteX1" fmla="*/ 6 w 16966"/>
                <a:gd name="connsiteY1" fmla="*/ 163688 h 850240"/>
                <a:gd name="connsiteX2" fmla="*/ 14823 w 16966"/>
                <a:gd name="connsiteY2" fmla="*/ 809271 h 850240"/>
                <a:gd name="connsiteX3" fmla="*/ 4240 w 16966"/>
                <a:gd name="connsiteY3" fmla="*/ 703438 h 850240"/>
                <a:gd name="connsiteX4" fmla="*/ 16940 w 16966"/>
                <a:gd name="connsiteY4" fmla="*/ 36688 h 8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6" h="850240">
                  <a:moveTo>
                    <a:pt x="16940" y="36688"/>
                  </a:moveTo>
                  <a:cubicBezTo>
                    <a:pt x="16234" y="-53270"/>
                    <a:pt x="359" y="34924"/>
                    <a:pt x="6" y="163688"/>
                  </a:cubicBezTo>
                  <a:cubicBezTo>
                    <a:pt x="-347" y="292452"/>
                    <a:pt x="14117" y="719313"/>
                    <a:pt x="14823" y="809271"/>
                  </a:cubicBezTo>
                  <a:cubicBezTo>
                    <a:pt x="15529" y="899229"/>
                    <a:pt x="4240" y="830791"/>
                    <a:pt x="4240" y="703438"/>
                  </a:cubicBezTo>
                  <a:cubicBezTo>
                    <a:pt x="4240" y="576085"/>
                    <a:pt x="17646" y="126646"/>
                    <a:pt x="16940" y="366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2A24D101-CC2E-4599-B798-7E45871EF1C3}"/>
                </a:ext>
              </a:extLst>
            </p:cNvPr>
            <p:cNvSpPr/>
            <p:nvPr/>
          </p:nvSpPr>
          <p:spPr>
            <a:xfrm>
              <a:off x="3104052" y="2208465"/>
              <a:ext cx="102040" cy="780502"/>
            </a:xfrm>
            <a:custGeom>
              <a:avLst/>
              <a:gdLst>
                <a:gd name="connsiteX0" fmla="*/ 21206 w 102040"/>
                <a:gd name="connsiteY0" fmla="*/ 7795 h 780502"/>
                <a:gd name="connsiteX1" fmla="*/ 14856 w 102040"/>
                <a:gd name="connsiteY1" fmla="*/ 680895 h 780502"/>
                <a:gd name="connsiteX2" fmla="*/ 80473 w 102040"/>
                <a:gd name="connsiteY2" fmla="*/ 740161 h 780502"/>
                <a:gd name="connsiteX3" fmla="*/ 101640 w 102040"/>
                <a:gd name="connsiteY3" fmla="*/ 767678 h 780502"/>
                <a:gd name="connsiteX4" fmla="*/ 65656 w 102040"/>
                <a:gd name="connsiteY4" fmla="*/ 778261 h 780502"/>
                <a:gd name="connsiteX5" fmla="*/ 29673 w 102040"/>
                <a:gd name="connsiteY5" fmla="*/ 725345 h 780502"/>
                <a:gd name="connsiteX6" fmla="*/ 40 w 102040"/>
                <a:gd name="connsiteY6" fmla="*/ 640678 h 780502"/>
                <a:gd name="connsiteX7" fmla="*/ 36023 w 102040"/>
                <a:gd name="connsiteY7" fmla="*/ 333761 h 780502"/>
                <a:gd name="connsiteX8" fmla="*/ 21206 w 102040"/>
                <a:gd name="connsiteY8" fmla="*/ 7795 h 78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040" h="780502">
                  <a:moveTo>
                    <a:pt x="21206" y="7795"/>
                  </a:moveTo>
                  <a:cubicBezTo>
                    <a:pt x="17678" y="65651"/>
                    <a:pt x="4978" y="558834"/>
                    <a:pt x="14856" y="680895"/>
                  </a:cubicBezTo>
                  <a:cubicBezTo>
                    <a:pt x="24734" y="802956"/>
                    <a:pt x="66009" y="725697"/>
                    <a:pt x="80473" y="740161"/>
                  </a:cubicBezTo>
                  <a:cubicBezTo>
                    <a:pt x="94937" y="754625"/>
                    <a:pt x="104109" y="761328"/>
                    <a:pt x="101640" y="767678"/>
                  </a:cubicBezTo>
                  <a:cubicBezTo>
                    <a:pt x="99171" y="774028"/>
                    <a:pt x="77650" y="785316"/>
                    <a:pt x="65656" y="778261"/>
                  </a:cubicBezTo>
                  <a:cubicBezTo>
                    <a:pt x="53662" y="771206"/>
                    <a:pt x="40609" y="748275"/>
                    <a:pt x="29673" y="725345"/>
                  </a:cubicBezTo>
                  <a:cubicBezTo>
                    <a:pt x="18737" y="702415"/>
                    <a:pt x="-1018" y="705942"/>
                    <a:pt x="40" y="640678"/>
                  </a:cubicBezTo>
                  <a:cubicBezTo>
                    <a:pt x="1098" y="575414"/>
                    <a:pt x="29673" y="437831"/>
                    <a:pt x="36023" y="333761"/>
                  </a:cubicBezTo>
                  <a:cubicBezTo>
                    <a:pt x="42373" y="229692"/>
                    <a:pt x="24734" y="-50061"/>
                    <a:pt x="21206" y="77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B4E75031-703F-4822-BB8E-F0F498EF05A8}"/>
                </a:ext>
              </a:extLst>
            </p:cNvPr>
            <p:cNvSpPr/>
            <p:nvPr/>
          </p:nvSpPr>
          <p:spPr>
            <a:xfrm>
              <a:off x="3159014" y="2959160"/>
              <a:ext cx="289793" cy="91168"/>
            </a:xfrm>
            <a:custGeom>
              <a:avLst/>
              <a:gdLst>
                <a:gd name="connsiteX0" fmla="*/ 10694 w 289793"/>
                <a:gd name="connsiteY0" fmla="*/ 50 h 91168"/>
                <a:gd name="connsiteX1" fmla="*/ 268928 w 289793"/>
                <a:gd name="connsiteY1" fmla="*/ 42383 h 91168"/>
                <a:gd name="connsiteX2" fmla="*/ 273161 w 289793"/>
                <a:gd name="connsiteY2" fmla="*/ 91066 h 91168"/>
                <a:gd name="connsiteX3" fmla="*/ 262578 w 289793"/>
                <a:gd name="connsiteY3" fmla="*/ 55083 h 91168"/>
                <a:gd name="connsiteX4" fmla="*/ 67844 w 289793"/>
                <a:gd name="connsiteY4" fmla="*/ 50850 h 91168"/>
                <a:gd name="connsiteX5" fmla="*/ 10694 w 289793"/>
                <a:gd name="connsiteY5" fmla="*/ 50 h 9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93" h="91168">
                  <a:moveTo>
                    <a:pt x="10694" y="50"/>
                  </a:moveTo>
                  <a:cubicBezTo>
                    <a:pt x="44208" y="-1361"/>
                    <a:pt x="225183" y="27214"/>
                    <a:pt x="268928" y="42383"/>
                  </a:cubicBezTo>
                  <a:cubicBezTo>
                    <a:pt x="312673" y="57552"/>
                    <a:pt x="274219" y="88949"/>
                    <a:pt x="273161" y="91066"/>
                  </a:cubicBezTo>
                  <a:cubicBezTo>
                    <a:pt x="272103" y="93183"/>
                    <a:pt x="296798" y="61786"/>
                    <a:pt x="262578" y="55083"/>
                  </a:cubicBezTo>
                  <a:cubicBezTo>
                    <a:pt x="228359" y="48380"/>
                    <a:pt x="105944" y="56847"/>
                    <a:pt x="67844" y="50850"/>
                  </a:cubicBezTo>
                  <a:cubicBezTo>
                    <a:pt x="29744" y="44853"/>
                    <a:pt x="-22820" y="1461"/>
                    <a:pt x="10694" y="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4C881C94-3EB9-4634-B492-5323CABA3EC4}"/>
                </a:ext>
              </a:extLst>
            </p:cNvPr>
            <p:cNvSpPr/>
            <p:nvPr/>
          </p:nvSpPr>
          <p:spPr>
            <a:xfrm>
              <a:off x="3169369" y="3003590"/>
              <a:ext cx="194034" cy="91896"/>
            </a:xfrm>
            <a:custGeom>
              <a:avLst/>
              <a:gdLst>
                <a:gd name="connsiteX0" fmla="*/ 339 w 194034"/>
                <a:gd name="connsiteY0" fmla="*/ 70 h 91896"/>
                <a:gd name="connsiteX1" fmla="*/ 110406 w 194034"/>
                <a:gd name="connsiteY1" fmla="*/ 86853 h 91896"/>
                <a:gd name="connsiteX2" fmla="*/ 192956 w 194034"/>
                <a:gd name="connsiteY2" fmla="*/ 80503 h 91896"/>
                <a:gd name="connsiteX3" fmla="*/ 148506 w 194034"/>
                <a:gd name="connsiteY3" fmla="*/ 72036 h 91896"/>
                <a:gd name="connsiteX4" fmla="*/ 339 w 194034"/>
                <a:gd name="connsiteY4" fmla="*/ 70 h 9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34" h="91896">
                  <a:moveTo>
                    <a:pt x="339" y="70"/>
                  </a:moveTo>
                  <a:cubicBezTo>
                    <a:pt x="-6011" y="2539"/>
                    <a:pt x="78303" y="73447"/>
                    <a:pt x="110406" y="86853"/>
                  </a:cubicBezTo>
                  <a:cubicBezTo>
                    <a:pt x="142509" y="100259"/>
                    <a:pt x="186606" y="82972"/>
                    <a:pt x="192956" y="80503"/>
                  </a:cubicBezTo>
                  <a:cubicBezTo>
                    <a:pt x="199306" y="78034"/>
                    <a:pt x="176728" y="83325"/>
                    <a:pt x="148506" y="72036"/>
                  </a:cubicBezTo>
                  <a:cubicBezTo>
                    <a:pt x="120284" y="60747"/>
                    <a:pt x="6689" y="-2399"/>
                    <a:pt x="339" y="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D405E7AB-1D30-4F64-8090-0B3DB1E37803}"/>
                </a:ext>
              </a:extLst>
            </p:cNvPr>
            <p:cNvSpPr/>
            <p:nvPr/>
          </p:nvSpPr>
          <p:spPr>
            <a:xfrm>
              <a:off x="3098144" y="3054182"/>
              <a:ext cx="90844" cy="851847"/>
            </a:xfrm>
            <a:custGeom>
              <a:avLst/>
              <a:gdLst>
                <a:gd name="connsiteX0" fmla="*/ 77914 w 90844"/>
                <a:gd name="connsiteY0" fmla="*/ 278 h 851847"/>
                <a:gd name="connsiteX1" fmla="*/ 1714 w 90844"/>
                <a:gd name="connsiteY1" fmla="*/ 84944 h 851847"/>
                <a:gd name="connsiteX2" fmla="*/ 24998 w 90844"/>
                <a:gd name="connsiteY2" fmla="*/ 220411 h 851847"/>
                <a:gd name="connsiteX3" fmla="*/ 27114 w 90844"/>
                <a:gd name="connsiteY3" fmla="*/ 791911 h 851847"/>
                <a:gd name="connsiteX4" fmla="*/ 90614 w 90844"/>
                <a:gd name="connsiteY4" fmla="*/ 832128 h 851847"/>
                <a:gd name="connsiteX5" fmla="*/ 48281 w 90844"/>
                <a:gd name="connsiteY5" fmla="*/ 770744 h 851847"/>
                <a:gd name="connsiteX6" fmla="*/ 44048 w 90844"/>
                <a:gd name="connsiteY6" fmla="*/ 123044 h 851847"/>
                <a:gd name="connsiteX7" fmla="*/ 71564 w 90844"/>
                <a:gd name="connsiteY7" fmla="*/ 59544 h 851847"/>
                <a:gd name="connsiteX8" fmla="*/ 77914 w 90844"/>
                <a:gd name="connsiteY8" fmla="*/ 278 h 85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44" h="851847">
                  <a:moveTo>
                    <a:pt x="77914" y="278"/>
                  </a:moveTo>
                  <a:cubicBezTo>
                    <a:pt x="66272" y="4511"/>
                    <a:pt x="10533" y="48255"/>
                    <a:pt x="1714" y="84944"/>
                  </a:cubicBezTo>
                  <a:cubicBezTo>
                    <a:pt x="-7105" y="121633"/>
                    <a:pt x="20765" y="102583"/>
                    <a:pt x="24998" y="220411"/>
                  </a:cubicBezTo>
                  <a:cubicBezTo>
                    <a:pt x="29231" y="338239"/>
                    <a:pt x="16178" y="689958"/>
                    <a:pt x="27114" y="791911"/>
                  </a:cubicBezTo>
                  <a:cubicBezTo>
                    <a:pt x="38050" y="893864"/>
                    <a:pt x="87086" y="835656"/>
                    <a:pt x="90614" y="832128"/>
                  </a:cubicBezTo>
                  <a:cubicBezTo>
                    <a:pt x="94142" y="828600"/>
                    <a:pt x="56042" y="888925"/>
                    <a:pt x="48281" y="770744"/>
                  </a:cubicBezTo>
                  <a:cubicBezTo>
                    <a:pt x="40520" y="652563"/>
                    <a:pt x="40168" y="241577"/>
                    <a:pt x="44048" y="123044"/>
                  </a:cubicBezTo>
                  <a:cubicBezTo>
                    <a:pt x="47928" y="4511"/>
                    <a:pt x="63450" y="77888"/>
                    <a:pt x="71564" y="59544"/>
                  </a:cubicBezTo>
                  <a:cubicBezTo>
                    <a:pt x="79678" y="41200"/>
                    <a:pt x="89556" y="-3955"/>
                    <a:pt x="77914" y="2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BC482DFD-744D-4380-A44E-F94D5A753764}"/>
                </a:ext>
              </a:extLst>
            </p:cNvPr>
            <p:cNvSpPr/>
            <p:nvPr/>
          </p:nvSpPr>
          <p:spPr>
            <a:xfrm>
              <a:off x="3167416" y="3019942"/>
              <a:ext cx="80282" cy="927820"/>
            </a:xfrm>
            <a:custGeom>
              <a:avLst/>
              <a:gdLst>
                <a:gd name="connsiteX0" fmla="*/ 63676 w 80282"/>
                <a:gd name="connsiteY0" fmla="*/ 42984 h 927820"/>
                <a:gd name="connsiteX1" fmla="*/ 48859 w 80282"/>
                <a:gd name="connsiteY1" fmla="*/ 150934 h 927820"/>
                <a:gd name="connsiteX2" fmla="*/ 55209 w 80282"/>
                <a:gd name="connsiteY2" fmla="*/ 870601 h 927820"/>
                <a:gd name="connsiteX3" fmla="*/ 176 w 80282"/>
                <a:gd name="connsiteY3" fmla="*/ 862134 h 927820"/>
                <a:gd name="connsiteX4" fmla="*/ 76376 w 80282"/>
                <a:gd name="connsiteY4" fmla="*/ 694918 h 927820"/>
                <a:gd name="connsiteX5" fmla="*/ 63676 w 80282"/>
                <a:gd name="connsiteY5" fmla="*/ 42984 h 92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82" h="927820">
                  <a:moveTo>
                    <a:pt x="63676" y="42984"/>
                  </a:moveTo>
                  <a:cubicBezTo>
                    <a:pt x="59090" y="-47680"/>
                    <a:pt x="50270" y="12998"/>
                    <a:pt x="48859" y="150934"/>
                  </a:cubicBezTo>
                  <a:cubicBezTo>
                    <a:pt x="47448" y="288870"/>
                    <a:pt x="63323" y="752068"/>
                    <a:pt x="55209" y="870601"/>
                  </a:cubicBezTo>
                  <a:cubicBezTo>
                    <a:pt x="47095" y="989134"/>
                    <a:pt x="-3352" y="891414"/>
                    <a:pt x="176" y="862134"/>
                  </a:cubicBezTo>
                  <a:cubicBezTo>
                    <a:pt x="3704" y="832854"/>
                    <a:pt x="64029" y="832148"/>
                    <a:pt x="76376" y="694918"/>
                  </a:cubicBezTo>
                  <a:cubicBezTo>
                    <a:pt x="88723" y="557688"/>
                    <a:pt x="68262" y="133648"/>
                    <a:pt x="63676" y="4298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02876743-9E11-4F27-A2D6-06F97A36932E}"/>
                </a:ext>
              </a:extLst>
            </p:cNvPr>
            <p:cNvSpPr/>
            <p:nvPr/>
          </p:nvSpPr>
          <p:spPr>
            <a:xfrm>
              <a:off x="3434751" y="2132200"/>
              <a:ext cx="191951" cy="789394"/>
            </a:xfrm>
            <a:custGeom>
              <a:avLst/>
              <a:gdLst>
                <a:gd name="connsiteX0" fmla="*/ 3774 w 191951"/>
                <a:gd name="connsiteY0" fmla="*/ 9976 h 789394"/>
                <a:gd name="connsiteX1" fmla="*/ 69391 w 191951"/>
                <a:gd name="connsiteY1" fmla="*/ 31143 h 789394"/>
                <a:gd name="connsiteX2" fmla="*/ 137124 w 191951"/>
                <a:gd name="connsiteY2" fmla="*/ 230110 h 789394"/>
                <a:gd name="connsiteX3" fmla="*/ 149824 w 191951"/>
                <a:gd name="connsiteY3" fmla="*/ 788910 h 789394"/>
                <a:gd name="connsiteX4" fmla="*/ 187924 w 191951"/>
                <a:gd name="connsiteY4" fmla="*/ 126393 h 789394"/>
                <a:gd name="connsiteX5" fmla="*/ 3774 w 191951"/>
                <a:gd name="connsiteY5" fmla="*/ 9976 h 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51" h="789394">
                  <a:moveTo>
                    <a:pt x="3774" y="9976"/>
                  </a:moveTo>
                  <a:cubicBezTo>
                    <a:pt x="-15982" y="-5899"/>
                    <a:pt x="47166" y="-5546"/>
                    <a:pt x="69391" y="31143"/>
                  </a:cubicBezTo>
                  <a:cubicBezTo>
                    <a:pt x="91616" y="67832"/>
                    <a:pt x="123719" y="103816"/>
                    <a:pt x="137124" y="230110"/>
                  </a:cubicBezTo>
                  <a:cubicBezTo>
                    <a:pt x="150530" y="356405"/>
                    <a:pt x="141357" y="806196"/>
                    <a:pt x="149824" y="788910"/>
                  </a:cubicBezTo>
                  <a:cubicBezTo>
                    <a:pt x="158291" y="771624"/>
                    <a:pt x="205916" y="256921"/>
                    <a:pt x="187924" y="126393"/>
                  </a:cubicBezTo>
                  <a:cubicBezTo>
                    <a:pt x="169932" y="-4135"/>
                    <a:pt x="23530" y="25851"/>
                    <a:pt x="3774" y="99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C8C4DBF2-C190-43B8-93C1-0B457AE83A54}"/>
                </a:ext>
              </a:extLst>
            </p:cNvPr>
            <p:cNvSpPr/>
            <p:nvPr/>
          </p:nvSpPr>
          <p:spPr>
            <a:xfrm>
              <a:off x="3406435" y="2144883"/>
              <a:ext cx="16063" cy="857187"/>
            </a:xfrm>
            <a:custGeom>
              <a:avLst/>
              <a:gdLst>
                <a:gd name="connsiteX0" fmla="*/ 8807 w 16063"/>
                <a:gd name="connsiteY0" fmla="*/ 7877 h 857187"/>
                <a:gd name="connsiteX1" fmla="*/ 2457 w 16063"/>
                <a:gd name="connsiteY1" fmla="*/ 115827 h 857187"/>
                <a:gd name="connsiteX2" fmla="*/ 4573 w 16063"/>
                <a:gd name="connsiteY2" fmla="*/ 843960 h 857187"/>
                <a:gd name="connsiteX3" fmla="*/ 340 w 16063"/>
                <a:gd name="connsiteY3" fmla="*/ 556093 h 857187"/>
                <a:gd name="connsiteX4" fmla="*/ 15157 w 16063"/>
                <a:gd name="connsiteY4" fmla="*/ 181443 h 857187"/>
                <a:gd name="connsiteX5" fmla="*/ 8807 w 16063"/>
                <a:gd name="connsiteY5" fmla="*/ 7877 h 8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3" h="857187">
                  <a:moveTo>
                    <a:pt x="8807" y="7877"/>
                  </a:moveTo>
                  <a:cubicBezTo>
                    <a:pt x="6690" y="-3059"/>
                    <a:pt x="3163" y="-23520"/>
                    <a:pt x="2457" y="115827"/>
                  </a:cubicBezTo>
                  <a:cubicBezTo>
                    <a:pt x="1751" y="255174"/>
                    <a:pt x="4926" y="770582"/>
                    <a:pt x="4573" y="843960"/>
                  </a:cubicBezTo>
                  <a:cubicBezTo>
                    <a:pt x="4220" y="917338"/>
                    <a:pt x="-1424" y="666512"/>
                    <a:pt x="340" y="556093"/>
                  </a:cubicBezTo>
                  <a:cubicBezTo>
                    <a:pt x="2104" y="445674"/>
                    <a:pt x="11629" y="274929"/>
                    <a:pt x="15157" y="181443"/>
                  </a:cubicBezTo>
                  <a:cubicBezTo>
                    <a:pt x="18685" y="87957"/>
                    <a:pt x="10924" y="18813"/>
                    <a:pt x="8807" y="78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A13C5ACB-FF4B-4B61-B901-A53F4FF6525F}"/>
                </a:ext>
              </a:extLst>
            </p:cNvPr>
            <p:cNvSpPr/>
            <p:nvPr/>
          </p:nvSpPr>
          <p:spPr>
            <a:xfrm>
              <a:off x="3419467" y="2279439"/>
              <a:ext cx="162320" cy="270162"/>
            </a:xfrm>
            <a:custGeom>
              <a:avLst/>
              <a:gdLst>
                <a:gd name="connsiteX0" fmla="*/ 2125 w 162320"/>
                <a:gd name="connsiteY0" fmla="*/ 6671 h 270162"/>
                <a:gd name="connsiteX1" fmla="*/ 55041 w 162320"/>
                <a:gd name="connsiteY1" fmla="*/ 13021 h 270162"/>
                <a:gd name="connsiteX2" fmla="*/ 156641 w 162320"/>
                <a:gd name="connsiteY2" fmla="*/ 19371 h 270162"/>
                <a:gd name="connsiteX3" fmla="*/ 135475 w 162320"/>
                <a:gd name="connsiteY3" fmla="*/ 165421 h 270162"/>
                <a:gd name="connsiteX4" fmla="*/ 19058 w 162320"/>
                <a:gd name="connsiteY4" fmla="*/ 264904 h 270162"/>
                <a:gd name="connsiteX5" fmla="*/ 110075 w 162320"/>
                <a:gd name="connsiteY5" fmla="*/ 241621 h 270162"/>
                <a:gd name="connsiteX6" fmla="*/ 124891 w 162320"/>
                <a:gd name="connsiteY6" fmla="*/ 116737 h 270162"/>
                <a:gd name="connsiteX7" fmla="*/ 2125 w 162320"/>
                <a:gd name="connsiteY7" fmla="*/ 6671 h 27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20" h="270162">
                  <a:moveTo>
                    <a:pt x="2125" y="6671"/>
                  </a:moveTo>
                  <a:cubicBezTo>
                    <a:pt x="-9517" y="-10615"/>
                    <a:pt x="29288" y="10904"/>
                    <a:pt x="55041" y="13021"/>
                  </a:cubicBezTo>
                  <a:cubicBezTo>
                    <a:pt x="80794" y="15138"/>
                    <a:pt x="143235" y="-6029"/>
                    <a:pt x="156641" y="19371"/>
                  </a:cubicBezTo>
                  <a:cubicBezTo>
                    <a:pt x="170047" y="44771"/>
                    <a:pt x="158405" y="124499"/>
                    <a:pt x="135475" y="165421"/>
                  </a:cubicBezTo>
                  <a:cubicBezTo>
                    <a:pt x="112545" y="206343"/>
                    <a:pt x="23291" y="252204"/>
                    <a:pt x="19058" y="264904"/>
                  </a:cubicBezTo>
                  <a:cubicBezTo>
                    <a:pt x="14825" y="277604"/>
                    <a:pt x="92436" y="266315"/>
                    <a:pt x="110075" y="241621"/>
                  </a:cubicBezTo>
                  <a:cubicBezTo>
                    <a:pt x="127714" y="216927"/>
                    <a:pt x="141119" y="151309"/>
                    <a:pt x="124891" y="116737"/>
                  </a:cubicBezTo>
                  <a:cubicBezTo>
                    <a:pt x="108663" y="82165"/>
                    <a:pt x="13767" y="23957"/>
                    <a:pt x="2125" y="66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8308F42F-6811-4A82-9218-D6DA344E7D3F}"/>
                </a:ext>
              </a:extLst>
            </p:cNvPr>
            <p:cNvSpPr/>
            <p:nvPr/>
          </p:nvSpPr>
          <p:spPr>
            <a:xfrm>
              <a:off x="3406755" y="2818529"/>
              <a:ext cx="23797" cy="1158185"/>
            </a:xfrm>
            <a:custGeom>
              <a:avLst/>
              <a:gdLst>
                <a:gd name="connsiteX0" fmla="*/ 19070 w 23797"/>
                <a:gd name="connsiteY0" fmla="*/ 3097 h 1158185"/>
                <a:gd name="connsiteX1" fmla="*/ 20 w 23797"/>
                <a:gd name="connsiteY1" fmla="*/ 1101647 h 1158185"/>
                <a:gd name="connsiteX2" fmla="*/ 23303 w 23797"/>
                <a:gd name="connsiteY2" fmla="*/ 976764 h 1158185"/>
                <a:gd name="connsiteX3" fmla="*/ 14837 w 23797"/>
                <a:gd name="connsiteY3" fmla="*/ 777797 h 1158185"/>
                <a:gd name="connsiteX4" fmla="*/ 19070 w 23797"/>
                <a:gd name="connsiteY4" fmla="*/ 3097 h 11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7" h="1158185">
                  <a:moveTo>
                    <a:pt x="19070" y="3097"/>
                  </a:moveTo>
                  <a:cubicBezTo>
                    <a:pt x="16601" y="57072"/>
                    <a:pt x="-685" y="939369"/>
                    <a:pt x="20" y="1101647"/>
                  </a:cubicBezTo>
                  <a:cubicBezTo>
                    <a:pt x="725" y="1263925"/>
                    <a:pt x="20834" y="1030739"/>
                    <a:pt x="23303" y="976764"/>
                  </a:cubicBezTo>
                  <a:cubicBezTo>
                    <a:pt x="25772" y="922789"/>
                    <a:pt x="18365" y="939369"/>
                    <a:pt x="14837" y="777797"/>
                  </a:cubicBezTo>
                  <a:cubicBezTo>
                    <a:pt x="11309" y="616225"/>
                    <a:pt x="21539" y="-50878"/>
                    <a:pt x="19070" y="309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63A71879-F527-4D06-9864-1394A4204755}"/>
                </a:ext>
              </a:extLst>
            </p:cNvPr>
            <p:cNvSpPr/>
            <p:nvPr/>
          </p:nvSpPr>
          <p:spPr>
            <a:xfrm>
              <a:off x="2145159" y="3910389"/>
              <a:ext cx="1318738" cy="312982"/>
            </a:xfrm>
            <a:custGeom>
              <a:avLst/>
              <a:gdLst>
                <a:gd name="connsiteX0" fmla="*/ 57233 w 1318738"/>
                <a:gd name="connsiteY0" fmla="*/ 301887 h 312982"/>
                <a:gd name="connsiteX1" fmla="*/ 82633 w 1318738"/>
                <a:gd name="connsiteY1" fmla="*/ 251087 h 312982"/>
                <a:gd name="connsiteX2" fmla="*/ 277366 w 1318738"/>
                <a:gd name="connsiteY2" fmla="*/ 153721 h 312982"/>
                <a:gd name="connsiteX3" fmla="*/ 531366 w 1318738"/>
                <a:gd name="connsiteY3" fmla="*/ 96571 h 312982"/>
                <a:gd name="connsiteX4" fmla="*/ 836166 w 1318738"/>
                <a:gd name="connsiteY4" fmla="*/ 62704 h 312982"/>
                <a:gd name="connsiteX5" fmla="*/ 1270083 w 1318738"/>
                <a:gd name="connsiteY5" fmla="*/ 43654 h 312982"/>
                <a:gd name="connsiteX6" fmla="*/ 1259499 w 1318738"/>
                <a:gd name="connsiteY6" fmla="*/ 3437 h 312982"/>
                <a:gd name="connsiteX7" fmla="*/ 834049 w 1318738"/>
                <a:gd name="connsiteY7" fmla="*/ 33071 h 312982"/>
                <a:gd name="connsiteX8" fmla="*/ 57233 w 1318738"/>
                <a:gd name="connsiteY8" fmla="*/ 301887 h 31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738" h="312982">
                  <a:moveTo>
                    <a:pt x="57233" y="301887"/>
                  </a:moveTo>
                  <a:cubicBezTo>
                    <a:pt x="-68003" y="338223"/>
                    <a:pt x="45944" y="275781"/>
                    <a:pt x="82633" y="251087"/>
                  </a:cubicBezTo>
                  <a:cubicBezTo>
                    <a:pt x="119322" y="226393"/>
                    <a:pt x="202577" y="179474"/>
                    <a:pt x="277366" y="153721"/>
                  </a:cubicBezTo>
                  <a:cubicBezTo>
                    <a:pt x="352155" y="127968"/>
                    <a:pt x="438233" y="111740"/>
                    <a:pt x="531366" y="96571"/>
                  </a:cubicBezTo>
                  <a:cubicBezTo>
                    <a:pt x="624499" y="81401"/>
                    <a:pt x="713047" y="71523"/>
                    <a:pt x="836166" y="62704"/>
                  </a:cubicBezTo>
                  <a:cubicBezTo>
                    <a:pt x="959285" y="53885"/>
                    <a:pt x="1199528" y="53532"/>
                    <a:pt x="1270083" y="43654"/>
                  </a:cubicBezTo>
                  <a:cubicBezTo>
                    <a:pt x="1340638" y="33776"/>
                    <a:pt x="1332171" y="5201"/>
                    <a:pt x="1259499" y="3437"/>
                  </a:cubicBezTo>
                  <a:cubicBezTo>
                    <a:pt x="1186827" y="1673"/>
                    <a:pt x="1035485" y="-12437"/>
                    <a:pt x="834049" y="33071"/>
                  </a:cubicBezTo>
                  <a:cubicBezTo>
                    <a:pt x="632613" y="78579"/>
                    <a:pt x="182469" y="265551"/>
                    <a:pt x="57233" y="30188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608541DC-D13E-4322-BCC1-113376EE0DE6}"/>
                </a:ext>
              </a:extLst>
            </p:cNvPr>
            <p:cNvSpPr/>
            <p:nvPr/>
          </p:nvSpPr>
          <p:spPr>
            <a:xfrm>
              <a:off x="2207577" y="3953415"/>
              <a:ext cx="359436" cy="195465"/>
            </a:xfrm>
            <a:custGeom>
              <a:avLst/>
              <a:gdLst>
                <a:gd name="connsiteX0" fmla="*/ 1165 w 359436"/>
                <a:gd name="connsiteY0" fmla="*/ 195361 h 195465"/>
                <a:gd name="connsiteX1" fmla="*/ 98531 w 359436"/>
                <a:gd name="connsiteY1" fmla="*/ 64128 h 195465"/>
                <a:gd name="connsiteX2" fmla="*/ 316548 w 359436"/>
                <a:gd name="connsiteY2" fmla="*/ 19678 h 195465"/>
                <a:gd name="connsiteX3" fmla="*/ 346181 w 359436"/>
                <a:gd name="connsiteY3" fmla="*/ 628 h 195465"/>
                <a:gd name="connsiteX4" fmla="*/ 157798 w 359436"/>
                <a:gd name="connsiteY4" fmla="*/ 40845 h 195465"/>
                <a:gd name="connsiteX5" fmla="*/ 1165 w 359436"/>
                <a:gd name="connsiteY5" fmla="*/ 195361 h 1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436" h="195465">
                  <a:moveTo>
                    <a:pt x="1165" y="195361"/>
                  </a:moveTo>
                  <a:cubicBezTo>
                    <a:pt x="-8713" y="199242"/>
                    <a:pt x="45967" y="93409"/>
                    <a:pt x="98531" y="64128"/>
                  </a:cubicBezTo>
                  <a:cubicBezTo>
                    <a:pt x="151095" y="34847"/>
                    <a:pt x="275273" y="30261"/>
                    <a:pt x="316548" y="19678"/>
                  </a:cubicBezTo>
                  <a:cubicBezTo>
                    <a:pt x="357823" y="9095"/>
                    <a:pt x="372639" y="-2900"/>
                    <a:pt x="346181" y="628"/>
                  </a:cubicBezTo>
                  <a:cubicBezTo>
                    <a:pt x="319723" y="4156"/>
                    <a:pt x="214242" y="15092"/>
                    <a:pt x="157798" y="40845"/>
                  </a:cubicBezTo>
                  <a:cubicBezTo>
                    <a:pt x="101354" y="66598"/>
                    <a:pt x="11043" y="191480"/>
                    <a:pt x="1165" y="19536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16F6262B-2ED6-4875-800D-7072314642F2}"/>
                </a:ext>
              </a:extLst>
            </p:cNvPr>
            <p:cNvSpPr/>
            <p:nvPr/>
          </p:nvSpPr>
          <p:spPr>
            <a:xfrm>
              <a:off x="2638901" y="3889675"/>
              <a:ext cx="820791" cy="82746"/>
            </a:xfrm>
            <a:custGeom>
              <a:avLst/>
              <a:gdLst>
                <a:gd name="connsiteX0" fmla="*/ 3757 w 820791"/>
                <a:gd name="connsiteY0" fmla="*/ 68601 h 82746"/>
                <a:gd name="connsiteX1" fmla="*/ 79957 w 820791"/>
                <a:gd name="connsiteY1" fmla="*/ 70718 h 82746"/>
                <a:gd name="connsiteX2" fmla="*/ 215424 w 820791"/>
                <a:gd name="connsiteY2" fmla="*/ 81301 h 82746"/>
                <a:gd name="connsiteX3" fmla="*/ 374174 w 820791"/>
                <a:gd name="connsiteY3" fmla="*/ 34735 h 82746"/>
                <a:gd name="connsiteX4" fmla="*/ 441907 w 820791"/>
                <a:gd name="connsiteY4" fmla="*/ 7218 h 82746"/>
                <a:gd name="connsiteX5" fmla="*/ 556207 w 820791"/>
                <a:gd name="connsiteY5" fmla="*/ 2985 h 82746"/>
                <a:gd name="connsiteX6" fmla="*/ 763641 w 820791"/>
                <a:gd name="connsiteY6" fmla="*/ 13568 h 82746"/>
                <a:gd name="connsiteX7" fmla="*/ 820791 w 820791"/>
                <a:gd name="connsiteY7" fmla="*/ 15685 h 82746"/>
                <a:gd name="connsiteX8" fmla="*/ 454607 w 820791"/>
                <a:gd name="connsiteY8" fmla="*/ 868 h 82746"/>
                <a:gd name="connsiteX9" fmla="*/ 196374 w 820791"/>
                <a:gd name="connsiteY9" fmla="*/ 45318 h 82746"/>
                <a:gd name="connsiteX10" fmla="*/ 3757 w 820791"/>
                <a:gd name="connsiteY10" fmla="*/ 68601 h 8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791" h="82746">
                  <a:moveTo>
                    <a:pt x="3757" y="68601"/>
                  </a:moveTo>
                  <a:cubicBezTo>
                    <a:pt x="-15646" y="72834"/>
                    <a:pt x="44679" y="68601"/>
                    <a:pt x="79957" y="70718"/>
                  </a:cubicBezTo>
                  <a:cubicBezTo>
                    <a:pt x="115235" y="72835"/>
                    <a:pt x="166388" y="87298"/>
                    <a:pt x="215424" y="81301"/>
                  </a:cubicBezTo>
                  <a:cubicBezTo>
                    <a:pt x="264460" y="75304"/>
                    <a:pt x="336427" y="47082"/>
                    <a:pt x="374174" y="34735"/>
                  </a:cubicBezTo>
                  <a:cubicBezTo>
                    <a:pt x="411921" y="22388"/>
                    <a:pt x="411568" y="12510"/>
                    <a:pt x="441907" y="7218"/>
                  </a:cubicBezTo>
                  <a:cubicBezTo>
                    <a:pt x="472246" y="1926"/>
                    <a:pt x="502585" y="1927"/>
                    <a:pt x="556207" y="2985"/>
                  </a:cubicBezTo>
                  <a:cubicBezTo>
                    <a:pt x="609829" y="4043"/>
                    <a:pt x="719544" y="11451"/>
                    <a:pt x="763641" y="13568"/>
                  </a:cubicBezTo>
                  <a:cubicBezTo>
                    <a:pt x="807738" y="15685"/>
                    <a:pt x="820791" y="15685"/>
                    <a:pt x="820791" y="15685"/>
                  </a:cubicBezTo>
                  <a:cubicBezTo>
                    <a:pt x="769286" y="13568"/>
                    <a:pt x="558676" y="-4071"/>
                    <a:pt x="454607" y="868"/>
                  </a:cubicBezTo>
                  <a:cubicBezTo>
                    <a:pt x="350538" y="5807"/>
                    <a:pt x="271163" y="35440"/>
                    <a:pt x="196374" y="45318"/>
                  </a:cubicBezTo>
                  <a:cubicBezTo>
                    <a:pt x="121585" y="55196"/>
                    <a:pt x="23160" y="64368"/>
                    <a:pt x="3757" y="686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9F2BABA5-A0CF-4D6E-ADEE-96955FFE4F1F}"/>
                </a:ext>
              </a:extLst>
            </p:cNvPr>
            <p:cNvSpPr/>
            <p:nvPr/>
          </p:nvSpPr>
          <p:spPr>
            <a:xfrm>
              <a:off x="2673349" y="2122716"/>
              <a:ext cx="732136" cy="64451"/>
            </a:xfrm>
            <a:custGeom>
              <a:avLst/>
              <a:gdLst>
                <a:gd name="connsiteX0" fmla="*/ 1 w 732136"/>
                <a:gd name="connsiteY0" fmla="*/ 64440 h 64451"/>
                <a:gd name="connsiteX1" fmla="*/ 58739 w 732136"/>
                <a:gd name="connsiteY1" fmla="*/ 53327 h 64451"/>
                <a:gd name="connsiteX2" fmla="*/ 61914 w 732136"/>
                <a:gd name="connsiteY2" fmla="*/ 21577 h 64451"/>
                <a:gd name="connsiteX3" fmla="*/ 403226 w 732136"/>
                <a:gd name="connsiteY3" fmla="*/ 13640 h 64451"/>
                <a:gd name="connsiteX4" fmla="*/ 731839 w 732136"/>
                <a:gd name="connsiteY4" fmla="*/ 940 h 64451"/>
                <a:gd name="connsiteX5" fmla="*/ 466726 w 732136"/>
                <a:gd name="connsiteY5" fmla="*/ 940 h 64451"/>
                <a:gd name="connsiteX6" fmla="*/ 88901 w 732136"/>
                <a:gd name="connsiteY6" fmla="*/ 7290 h 64451"/>
                <a:gd name="connsiteX7" fmla="*/ 60326 w 732136"/>
                <a:gd name="connsiteY7" fmla="*/ 51740 h 64451"/>
                <a:gd name="connsiteX8" fmla="*/ 1 w 732136"/>
                <a:gd name="connsiteY8" fmla="*/ 64440 h 6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136" h="64451">
                  <a:moveTo>
                    <a:pt x="1" y="64440"/>
                  </a:moveTo>
                  <a:cubicBezTo>
                    <a:pt x="-263" y="64704"/>
                    <a:pt x="48420" y="60471"/>
                    <a:pt x="58739" y="53327"/>
                  </a:cubicBezTo>
                  <a:cubicBezTo>
                    <a:pt x="69058" y="46183"/>
                    <a:pt x="4500" y="28191"/>
                    <a:pt x="61914" y="21577"/>
                  </a:cubicBezTo>
                  <a:cubicBezTo>
                    <a:pt x="119328" y="14963"/>
                    <a:pt x="403226" y="13640"/>
                    <a:pt x="403226" y="13640"/>
                  </a:cubicBezTo>
                  <a:lnTo>
                    <a:pt x="731839" y="940"/>
                  </a:lnTo>
                  <a:cubicBezTo>
                    <a:pt x="742422" y="-1177"/>
                    <a:pt x="466726" y="940"/>
                    <a:pt x="466726" y="940"/>
                  </a:cubicBezTo>
                  <a:lnTo>
                    <a:pt x="88901" y="7290"/>
                  </a:lnTo>
                  <a:cubicBezTo>
                    <a:pt x="21168" y="15757"/>
                    <a:pt x="72497" y="42480"/>
                    <a:pt x="60326" y="51740"/>
                  </a:cubicBezTo>
                  <a:cubicBezTo>
                    <a:pt x="48155" y="61000"/>
                    <a:pt x="265" y="64176"/>
                    <a:pt x="1" y="6444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EAB9B4BC-7488-42FB-9CF4-A813B29095C7}"/>
                </a:ext>
              </a:extLst>
            </p:cNvPr>
            <p:cNvSpPr/>
            <p:nvPr/>
          </p:nvSpPr>
          <p:spPr>
            <a:xfrm>
              <a:off x="2727544" y="1899519"/>
              <a:ext cx="184675" cy="240238"/>
            </a:xfrm>
            <a:custGeom>
              <a:avLst/>
              <a:gdLst>
                <a:gd name="connsiteX0" fmla="*/ 6131 w 184675"/>
                <a:gd name="connsiteY0" fmla="*/ 6649 h 240238"/>
                <a:gd name="connsiteX1" fmla="*/ 107731 w 184675"/>
                <a:gd name="connsiteY1" fmla="*/ 14587 h 240238"/>
                <a:gd name="connsiteX2" fmla="*/ 164881 w 184675"/>
                <a:gd name="connsiteY2" fmla="*/ 76499 h 240238"/>
                <a:gd name="connsiteX3" fmla="*/ 179169 w 184675"/>
                <a:gd name="connsiteY3" fmla="*/ 173337 h 240238"/>
                <a:gd name="connsiteX4" fmla="*/ 79156 w 184675"/>
                <a:gd name="connsiteY4" fmla="*/ 220962 h 240238"/>
                <a:gd name="connsiteX5" fmla="*/ 1369 w 184675"/>
                <a:gd name="connsiteY5" fmla="*/ 240012 h 240238"/>
                <a:gd name="connsiteX6" fmla="*/ 145831 w 184675"/>
                <a:gd name="connsiteY6" fmla="*/ 209849 h 240238"/>
                <a:gd name="connsiteX7" fmla="*/ 158531 w 184675"/>
                <a:gd name="connsiteY7" fmla="*/ 151112 h 240238"/>
                <a:gd name="connsiteX8" fmla="*/ 144244 w 184675"/>
                <a:gd name="connsiteY8" fmla="*/ 97137 h 240238"/>
                <a:gd name="connsiteX9" fmla="*/ 6131 w 184675"/>
                <a:gd name="connsiteY9" fmla="*/ 6649 h 2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675" h="240238">
                  <a:moveTo>
                    <a:pt x="6131" y="6649"/>
                  </a:moveTo>
                  <a:cubicBezTo>
                    <a:pt x="46" y="-7109"/>
                    <a:pt x="81273" y="2945"/>
                    <a:pt x="107731" y="14587"/>
                  </a:cubicBezTo>
                  <a:cubicBezTo>
                    <a:pt x="134189" y="26229"/>
                    <a:pt x="152975" y="50041"/>
                    <a:pt x="164881" y="76499"/>
                  </a:cubicBezTo>
                  <a:cubicBezTo>
                    <a:pt x="176787" y="102957"/>
                    <a:pt x="193456" y="149260"/>
                    <a:pt x="179169" y="173337"/>
                  </a:cubicBezTo>
                  <a:cubicBezTo>
                    <a:pt x="164882" y="197414"/>
                    <a:pt x="108789" y="209850"/>
                    <a:pt x="79156" y="220962"/>
                  </a:cubicBezTo>
                  <a:cubicBezTo>
                    <a:pt x="49523" y="232074"/>
                    <a:pt x="-9743" y="241864"/>
                    <a:pt x="1369" y="240012"/>
                  </a:cubicBezTo>
                  <a:cubicBezTo>
                    <a:pt x="12481" y="238160"/>
                    <a:pt x="119637" y="224666"/>
                    <a:pt x="145831" y="209849"/>
                  </a:cubicBezTo>
                  <a:cubicBezTo>
                    <a:pt x="172025" y="195032"/>
                    <a:pt x="158795" y="169897"/>
                    <a:pt x="158531" y="151112"/>
                  </a:cubicBezTo>
                  <a:cubicBezTo>
                    <a:pt x="158267" y="132327"/>
                    <a:pt x="165411" y="119098"/>
                    <a:pt x="144244" y="97137"/>
                  </a:cubicBezTo>
                  <a:cubicBezTo>
                    <a:pt x="123077" y="75177"/>
                    <a:pt x="12216" y="20407"/>
                    <a:pt x="6131" y="66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B1B32C88-1B7B-440F-BEF6-7B2F03136CAF}"/>
                </a:ext>
              </a:extLst>
            </p:cNvPr>
            <p:cNvSpPr/>
            <p:nvPr/>
          </p:nvSpPr>
          <p:spPr>
            <a:xfrm>
              <a:off x="2668154" y="1890022"/>
              <a:ext cx="70308" cy="242265"/>
            </a:xfrm>
            <a:custGeom>
              <a:avLst/>
              <a:gdLst>
                <a:gd name="connsiteX0" fmla="*/ 70284 w 70308"/>
                <a:gd name="connsiteY0" fmla="*/ 3446 h 242265"/>
                <a:gd name="connsiteX1" fmla="*/ 8371 w 70308"/>
                <a:gd name="connsiteY1" fmla="*/ 59009 h 242265"/>
                <a:gd name="connsiteX2" fmla="*/ 5196 w 70308"/>
                <a:gd name="connsiteY2" fmla="*/ 186009 h 242265"/>
                <a:gd name="connsiteX3" fmla="*/ 51234 w 70308"/>
                <a:gd name="connsiteY3" fmla="*/ 241571 h 242265"/>
                <a:gd name="connsiteX4" fmla="*/ 35359 w 70308"/>
                <a:gd name="connsiteY4" fmla="*/ 212996 h 242265"/>
                <a:gd name="connsiteX5" fmla="*/ 16309 w 70308"/>
                <a:gd name="connsiteY5" fmla="*/ 152671 h 242265"/>
                <a:gd name="connsiteX6" fmla="*/ 70284 w 70308"/>
                <a:gd name="connsiteY6" fmla="*/ 3446 h 24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08" h="242265">
                  <a:moveTo>
                    <a:pt x="70284" y="3446"/>
                  </a:moveTo>
                  <a:cubicBezTo>
                    <a:pt x="68961" y="-12164"/>
                    <a:pt x="19219" y="28582"/>
                    <a:pt x="8371" y="59009"/>
                  </a:cubicBezTo>
                  <a:cubicBezTo>
                    <a:pt x="-2477" y="89436"/>
                    <a:pt x="-1948" y="155582"/>
                    <a:pt x="5196" y="186009"/>
                  </a:cubicBezTo>
                  <a:cubicBezTo>
                    <a:pt x="12340" y="216436"/>
                    <a:pt x="46207" y="237073"/>
                    <a:pt x="51234" y="241571"/>
                  </a:cubicBezTo>
                  <a:cubicBezTo>
                    <a:pt x="56261" y="246069"/>
                    <a:pt x="41180" y="227813"/>
                    <a:pt x="35359" y="212996"/>
                  </a:cubicBezTo>
                  <a:cubicBezTo>
                    <a:pt x="29538" y="198179"/>
                    <a:pt x="14457" y="183098"/>
                    <a:pt x="16309" y="152671"/>
                  </a:cubicBezTo>
                  <a:cubicBezTo>
                    <a:pt x="18161" y="122244"/>
                    <a:pt x="71607" y="19056"/>
                    <a:pt x="70284" y="344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53B3CF20-447C-4921-860E-18C65188BBCA}"/>
                </a:ext>
              </a:extLst>
            </p:cNvPr>
            <p:cNvSpPr/>
            <p:nvPr/>
          </p:nvSpPr>
          <p:spPr>
            <a:xfrm>
              <a:off x="2739456" y="1875902"/>
              <a:ext cx="752179" cy="252516"/>
            </a:xfrm>
            <a:custGeom>
              <a:avLst/>
              <a:gdLst>
                <a:gd name="connsiteX0" fmla="*/ 10094 w 752179"/>
                <a:gd name="connsiteY0" fmla="*/ 3279 h 252516"/>
                <a:gd name="connsiteX1" fmla="*/ 210119 w 752179"/>
                <a:gd name="connsiteY1" fmla="*/ 15979 h 252516"/>
                <a:gd name="connsiteX2" fmla="*/ 580007 w 752179"/>
                <a:gd name="connsiteY2" fmla="*/ 104 h 252516"/>
                <a:gd name="connsiteX3" fmla="*/ 675257 w 752179"/>
                <a:gd name="connsiteY3" fmla="*/ 25504 h 252516"/>
                <a:gd name="connsiteX4" fmla="*/ 733994 w 752179"/>
                <a:gd name="connsiteY4" fmla="*/ 66779 h 252516"/>
                <a:gd name="connsiteX5" fmla="*/ 749869 w 752179"/>
                <a:gd name="connsiteY5" fmla="*/ 141391 h 252516"/>
                <a:gd name="connsiteX6" fmla="*/ 691132 w 752179"/>
                <a:gd name="connsiteY6" fmla="*/ 231879 h 252516"/>
                <a:gd name="connsiteX7" fmla="*/ 614932 w 752179"/>
                <a:gd name="connsiteY7" fmla="*/ 252516 h 252516"/>
                <a:gd name="connsiteX8" fmla="*/ 721294 w 752179"/>
                <a:gd name="connsiteY8" fmla="*/ 231879 h 252516"/>
                <a:gd name="connsiteX9" fmla="*/ 749869 w 752179"/>
                <a:gd name="connsiteY9" fmla="*/ 130279 h 252516"/>
                <a:gd name="connsiteX10" fmla="*/ 678432 w 752179"/>
                <a:gd name="connsiteY10" fmla="*/ 39791 h 252516"/>
                <a:gd name="connsiteX11" fmla="*/ 518094 w 752179"/>
                <a:gd name="connsiteY11" fmla="*/ 8041 h 252516"/>
                <a:gd name="connsiteX12" fmla="*/ 10094 w 752179"/>
                <a:gd name="connsiteY12" fmla="*/ 3279 h 25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179" h="252516">
                  <a:moveTo>
                    <a:pt x="10094" y="3279"/>
                  </a:moveTo>
                  <a:cubicBezTo>
                    <a:pt x="-41235" y="4602"/>
                    <a:pt x="115134" y="16508"/>
                    <a:pt x="210119" y="15979"/>
                  </a:cubicBezTo>
                  <a:cubicBezTo>
                    <a:pt x="305105" y="15450"/>
                    <a:pt x="502484" y="-1483"/>
                    <a:pt x="580007" y="104"/>
                  </a:cubicBezTo>
                  <a:cubicBezTo>
                    <a:pt x="657530" y="1691"/>
                    <a:pt x="649593" y="14392"/>
                    <a:pt x="675257" y="25504"/>
                  </a:cubicBezTo>
                  <a:cubicBezTo>
                    <a:pt x="700921" y="36616"/>
                    <a:pt x="721559" y="47465"/>
                    <a:pt x="733994" y="66779"/>
                  </a:cubicBezTo>
                  <a:cubicBezTo>
                    <a:pt x="746429" y="86093"/>
                    <a:pt x="757013" y="113874"/>
                    <a:pt x="749869" y="141391"/>
                  </a:cubicBezTo>
                  <a:cubicBezTo>
                    <a:pt x="742725" y="168908"/>
                    <a:pt x="713622" y="213358"/>
                    <a:pt x="691132" y="231879"/>
                  </a:cubicBezTo>
                  <a:cubicBezTo>
                    <a:pt x="668643" y="250400"/>
                    <a:pt x="609905" y="252516"/>
                    <a:pt x="614932" y="252516"/>
                  </a:cubicBezTo>
                  <a:cubicBezTo>
                    <a:pt x="619959" y="252516"/>
                    <a:pt x="698805" y="252252"/>
                    <a:pt x="721294" y="231879"/>
                  </a:cubicBezTo>
                  <a:cubicBezTo>
                    <a:pt x="743783" y="211506"/>
                    <a:pt x="757013" y="162294"/>
                    <a:pt x="749869" y="130279"/>
                  </a:cubicBezTo>
                  <a:cubicBezTo>
                    <a:pt x="742725" y="98264"/>
                    <a:pt x="717061" y="60164"/>
                    <a:pt x="678432" y="39791"/>
                  </a:cubicBezTo>
                  <a:cubicBezTo>
                    <a:pt x="639803" y="19418"/>
                    <a:pt x="627896" y="9099"/>
                    <a:pt x="518094" y="8041"/>
                  </a:cubicBezTo>
                  <a:lnTo>
                    <a:pt x="10094" y="3279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50FD2839-4621-4D6F-9384-7879191A7D4B}"/>
                </a:ext>
              </a:extLst>
            </p:cNvPr>
            <p:cNvSpPr/>
            <p:nvPr/>
          </p:nvSpPr>
          <p:spPr>
            <a:xfrm>
              <a:off x="2679912" y="1088548"/>
              <a:ext cx="65421" cy="745463"/>
            </a:xfrm>
            <a:custGeom>
              <a:avLst/>
              <a:gdLst>
                <a:gd name="connsiteX0" fmla="*/ 4551 w 65421"/>
                <a:gd name="connsiteY0" fmla="*/ 58 h 745463"/>
                <a:gd name="connsiteX1" fmla="*/ 25188 w 65421"/>
                <a:gd name="connsiteY1" fmla="*/ 66733 h 745463"/>
                <a:gd name="connsiteX2" fmla="*/ 45826 w 65421"/>
                <a:gd name="connsiteY2" fmla="*/ 76258 h 745463"/>
                <a:gd name="connsiteX3" fmla="*/ 49001 w 65421"/>
                <a:gd name="connsiteY3" fmla="*/ 489008 h 745463"/>
                <a:gd name="connsiteX4" fmla="*/ 56938 w 65421"/>
                <a:gd name="connsiteY4" fmla="*/ 744595 h 745463"/>
                <a:gd name="connsiteX5" fmla="*/ 63288 w 65421"/>
                <a:gd name="connsiteY5" fmla="*/ 554095 h 745463"/>
                <a:gd name="connsiteX6" fmla="*/ 60113 w 65421"/>
                <a:gd name="connsiteY6" fmla="*/ 90545 h 745463"/>
                <a:gd name="connsiteX7" fmla="*/ 7726 w 65421"/>
                <a:gd name="connsiteY7" fmla="*/ 79433 h 745463"/>
                <a:gd name="connsiteX8" fmla="*/ 4551 w 65421"/>
                <a:gd name="connsiteY8" fmla="*/ 58 h 74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21" h="745463">
                  <a:moveTo>
                    <a:pt x="4551" y="58"/>
                  </a:moveTo>
                  <a:cubicBezTo>
                    <a:pt x="7461" y="-2059"/>
                    <a:pt x="18309" y="54033"/>
                    <a:pt x="25188" y="66733"/>
                  </a:cubicBezTo>
                  <a:cubicBezTo>
                    <a:pt x="32067" y="79433"/>
                    <a:pt x="41857" y="5879"/>
                    <a:pt x="45826" y="76258"/>
                  </a:cubicBezTo>
                  <a:cubicBezTo>
                    <a:pt x="49795" y="146637"/>
                    <a:pt x="47149" y="377619"/>
                    <a:pt x="49001" y="489008"/>
                  </a:cubicBezTo>
                  <a:cubicBezTo>
                    <a:pt x="50853" y="600397"/>
                    <a:pt x="54557" y="733747"/>
                    <a:pt x="56938" y="744595"/>
                  </a:cubicBezTo>
                  <a:cubicBezTo>
                    <a:pt x="59319" y="755443"/>
                    <a:pt x="62759" y="663103"/>
                    <a:pt x="63288" y="554095"/>
                  </a:cubicBezTo>
                  <a:cubicBezTo>
                    <a:pt x="63817" y="445087"/>
                    <a:pt x="69373" y="169655"/>
                    <a:pt x="60113" y="90545"/>
                  </a:cubicBezTo>
                  <a:cubicBezTo>
                    <a:pt x="50853" y="11435"/>
                    <a:pt x="20955" y="90016"/>
                    <a:pt x="7726" y="79433"/>
                  </a:cubicBezTo>
                  <a:cubicBezTo>
                    <a:pt x="-5503" y="68850"/>
                    <a:pt x="1641" y="2175"/>
                    <a:pt x="4551" y="5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F1A5C7C1-8019-4F1B-BF0F-70DBFE653C46}"/>
                </a:ext>
              </a:extLst>
            </p:cNvPr>
            <p:cNvSpPr/>
            <p:nvPr/>
          </p:nvSpPr>
          <p:spPr>
            <a:xfrm>
              <a:off x="2891446" y="1086709"/>
              <a:ext cx="45917" cy="807960"/>
            </a:xfrm>
            <a:custGeom>
              <a:avLst/>
              <a:gdLst>
                <a:gd name="connsiteX0" fmla="*/ 45429 w 45917"/>
                <a:gd name="connsiteY0" fmla="*/ 309 h 807960"/>
                <a:gd name="connsiteX1" fmla="*/ 37492 w 45917"/>
                <a:gd name="connsiteY1" fmla="*/ 68572 h 807960"/>
                <a:gd name="connsiteX2" fmla="*/ 7329 w 45917"/>
                <a:gd name="connsiteY2" fmla="*/ 163822 h 807960"/>
                <a:gd name="connsiteX3" fmla="*/ 979 w 45917"/>
                <a:gd name="connsiteY3" fmla="*/ 775009 h 807960"/>
                <a:gd name="connsiteX4" fmla="*/ 23204 w 45917"/>
                <a:gd name="connsiteY4" fmla="*/ 674997 h 807960"/>
                <a:gd name="connsiteX5" fmla="*/ 5742 w 45917"/>
                <a:gd name="connsiteY5" fmla="*/ 244784 h 807960"/>
                <a:gd name="connsiteX6" fmla="*/ 37492 w 45917"/>
                <a:gd name="connsiteY6" fmla="*/ 95559 h 807960"/>
                <a:gd name="connsiteX7" fmla="*/ 45429 w 45917"/>
                <a:gd name="connsiteY7" fmla="*/ 309 h 80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17" h="807960">
                  <a:moveTo>
                    <a:pt x="45429" y="309"/>
                  </a:moveTo>
                  <a:cubicBezTo>
                    <a:pt x="45429" y="-4189"/>
                    <a:pt x="43842" y="41320"/>
                    <a:pt x="37492" y="68572"/>
                  </a:cubicBezTo>
                  <a:cubicBezTo>
                    <a:pt x="31142" y="95824"/>
                    <a:pt x="13414" y="46083"/>
                    <a:pt x="7329" y="163822"/>
                  </a:cubicBezTo>
                  <a:cubicBezTo>
                    <a:pt x="1244" y="281561"/>
                    <a:pt x="-1667" y="689813"/>
                    <a:pt x="979" y="775009"/>
                  </a:cubicBezTo>
                  <a:cubicBezTo>
                    <a:pt x="3625" y="860205"/>
                    <a:pt x="22410" y="763368"/>
                    <a:pt x="23204" y="674997"/>
                  </a:cubicBezTo>
                  <a:cubicBezTo>
                    <a:pt x="23998" y="586626"/>
                    <a:pt x="3361" y="341357"/>
                    <a:pt x="5742" y="244784"/>
                  </a:cubicBezTo>
                  <a:cubicBezTo>
                    <a:pt x="8123" y="148211"/>
                    <a:pt x="26115" y="135247"/>
                    <a:pt x="37492" y="95559"/>
                  </a:cubicBezTo>
                  <a:cubicBezTo>
                    <a:pt x="48869" y="55872"/>
                    <a:pt x="45429" y="4807"/>
                    <a:pt x="45429" y="3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DAF6DF1D-6DA3-4164-BA37-BE2D8AA34ACD}"/>
                </a:ext>
              </a:extLst>
            </p:cNvPr>
            <p:cNvSpPr/>
            <p:nvPr/>
          </p:nvSpPr>
          <p:spPr>
            <a:xfrm>
              <a:off x="2702723" y="1142544"/>
              <a:ext cx="238206" cy="30318"/>
            </a:xfrm>
            <a:custGeom>
              <a:avLst/>
              <a:gdLst>
                <a:gd name="connsiteX0" fmla="*/ 2377 w 238206"/>
                <a:gd name="connsiteY0" fmla="*/ 1624 h 30318"/>
                <a:gd name="connsiteX1" fmla="*/ 235740 w 238206"/>
                <a:gd name="connsiteY1" fmla="*/ 6387 h 30318"/>
                <a:gd name="connsiteX2" fmla="*/ 119852 w 238206"/>
                <a:gd name="connsiteY2" fmla="*/ 30199 h 30318"/>
                <a:gd name="connsiteX3" fmla="*/ 2377 w 238206"/>
                <a:gd name="connsiteY3" fmla="*/ 1624 h 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06" h="30318">
                  <a:moveTo>
                    <a:pt x="2377" y="1624"/>
                  </a:moveTo>
                  <a:cubicBezTo>
                    <a:pt x="21692" y="-2345"/>
                    <a:pt x="216161" y="1625"/>
                    <a:pt x="235740" y="6387"/>
                  </a:cubicBezTo>
                  <a:cubicBezTo>
                    <a:pt x="255319" y="11149"/>
                    <a:pt x="152925" y="28082"/>
                    <a:pt x="119852" y="30199"/>
                  </a:cubicBezTo>
                  <a:cubicBezTo>
                    <a:pt x="86779" y="32316"/>
                    <a:pt x="-16938" y="5593"/>
                    <a:pt x="2377" y="16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E86C1D2E-D6EE-445E-9F50-2C861C864DB0}"/>
                </a:ext>
              </a:extLst>
            </p:cNvPr>
            <p:cNvSpPr/>
            <p:nvPr/>
          </p:nvSpPr>
          <p:spPr>
            <a:xfrm>
              <a:off x="3189577" y="1081758"/>
              <a:ext cx="298498" cy="108400"/>
            </a:xfrm>
            <a:custGeom>
              <a:avLst/>
              <a:gdLst>
                <a:gd name="connsiteX0" fmla="*/ 6061 w 298498"/>
                <a:gd name="connsiteY0" fmla="*/ 498 h 108400"/>
                <a:gd name="connsiteX1" fmla="*/ 33048 w 298498"/>
                <a:gd name="connsiteY1" fmla="*/ 65585 h 108400"/>
                <a:gd name="connsiteX2" fmla="*/ 153698 w 298498"/>
                <a:gd name="connsiteY2" fmla="*/ 92573 h 108400"/>
                <a:gd name="connsiteX3" fmla="*/ 280698 w 298498"/>
                <a:gd name="connsiteY3" fmla="*/ 40185 h 108400"/>
                <a:gd name="connsiteX4" fmla="*/ 291811 w 298498"/>
                <a:gd name="connsiteY4" fmla="*/ 19548 h 108400"/>
                <a:gd name="connsiteX5" fmla="*/ 283873 w 298498"/>
                <a:gd name="connsiteY5" fmla="*/ 86223 h 108400"/>
                <a:gd name="connsiteX6" fmla="*/ 129886 w 298498"/>
                <a:gd name="connsiteY6" fmla="*/ 103685 h 108400"/>
                <a:gd name="connsiteX7" fmla="*/ 6061 w 298498"/>
                <a:gd name="connsiteY7" fmla="*/ 498 h 1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498" h="108400">
                  <a:moveTo>
                    <a:pt x="6061" y="498"/>
                  </a:moveTo>
                  <a:cubicBezTo>
                    <a:pt x="-10078" y="-5852"/>
                    <a:pt x="8442" y="50239"/>
                    <a:pt x="33048" y="65585"/>
                  </a:cubicBezTo>
                  <a:cubicBezTo>
                    <a:pt x="57654" y="80931"/>
                    <a:pt x="112423" y="96806"/>
                    <a:pt x="153698" y="92573"/>
                  </a:cubicBezTo>
                  <a:cubicBezTo>
                    <a:pt x="194973" y="88340"/>
                    <a:pt x="257679" y="52356"/>
                    <a:pt x="280698" y="40185"/>
                  </a:cubicBezTo>
                  <a:cubicBezTo>
                    <a:pt x="303717" y="28014"/>
                    <a:pt x="291282" y="11875"/>
                    <a:pt x="291811" y="19548"/>
                  </a:cubicBezTo>
                  <a:cubicBezTo>
                    <a:pt x="292340" y="27221"/>
                    <a:pt x="310860" y="72200"/>
                    <a:pt x="283873" y="86223"/>
                  </a:cubicBezTo>
                  <a:cubicBezTo>
                    <a:pt x="256886" y="100246"/>
                    <a:pt x="174865" y="116650"/>
                    <a:pt x="129886" y="103685"/>
                  </a:cubicBezTo>
                  <a:cubicBezTo>
                    <a:pt x="84907" y="90720"/>
                    <a:pt x="22200" y="6848"/>
                    <a:pt x="6061" y="49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5F412C90-1C1A-4943-BCF2-E34C581D9704}"/>
                </a:ext>
              </a:extLst>
            </p:cNvPr>
            <p:cNvSpPr/>
            <p:nvPr/>
          </p:nvSpPr>
          <p:spPr>
            <a:xfrm>
              <a:off x="3236755" y="1169899"/>
              <a:ext cx="44749" cy="699154"/>
            </a:xfrm>
            <a:custGeom>
              <a:avLst/>
              <a:gdLst>
                <a:gd name="connsiteX0" fmla="*/ 158 w 44749"/>
                <a:gd name="connsiteY0" fmla="*/ 1257 h 699154"/>
                <a:gd name="connsiteX1" fmla="*/ 30320 w 44749"/>
                <a:gd name="connsiteY1" fmla="*/ 672769 h 699154"/>
                <a:gd name="connsiteX2" fmla="*/ 44608 w 44749"/>
                <a:gd name="connsiteY2" fmla="*/ 509257 h 699154"/>
                <a:gd name="connsiteX3" fmla="*/ 158 w 44749"/>
                <a:gd name="connsiteY3" fmla="*/ 1257 h 69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49" h="699154">
                  <a:moveTo>
                    <a:pt x="158" y="1257"/>
                  </a:moveTo>
                  <a:cubicBezTo>
                    <a:pt x="-2223" y="28509"/>
                    <a:pt x="22912" y="588102"/>
                    <a:pt x="30320" y="672769"/>
                  </a:cubicBezTo>
                  <a:cubicBezTo>
                    <a:pt x="37728" y="757436"/>
                    <a:pt x="45931" y="620911"/>
                    <a:pt x="44608" y="509257"/>
                  </a:cubicBezTo>
                  <a:cubicBezTo>
                    <a:pt x="43285" y="397603"/>
                    <a:pt x="2539" y="-25995"/>
                    <a:pt x="158" y="125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C9F1AA28-65B9-417A-930E-B43F4DAC81CB}"/>
                </a:ext>
              </a:extLst>
            </p:cNvPr>
            <p:cNvSpPr/>
            <p:nvPr/>
          </p:nvSpPr>
          <p:spPr>
            <a:xfrm>
              <a:off x="3417887" y="1083153"/>
              <a:ext cx="57875" cy="875176"/>
            </a:xfrm>
            <a:custGeom>
              <a:avLst/>
              <a:gdLst>
                <a:gd name="connsiteX0" fmla="*/ 23813 w 57875"/>
                <a:gd name="connsiteY0" fmla="*/ 13390 h 875176"/>
                <a:gd name="connsiteX1" fmla="*/ 15876 w 57875"/>
                <a:gd name="connsiteY1" fmla="*/ 827778 h 875176"/>
                <a:gd name="connsiteX2" fmla="*/ 1588 w 57875"/>
                <a:gd name="connsiteY2" fmla="*/ 757928 h 875176"/>
                <a:gd name="connsiteX3" fmla="*/ 57151 w 57875"/>
                <a:gd name="connsiteY3" fmla="*/ 589653 h 875176"/>
                <a:gd name="connsiteX4" fmla="*/ 31751 w 57875"/>
                <a:gd name="connsiteY4" fmla="*/ 462653 h 875176"/>
                <a:gd name="connsiteX5" fmla="*/ 9526 w 57875"/>
                <a:gd name="connsiteY5" fmla="*/ 329303 h 875176"/>
                <a:gd name="connsiteX6" fmla="*/ 23813 w 57875"/>
                <a:gd name="connsiteY6" fmla="*/ 13390 h 87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75" h="875176">
                  <a:moveTo>
                    <a:pt x="23813" y="13390"/>
                  </a:moveTo>
                  <a:cubicBezTo>
                    <a:pt x="24871" y="96469"/>
                    <a:pt x="19580" y="703688"/>
                    <a:pt x="15876" y="827778"/>
                  </a:cubicBezTo>
                  <a:cubicBezTo>
                    <a:pt x="12172" y="951868"/>
                    <a:pt x="-5291" y="797615"/>
                    <a:pt x="1588" y="757928"/>
                  </a:cubicBezTo>
                  <a:cubicBezTo>
                    <a:pt x="8467" y="718241"/>
                    <a:pt x="52124" y="638866"/>
                    <a:pt x="57151" y="589653"/>
                  </a:cubicBezTo>
                  <a:cubicBezTo>
                    <a:pt x="62178" y="540441"/>
                    <a:pt x="39689" y="506045"/>
                    <a:pt x="31751" y="462653"/>
                  </a:cubicBezTo>
                  <a:cubicBezTo>
                    <a:pt x="23813" y="419261"/>
                    <a:pt x="12436" y="400476"/>
                    <a:pt x="9526" y="329303"/>
                  </a:cubicBezTo>
                  <a:cubicBezTo>
                    <a:pt x="6616" y="258130"/>
                    <a:pt x="22755" y="-69689"/>
                    <a:pt x="23813" y="133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B45DB265-1DF9-41B4-A3B2-56B486E83B1F}"/>
                </a:ext>
              </a:extLst>
            </p:cNvPr>
            <p:cNvSpPr/>
            <p:nvPr/>
          </p:nvSpPr>
          <p:spPr>
            <a:xfrm>
              <a:off x="5036915" y="1062911"/>
              <a:ext cx="76862" cy="39476"/>
            </a:xfrm>
            <a:custGeom>
              <a:avLst/>
              <a:gdLst>
                <a:gd name="connsiteX0" fmla="*/ 223 w 76862"/>
                <a:gd name="connsiteY0" fmla="*/ 1882 h 39476"/>
                <a:gd name="connsiteX1" fmla="*/ 70073 w 76862"/>
                <a:gd name="connsiteY1" fmla="*/ 6645 h 39476"/>
                <a:gd name="connsiteX2" fmla="*/ 71660 w 76862"/>
                <a:gd name="connsiteY2" fmla="*/ 38395 h 39476"/>
                <a:gd name="connsiteX3" fmla="*/ 47848 w 76862"/>
                <a:gd name="connsiteY3" fmla="*/ 30457 h 39476"/>
                <a:gd name="connsiteX4" fmla="*/ 223 w 76862"/>
                <a:gd name="connsiteY4" fmla="*/ 1882 h 3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2" h="39476">
                  <a:moveTo>
                    <a:pt x="223" y="1882"/>
                  </a:moveTo>
                  <a:cubicBezTo>
                    <a:pt x="3927" y="-2087"/>
                    <a:pt x="58167" y="560"/>
                    <a:pt x="70073" y="6645"/>
                  </a:cubicBezTo>
                  <a:cubicBezTo>
                    <a:pt x="81979" y="12730"/>
                    <a:pt x="75364" y="34426"/>
                    <a:pt x="71660" y="38395"/>
                  </a:cubicBezTo>
                  <a:cubicBezTo>
                    <a:pt x="67956" y="42364"/>
                    <a:pt x="55786" y="34426"/>
                    <a:pt x="47848" y="30457"/>
                  </a:cubicBezTo>
                  <a:cubicBezTo>
                    <a:pt x="39911" y="26488"/>
                    <a:pt x="-3481" y="5851"/>
                    <a:pt x="223" y="188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C2423093-ECAA-4667-8E30-21810F9CAAA3}"/>
                </a:ext>
              </a:extLst>
            </p:cNvPr>
            <p:cNvSpPr/>
            <p:nvPr/>
          </p:nvSpPr>
          <p:spPr>
            <a:xfrm>
              <a:off x="5417820" y="1020750"/>
              <a:ext cx="78098" cy="44530"/>
            </a:xfrm>
            <a:custGeom>
              <a:avLst/>
              <a:gdLst>
                <a:gd name="connsiteX0" fmla="*/ 318 w 78098"/>
                <a:gd name="connsiteY0" fmla="*/ 34518 h 44530"/>
                <a:gd name="connsiteX1" fmla="*/ 76518 w 78098"/>
                <a:gd name="connsiteY1" fmla="*/ 42456 h 44530"/>
                <a:gd name="connsiteX2" fmla="*/ 49530 w 78098"/>
                <a:gd name="connsiteY2" fmla="*/ 1181 h 44530"/>
                <a:gd name="connsiteX3" fmla="*/ 318 w 78098"/>
                <a:gd name="connsiteY3" fmla="*/ 34518 h 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98" h="44530">
                  <a:moveTo>
                    <a:pt x="318" y="34518"/>
                  </a:moveTo>
                  <a:cubicBezTo>
                    <a:pt x="4816" y="41397"/>
                    <a:pt x="68316" y="48012"/>
                    <a:pt x="76518" y="42456"/>
                  </a:cubicBezTo>
                  <a:cubicBezTo>
                    <a:pt x="84720" y="36900"/>
                    <a:pt x="58790" y="9118"/>
                    <a:pt x="49530" y="1181"/>
                  </a:cubicBezTo>
                  <a:cubicBezTo>
                    <a:pt x="40270" y="-6756"/>
                    <a:pt x="-4180" y="27639"/>
                    <a:pt x="318" y="345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F8B00A67-780B-4B7B-B0D1-A317E3E0E8D3}"/>
                </a:ext>
              </a:extLst>
            </p:cNvPr>
            <p:cNvSpPr/>
            <p:nvPr/>
          </p:nvSpPr>
          <p:spPr>
            <a:xfrm>
              <a:off x="5815813" y="1035977"/>
              <a:ext cx="77979" cy="48300"/>
            </a:xfrm>
            <a:custGeom>
              <a:avLst/>
              <a:gdLst>
                <a:gd name="connsiteX0" fmla="*/ 787 w 77979"/>
                <a:gd name="connsiteY0" fmla="*/ 12941 h 48300"/>
                <a:gd name="connsiteX1" fmla="*/ 76987 w 77979"/>
                <a:gd name="connsiteY1" fmla="*/ 1829 h 48300"/>
                <a:gd name="connsiteX2" fmla="*/ 40475 w 77979"/>
                <a:gd name="connsiteY2" fmla="*/ 47866 h 48300"/>
                <a:gd name="connsiteX3" fmla="*/ 787 w 77979"/>
                <a:gd name="connsiteY3" fmla="*/ 12941 h 4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79" h="48300">
                  <a:moveTo>
                    <a:pt x="787" y="12941"/>
                  </a:moveTo>
                  <a:cubicBezTo>
                    <a:pt x="6872" y="5268"/>
                    <a:pt x="70372" y="-3992"/>
                    <a:pt x="76987" y="1829"/>
                  </a:cubicBezTo>
                  <a:cubicBezTo>
                    <a:pt x="83602" y="7650"/>
                    <a:pt x="55556" y="43368"/>
                    <a:pt x="40475" y="47866"/>
                  </a:cubicBezTo>
                  <a:cubicBezTo>
                    <a:pt x="25394" y="52364"/>
                    <a:pt x="-5298" y="20614"/>
                    <a:pt x="787" y="129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F52D02CF-FD35-4FD8-AFFB-3890FAFDC0B4}"/>
                </a:ext>
              </a:extLst>
            </p:cNvPr>
            <p:cNvSpPr/>
            <p:nvPr/>
          </p:nvSpPr>
          <p:spPr>
            <a:xfrm>
              <a:off x="5796020" y="1023367"/>
              <a:ext cx="80912" cy="32750"/>
            </a:xfrm>
            <a:custGeom>
              <a:avLst/>
              <a:gdLst>
                <a:gd name="connsiteX0" fmla="*/ 80905 w 80912"/>
                <a:gd name="connsiteY0" fmla="*/ 31901 h 32750"/>
                <a:gd name="connsiteX1" fmla="*/ 9468 w 80912"/>
                <a:gd name="connsiteY1" fmla="*/ 151 h 32750"/>
                <a:gd name="connsiteX2" fmla="*/ 4705 w 80912"/>
                <a:gd name="connsiteY2" fmla="*/ 20789 h 32750"/>
                <a:gd name="connsiteX3" fmla="*/ 80905 w 80912"/>
                <a:gd name="connsiteY3" fmla="*/ 31901 h 3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12" h="32750">
                  <a:moveTo>
                    <a:pt x="80905" y="31901"/>
                  </a:moveTo>
                  <a:cubicBezTo>
                    <a:pt x="81699" y="28461"/>
                    <a:pt x="22168" y="2003"/>
                    <a:pt x="9468" y="151"/>
                  </a:cubicBezTo>
                  <a:cubicBezTo>
                    <a:pt x="-3232" y="-1701"/>
                    <a:pt x="-1380" y="13910"/>
                    <a:pt x="4705" y="20789"/>
                  </a:cubicBezTo>
                  <a:cubicBezTo>
                    <a:pt x="10790" y="27668"/>
                    <a:pt x="80111" y="35341"/>
                    <a:pt x="80905" y="319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A17DBBBE-748A-4CCE-A3BD-5832390F2E07}"/>
                </a:ext>
              </a:extLst>
            </p:cNvPr>
            <p:cNvSpPr/>
            <p:nvPr/>
          </p:nvSpPr>
          <p:spPr>
            <a:xfrm>
              <a:off x="5490946" y="1144950"/>
              <a:ext cx="74600" cy="88529"/>
            </a:xfrm>
            <a:custGeom>
              <a:avLst/>
              <a:gdLst>
                <a:gd name="connsiteX0" fmla="*/ 6567 w 74600"/>
                <a:gd name="connsiteY0" fmla="*/ 806 h 88529"/>
                <a:gd name="connsiteX1" fmla="*/ 73242 w 74600"/>
                <a:gd name="connsiteY1" fmla="*/ 38906 h 88529"/>
                <a:gd name="connsiteX2" fmla="*/ 47842 w 74600"/>
                <a:gd name="connsiteY2" fmla="*/ 86531 h 88529"/>
                <a:gd name="connsiteX3" fmla="*/ 4979 w 74600"/>
                <a:gd name="connsiteY3" fmla="*/ 75418 h 88529"/>
                <a:gd name="connsiteX4" fmla="*/ 6567 w 74600"/>
                <a:gd name="connsiteY4" fmla="*/ 806 h 8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88529">
                  <a:moveTo>
                    <a:pt x="6567" y="806"/>
                  </a:moveTo>
                  <a:cubicBezTo>
                    <a:pt x="17944" y="-5279"/>
                    <a:pt x="66363" y="24619"/>
                    <a:pt x="73242" y="38906"/>
                  </a:cubicBezTo>
                  <a:cubicBezTo>
                    <a:pt x="80121" y="53194"/>
                    <a:pt x="59219" y="80446"/>
                    <a:pt x="47842" y="86531"/>
                  </a:cubicBezTo>
                  <a:cubicBezTo>
                    <a:pt x="36465" y="92616"/>
                    <a:pt x="8683" y="83620"/>
                    <a:pt x="4979" y="75418"/>
                  </a:cubicBezTo>
                  <a:cubicBezTo>
                    <a:pt x="1275" y="67216"/>
                    <a:pt x="-4810" y="6891"/>
                    <a:pt x="6567" y="8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E8411464-49B3-42A7-9C86-DB7BB37ABDF5}"/>
                </a:ext>
              </a:extLst>
            </p:cNvPr>
            <p:cNvSpPr/>
            <p:nvPr/>
          </p:nvSpPr>
          <p:spPr>
            <a:xfrm>
              <a:off x="5852153" y="1124179"/>
              <a:ext cx="52096" cy="91553"/>
            </a:xfrm>
            <a:custGeom>
              <a:avLst/>
              <a:gdLst>
                <a:gd name="connsiteX0" fmla="*/ 960 w 52096"/>
                <a:gd name="connsiteY0" fmla="*/ 939 h 91553"/>
                <a:gd name="connsiteX1" fmla="*/ 51760 w 52096"/>
                <a:gd name="connsiteY1" fmla="*/ 46977 h 91553"/>
                <a:gd name="connsiteX2" fmla="*/ 21597 w 52096"/>
                <a:gd name="connsiteY2" fmla="*/ 91427 h 91553"/>
                <a:gd name="connsiteX3" fmla="*/ 960 w 52096"/>
                <a:gd name="connsiteY3" fmla="*/ 939 h 9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96" h="91553">
                  <a:moveTo>
                    <a:pt x="960" y="939"/>
                  </a:moveTo>
                  <a:cubicBezTo>
                    <a:pt x="5987" y="-6469"/>
                    <a:pt x="48321" y="31896"/>
                    <a:pt x="51760" y="46977"/>
                  </a:cubicBezTo>
                  <a:cubicBezTo>
                    <a:pt x="55199" y="62058"/>
                    <a:pt x="31387" y="93808"/>
                    <a:pt x="21597" y="91427"/>
                  </a:cubicBezTo>
                  <a:cubicBezTo>
                    <a:pt x="11807" y="89046"/>
                    <a:pt x="-4067" y="8347"/>
                    <a:pt x="960" y="9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803ADDC2-78DD-4B0F-A70C-87BF0B35191A}"/>
                </a:ext>
              </a:extLst>
            </p:cNvPr>
            <p:cNvSpPr/>
            <p:nvPr/>
          </p:nvSpPr>
          <p:spPr>
            <a:xfrm>
              <a:off x="5935653" y="1184893"/>
              <a:ext cx="381356" cy="119133"/>
            </a:xfrm>
            <a:custGeom>
              <a:avLst/>
              <a:gdLst>
                <a:gd name="connsiteX0" fmla="*/ 10 w 381356"/>
                <a:gd name="connsiteY0" fmla="*/ 550 h 119133"/>
                <a:gd name="connsiteX1" fmla="*/ 315922 w 381356"/>
                <a:gd name="connsiteY1" fmla="*/ 87862 h 119133"/>
                <a:gd name="connsiteX2" fmla="*/ 381010 w 381356"/>
                <a:gd name="connsiteY2" fmla="*/ 118025 h 119133"/>
                <a:gd name="connsiteX3" fmla="*/ 304810 w 381356"/>
                <a:gd name="connsiteY3" fmla="*/ 54525 h 119133"/>
                <a:gd name="connsiteX4" fmla="*/ 10 w 381356"/>
                <a:gd name="connsiteY4" fmla="*/ 550 h 11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56" h="119133">
                  <a:moveTo>
                    <a:pt x="10" y="550"/>
                  </a:moveTo>
                  <a:cubicBezTo>
                    <a:pt x="1862" y="6106"/>
                    <a:pt x="252422" y="68283"/>
                    <a:pt x="315922" y="87862"/>
                  </a:cubicBezTo>
                  <a:cubicBezTo>
                    <a:pt x="379422" y="107441"/>
                    <a:pt x="382862" y="123581"/>
                    <a:pt x="381010" y="118025"/>
                  </a:cubicBezTo>
                  <a:cubicBezTo>
                    <a:pt x="379158" y="112469"/>
                    <a:pt x="367252" y="76221"/>
                    <a:pt x="304810" y="54525"/>
                  </a:cubicBezTo>
                  <a:cubicBezTo>
                    <a:pt x="242368" y="32829"/>
                    <a:pt x="-1842" y="-5006"/>
                    <a:pt x="10" y="5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5FE32410-0578-4D53-BA12-A55CEF80C474}"/>
                </a:ext>
              </a:extLst>
            </p:cNvPr>
            <p:cNvSpPr/>
            <p:nvPr/>
          </p:nvSpPr>
          <p:spPr>
            <a:xfrm>
              <a:off x="2838772" y="4610132"/>
              <a:ext cx="878302" cy="263848"/>
            </a:xfrm>
            <a:custGeom>
              <a:avLst/>
              <a:gdLst>
                <a:gd name="connsiteX0" fmla="*/ 66353 w 878302"/>
                <a:gd name="connsiteY0" fmla="*/ 101149 h 263848"/>
                <a:gd name="connsiteX1" fmla="*/ 40953 w 878302"/>
                <a:gd name="connsiteY1" fmla="*/ 215449 h 263848"/>
                <a:gd name="connsiteX2" fmla="*/ 61591 w 878302"/>
                <a:gd name="connsiteY2" fmla="*/ 259899 h 263848"/>
                <a:gd name="connsiteX3" fmla="*/ 252091 w 878302"/>
                <a:gd name="connsiteY3" fmla="*/ 251961 h 263848"/>
                <a:gd name="connsiteX4" fmla="*/ 785491 w 878302"/>
                <a:gd name="connsiteY4" fmla="*/ 174174 h 263848"/>
                <a:gd name="connsiteX5" fmla="*/ 785491 w 878302"/>
                <a:gd name="connsiteY5" fmla="*/ 101149 h 263848"/>
                <a:gd name="connsiteX6" fmla="*/ 750566 w 878302"/>
                <a:gd name="connsiteY6" fmla="*/ 5899 h 263848"/>
                <a:gd name="connsiteX7" fmla="*/ 825178 w 878302"/>
                <a:gd name="connsiteY7" fmla="*/ 24949 h 263848"/>
                <a:gd name="connsiteX8" fmla="*/ 817241 w 878302"/>
                <a:gd name="connsiteY8" fmla="*/ 145599 h 263848"/>
                <a:gd name="connsiteX9" fmla="*/ 66353 w 878302"/>
                <a:gd name="connsiteY9" fmla="*/ 255136 h 263848"/>
                <a:gd name="connsiteX10" fmla="*/ 37778 w 878302"/>
                <a:gd name="connsiteY10" fmla="*/ 210686 h 263848"/>
                <a:gd name="connsiteX11" fmla="*/ 66353 w 878302"/>
                <a:gd name="connsiteY11" fmla="*/ 101149 h 26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8302" h="263848">
                  <a:moveTo>
                    <a:pt x="66353" y="101149"/>
                  </a:moveTo>
                  <a:cubicBezTo>
                    <a:pt x="66882" y="101943"/>
                    <a:pt x="41747" y="188991"/>
                    <a:pt x="40953" y="215449"/>
                  </a:cubicBezTo>
                  <a:cubicBezTo>
                    <a:pt x="40159" y="241907"/>
                    <a:pt x="26401" y="253814"/>
                    <a:pt x="61591" y="259899"/>
                  </a:cubicBezTo>
                  <a:cubicBezTo>
                    <a:pt x="96781" y="265984"/>
                    <a:pt x="131441" y="266248"/>
                    <a:pt x="252091" y="251961"/>
                  </a:cubicBezTo>
                  <a:cubicBezTo>
                    <a:pt x="372741" y="237674"/>
                    <a:pt x="696591" y="199309"/>
                    <a:pt x="785491" y="174174"/>
                  </a:cubicBezTo>
                  <a:cubicBezTo>
                    <a:pt x="874391" y="149039"/>
                    <a:pt x="791312" y="129195"/>
                    <a:pt x="785491" y="101149"/>
                  </a:cubicBezTo>
                  <a:cubicBezTo>
                    <a:pt x="779670" y="73103"/>
                    <a:pt x="743952" y="18599"/>
                    <a:pt x="750566" y="5899"/>
                  </a:cubicBezTo>
                  <a:cubicBezTo>
                    <a:pt x="757180" y="-6801"/>
                    <a:pt x="814066" y="1666"/>
                    <a:pt x="825178" y="24949"/>
                  </a:cubicBezTo>
                  <a:cubicBezTo>
                    <a:pt x="836290" y="48232"/>
                    <a:pt x="943712" y="107235"/>
                    <a:pt x="817241" y="145599"/>
                  </a:cubicBezTo>
                  <a:cubicBezTo>
                    <a:pt x="690770" y="183963"/>
                    <a:pt x="196263" y="244288"/>
                    <a:pt x="66353" y="255136"/>
                  </a:cubicBezTo>
                  <a:cubicBezTo>
                    <a:pt x="-63557" y="265984"/>
                    <a:pt x="37249" y="232382"/>
                    <a:pt x="37778" y="210686"/>
                  </a:cubicBezTo>
                  <a:cubicBezTo>
                    <a:pt x="38307" y="188990"/>
                    <a:pt x="65824" y="100355"/>
                    <a:pt x="66353" y="1011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70DBCA4D-4C61-49F7-9F9F-3942890A6422}"/>
                </a:ext>
              </a:extLst>
            </p:cNvPr>
            <p:cNvSpPr/>
            <p:nvPr/>
          </p:nvSpPr>
          <p:spPr>
            <a:xfrm>
              <a:off x="2851896" y="4920450"/>
              <a:ext cx="865837" cy="305474"/>
            </a:xfrm>
            <a:custGeom>
              <a:avLst/>
              <a:gdLst>
                <a:gd name="connsiteX0" fmla="*/ 53229 w 865837"/>
                <a:gd name="connsiteY0" fmla="*/ 114681 h 305474"/>
                <a:gd name="connsiteX1" fmla="*/ 21479 w 865837"/>
                <a:gd name="connsiteY1" fmla="*/ 267081 h 305474"/>
                <a:gd name="connsiteX2" fmla="*/ 43704 w 865837"/>
                <a:gd name="connsiteY2" fmla="*/ 298831 h 305474"/>
                <a:gd name="connsiteX3" fmla="*/ 269129 w 865837"/>
                <a:gd name="connsiteY3" fmla="*/ 281368 h 305474"/>
                <a:gd name="connsiteX4" fmla="*/ 823167 w 865837"/>
                <a:gd name="connsiteY4" fmla="*/ 144843 h 305474"/>
                <a:gd name="connsiteX5" fmla="*/ 824754 w 865837"/>
                <a:gd name="connsiteY5" fmla="*/ 381 h 305474"/>
                <a:gd name="connsiteX6" fmla="*/ 794592 w 865837"/>
                <a:gd name="connsiteY6" fmla="*/ 105156 h 305474"/>
                <a:gd name="connsiteX7" fmla="*/ 751729 w 865837"/>
                <a:gd name="connsiteY7" fmla="*/ 181356 h 305474"/>
                <a:gd name="connsiteX8" fmla="*/ 61167 w 865837"/>
                <a:gd name="connsiteY8" fmla="*/ 300418 h 305474"/>
                <a:gd name="connsiteX9" fmla="*/ 32592 w 865837"/>
                <a:gd name="connsiteY9" fmla="*/ 268668 h 305474"/>
                <a:gd name="connsiteX10" fmla="*/ 53229 w 865837"/>
                <a:gd name="connsiteY10" fmla="*/ 114681 h 30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837" h="305474">
                  <a:moveTo>
                    <a:pt x="53229" y="114681"/>
                  </a:moveTo>
                  <a:cubicBezTo>
                    <a:pt x="51377" y="114417"/>
                    <a:pt x="23066" y="236389"/>
                    <a:pt x="21479" y="267081"/>
                  </a:cubicBezTo>
                  <a:cubicBezTo>
                    <a:pt x="19891" y="297773"/>
                    <a:pt x="2429" y="296450"/>
                    <a:pt x="43704" y="298831"/>
                  </a:cubicBezTo>
                  <a:cubicBezTo>
                    <a:pt x="84979" y="301212"/>
                    <a:pt x="139219" y="307033"/>
                    <a:pt x="269129" y="281368"/>
                  </a:cubicBezTo>
                  <a:cubicBezTo>
                    <a:pt x="399039" y="255703"/>
                    <a:pt x="730563" y="191674"/>
                    <a:pt x="823167" y="144843"/>
                  </a:cubicBezTo>
                  <a:cubicBezTo>
                    <a:pt x="915771" y="98012"/>
                    <a:pt x="829516" y="6995"/>
                    <a:pt x="824754" y="381"/>
                  </a:cubicBezTo>
                  <a:cubicBezTo>
                    <a:pt x="819992" y="-6233"/>
                    <a:pt x="806763" y="74994"/>
                    <a:pt x="794592" y="105156"/>
                  </a:cubicBezTo>
                  <a:cubicBezTo>
                    <a:pt x="782421" y="135318"/>
                    <a:pt x="873967" y="148812"/>
                    <a:pt x="751729" y="181356"/>
                  </a:cubicBezTo>
                  <a:cubicBezTo>
                    <a:pt x="629491" y="213900"/>
                    <a:pt x="181023" y="285866"/>
                    <a:pt x="61167" y="300418"/>
                  </a:cubicBezTo>
                  <a:cubicBezTo>
                    <a:pt x="-58689" y="314970"/>
                    <a:pt x="34973" y="296185"/>
                    <a:pt x="32592" y="268668"/>
                  </a:cubicBezTo>
                  <a:cubicBezTo>
                    <a:pt x="30211" y="241151"/>
                    <a:pt x="55081" y="114945"/>
                    <a:pt x="53229" y="11468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EE6D279B-59B8-4137-8491-50B865828165}"/>
                </a:ext>
              </a:extLst>
            </p:cNvPr>
            <p:cNvSpPr/>
            <p:nvPr/>
          </p:nvSpPr>
          <p:spPr>
            <a:xfrm>
              <a:off x="4623535" y="6965121"/>
              <a:ext cx="202345" cy="465968"/>
            </a:xfrm>
            <a:custGeom>
              <a:avLst/>
              <a:gdLst>
                <a:gd name="connsiteX0" fmla="*/ 323 w 202345"/>
                <a:gd name="connsiteY0" fmla="*/ 5172 h 465968"/>
                <a:gd name="connsiteX1" fmla="*/ 10907 w 202345"/>
                <a:gd name="connsiteY1" fmla="*/ 367122 h 465968"/>
                <a:gd name="connsiteX2" fmla="*/ 63823 w 202345"/>
                <a:gd name="connsiteY2" fmla="*/ 456022 h 465968"/>
                <a:gd name="connsiteX3" fmla="*/ 137907 w 202345"/>
                <a:gd name="connsiteY3" fmla="*/ 458139 h 465968"/>
                <a:gd name="connsiteX4" fmla="*/ 201407 w 202345"/>
                <a:gd name="connsiteY4" fmla="*/ 405222 h 465968"/>
                <a:gd name="connsiteX5" fmla="*/ 173890 w 202345"/>
                <a:gd name="connsiteY5" fmla="*/ 305739 h 465968"/>
                <a:gd name="connsiteX6" fmla="*/ 146373 w 202345"/>
                <a:gd name="connsiteY6" fmla="*/ 223189 h 465968"/>
                <a:gd name="connsiteX7" fmla="*/ 173890 w 202345"/>
                <a:gd name="connsiteY7" fmla="*/ 358655 h 465968"/>
                <a:gd name="connsiteX8" fmla="*/ 156957 w 202345"/>
                <a:gd name="connsiteY8" fmla="*/ 428505 h 465968"/>
                <a:gd name="connsiteX9" fmla="*/ 87107 w 202345"/>
                <a:gd name="connsiteY9" fmla="*/ 447555 h 465968"/>
                <a:gd name="connsiteX10" fmla="*/ 49007 w 202345"/>
                <a:gd name="connsiteY10" fmla="*/ 388289 h 465968"/>
                <a:gd name="connsiteX11" fmla="*/ 17257 w 202345"/>
                <a:gd name="connsiteY11" fmla="*/ 168155 h 465968"/>
                <a:gd name="connsiteX12" fmla="*/ 323 w 202345"/>
                <a:gd name="connsiteY12" fmla="*/ 5172 h 46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45" h="465968">
                  <a:moveTo>
                    <a:pt x="323" y="5172"/>
                  </a:moveTo>
                  <a:cubicBezTo>
                    <a:pt x="-735" y="38333"/>
                    <a:pt x="324" y="291980"/>
                    <a:pt x="10907" y="367122"/>
                  </a:cubicBezTo>
                  <a:cubicBezTo>
                    <a:pt x="21490" y="442264"/>
                    <a:pt x="42656" y="440852"/>
                    <a:pt x="63823" y="456022"/>
                  </a:cubicBezTo>
                  <a:cubicBezTo>
                    <a:pt x="84990" y="471192"/>
                    <a:pt x="114976" y="466606"/>
                    <a:pt x="137907" y="458139"/>
                  </a:cubicBezTo>
                  <a:cubicBezTo>
                    <a:pt x="160838" y="449672"/>
                    <a:pt x="195410" y="430622"/>
                    <a:pt x="201407" y="405222"/>
                  </a:cubicBezTo>
                  <a:cubicBezTo>
                    <a:pt x="207404" y="379822"/>
                    <a:pt x="183062" y="336078"/>
                    <a:pt x="173890" y="305739"/>
                  </a:cubicBezTo>
                  <a:cubicBezTo>
                    <a:pt x="164718" y="275400"/>
                    <a:pt x="146373" y="214370"/>
                    <a:pt x="146373" y="223189"/>
                  </a:cubicBezTo>
                  <a:cubicBezTo>
                    <a:pt x="146373" y="232008"/>
                    <a:pt x="172126" y="324436"/>
                    <a:pt x="173890" y="358655"/>
                  </a:cubicBezTo>
                  <a:cubicBezTo>
                    <a:pt x="175654" y="392874"/>
                    <a:pt x="171421" y="413688"/>
                    <a:pt x="156957" y="428505"/>
                  </a:cubicBezTo>
                  <a:cubicBezTo>
                    <a:pt x="142493" y="443322"/>
                    <a:pt x="105099" y="454258"/>
                    <a:pt x="87107" y="447555"/>
                  </a:cubicBezTo>
                  <a:cubicBezTo>
                    <a:pt x="69115" y="440852"/>
                    <a:pt x="60649" y="434856"/>
                    <a:pt x="49007" y="388289"/>
                  </a:cubicBezTo>
                  <a:cubicBezTo>
                    <a:pt x="37365" y="341722"/>
                    <a:pt x="26782" y="229538"/>
                    <a:pt x="17257" y="168155"/>
                  </a:cubicBezTo>
                  <a:cubicBezTo>
                    <a:pt x="7732" y="106772"/>
                    <a:pt x="1381" y="-27989"/>
                    <a:pt x="323" y="51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10A7B5C8-16E6-43B3-B80C-AF1C3A547552}"/>
                </a:ext>
              </a:extLst>
            </p:cNvPr>
            <p:cNvSpPr/>
            <p:nvPr/>
          </p:nvSpPr>
          <p:spPr>
            <a:xfrm>
              <a:off x="4536834" y="7480090"/>
              <a:ext cx="715808" cy="297464"/>
            </a:xfrm>
            <a:custGeom>
              <a:avLst/>
              <a:gdLst>
                <a:gd name="connsiteX0" fmla="*/ 635241 w 715808"/>
                <a:gd name="connsiteY0" fmla="*/ 320 h 297464"/>
                <a:gd name="connsiteX1" fmla="*/ 194974 w 715808"/>
                <a:gd name="connsiteY1" fmla="*/ 169653 h 297464"/>
                <a:gd name="connsiteX2" fmla="*/ 10824 w 715808"/>
                <a:gd name="connsiteY2" fmla="*/ 250086 h 297464"/>
                <a:gd name="connsiteX3" fmla="*/ 97608 w 715808"/>
                <a:gd name="connsiteY3" fmla="*/ 288186 h 297464"/>
                <a:gd name="connsiteX4" fmla="*/ 715674 w 715808"/>
                <a:gd name="connsiteY4" fmla="*/ 74403 h 297464"/>
                <a:gd name="connsiteX5" fmla="*/ 152641 w 715808"/>
                <a:gd name="connsiteY5" fmla="*/ 256436 h 297464"/>
                <a:gd name="connsiteX6" fmla="*/ 51041 w 715808"/>
                <a:gd name="connsiteY6" fmla="*/ 277603 h 297464"/>
                <a:gd name="connsiteX7" fmla="*/ 123008 w 715808"/>
                <a:gd name="connsiteY7" fmla="*/ 216220 h 297464"/>
                <a:gd name="connsiteX8" fmla="*/ 635241 w 715808"/>
                <a:gd name="connsiteY8" fmla="*/ 320 h 29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808" h="297464">
                  <a:moveTo>
                    <a:pt x="635241" y="320"/>
                  </a:moveTo>
                  <a:cubicBezTo>
                    <a:pt x="647235" y="-7441"/>
                    <a:pt x="299043" y="128025"/>
                    <a:pt x="194974" y="169653"/>
                  </a:cubicBezTo>
                  <a:cubicBezTo>
                    <a:pt x="90905" y="211281"/>
                    <a:pt x="27052" y="230331"/>
                    <a:pt x="10824" y="250086"/>
                  </a:cubicBezTo>
                  <a:cubicBezTo>
                    <a:pt x="-5404" y="269842"/>
                    <a:pt x="-19867" y="317467"/>
                    <a:pt x="97608" y="288186"/>
                  </a:cubicBezTo>
                  <a:cubicBezTo>
                    <a:pt x="215083" y="258905"/>
                    <a:pt x="706502" y="79695"/>
                    <a:pt x="715674" y="74403"/>
                  </a:cubicBezTo>
                  <a:cubicBezTo>
                    <a:pt x="724846" y="69111"/>
                    <a:pt x="263413" y="222569"/>
                    <a:pt x="152641" y="256436"/>
                  </a:cubicBezTo>
                  <a:cubicBezTo>
                    <a:pt x="41869" y="290303"/>
                    <a:pt x="55980" y="284306"/>
                    <a:pt x="51041" y="277603"/>
                  </a:cubicBezTo>
                  <a:cubicBezTo>
                    <a:pt x="46102" y="270900"/>
                    <a:pt x="30227" y="259612"/>
                    <a:pt x="123008" y="216220"/>
                  </a:cubicBezTo>
                  <a:cubicBezTo>
                    <a:pt x="215788" y="172828"/>
                    <a:pt x="623247" y="8081"/>
                    <a:pt x="635241" y="32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27C60CC1-D4D4-46C6-B2C3-ABC35EDF74D6}"/>
                </a:ext>
              </a:extLst>
            </p:cNvPr>
            <p:cNvSpPr/>
            <p:nvPr/>
          </p:nvSpPr>
          <p:spPr>
            <a:xfrm>
              <a:off x="4536013" y="7471924"/>
              <a:ext cx="1020337" cy="421704"/>
            </a:xfrm>
            <a:custGeom>
              <a:avLst/>
              <a:gdLst>
                <a:gd name="connsiteX0" fmla="*/ 636062 w 1020337"/>
                <a:gd name="connsiteY0" fmla="*/ 19 h 421704"/>
                <a:gd name="connsiteX1" fmla="*/ 862545 w 1020337"/>
                <a:gd name="connsiteY1" fmla="*/ 63519 h 421704"/>
                <a:gd name="connsiteX2" fmla="*/ 805395 w 1020337"/>
                <a:gd name="connsiteY2" fmla="*/ 120669 h 421704"/>
                <a:gd name="connsiteX3" fmla="*/ 64562 w 1020337"/>
                <a:gd name="connsiteY3" fmla="*/ 357736 h 421704"/>
                <a:gd name="connsiteX4" fmla="*/ 144995 w 1020337"/>
                <a:gd name="connsiteY4" fmla="*/ 404302 h 421704"/>
                <a:gd name="connsiteX5" fmla="*/ 1008595 w 1020337"/>
                <a:gd name="connsiteY5" fmla="*/ 105852 h 421704"/>
                <a:gd name="connsiteX6" fmla="*/ 608545 w 1020337"/>
                <a:gd name="connsiteY6" fmla="*/ 258252 h 421704"/>
                <a:gd name="connsiteX7" fmla="*/ 85729 w 1020337"/>
                <a:gd name="connsiteY7" fmla="*/ 400069 h 421704"/>
                <a:gd name="connsiteX8" fmla="*/ 187329 w 1020337"/>
                <a:gd name="connsiteY8" fmla="*/ 345036 h 421704"/>
                <a:gd name="connsiteX9" fmla="*/ 883712 w 1020337"/>
                <a:gd name="connsiteY9" fmla="*/ 99502 h 421704"/>
                <a:gd name="connsiteX10" fmla="*/ 862545 w 1020337"/>
                <a:gd name="connsiteY10" fmla="*/ 57169 h 421704"/>
                <a:gd name="connsiteX11" fmla="*/ 636062 w 1020337"/>
                <a:gd name="connsiteY11" fmla="*/ 19 h 42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0337" h="421704">
                  <a:moveTo>
                    <a:pt x="636062" y="19"/>
                  </a:moveTo>
                  <a:cubicBezTo>
                    <a:pt x="636062" y="1077"/>
                    <a:pt x="834323" y="43411"/>
                    <a:pt x="862545" y="63519"/>
                  </a:cubicBezTo>
                  <a:cubicBezTo>
                    <a:pt x="890767" y="83627"/>
                    <a:pt x="938392" y="71633"/>
                    <a:pt x="805395" y="120669"/>
                  </a:cubicBezTo>
                  <a:cubicBezTo>
                    <a:pt x="672398" y="169705"/>
                    <a:pt x="174629" y="310464"/>
                    <a:pt x="64562" y="357736"/>
                  </a:cubicBezTo>
                  <a:cubicBezTo>
                    <a:pt x="-45505" y="405008"/>
                    <a:pt x="-12344" y="446283"/>
                    <a:pt x="144995" y="404302"/>
                  </a:cubicBezTo>
                  <a:cubicBezTo>
                    <a:pt x="302334" y="362321"/>
                    <a:pt x="931337" y="130194"/>
                    <a:pt x="1008595" y="105852"/>
                  </a:cubicBezTo>
                  <a:cubicBezTo>
                    <a:pt x="1085853" y="81510"/>
                    <a:pt x="762356" y="209216"/>
                    <a:pt x="608545" y="258252"/>
                  </a:cubicBezTo>
                  <a:cubicBezTo>
                    <a:pt x="454734" y="307288"/>
                    <a:pt x="155932" y="385605"/>
                    <a:pt x="85729" y="400069"/>
                  </a:cubicBezTo>
                  <a:cubicBezTo>
                    <a:pt x="15526" y="414533"/>
                    <a:pt x="54332" y="395130"/>
                    <a:pt x="187329" y="345036"/>
                  </a:cubicBezTo>
                  <a:cubicBezTo>
                    <a:pt x="320326" y="294942"/>
                    <a:pt x="771176" y="147480"/>
                    <a:pt x="883712" y="99502"/>
                  </a:cubicBezTo>
                  <a:cubicBezTo>
                    <a:pt x="996248" y="51524"/>
                    <a:pt x="899234" y="71986"/>
                    <a:pt x="862545" y="57169"/>
                  </a:cubicBezTo>
                  <a:cubicBezTo>
                    <a:pt x="825856" y="42352"/>
                    <a:pt x="636062" y="-1039"/>
                    <a:pt x="636062" y="1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53F40C9C-2157-43EF-83AF-48322641C940}"/>
                </a:ext>
              </a:extLst>
            </p:cNvPr>
            <p:cNvSpPr/>
            <p:nvPr/>
          </p:nvSpPr>
          <p:spPr>
            <a:xfrm>
              <a:off x="4676775" y="7560393"/>
              <a:ext cx="1066996" cy="390779"/>
            </a:xfrm>
            <a:custGeom>
              <a:avLst/>
              <a:gdLst>
                <a:gd name="connsiteX0" fmla="*/ 897467 w 1066996"/>
                <a:gd name="connsiteY0" fmla="*/ 450 h 390779"/>
                <a:gd name="connsiteX1" fmla="*/ 1016000 w 1066996"/>
                <a:gd name="connsiteY1" fmla="*/ 25850 h 390779"/>
                <a:gd name="connsiteX2" fmla="*/ 986367 w 1066996"/>
                <a:gd name="connsiteY2" fmla="*/ 66067 h 390779"/>
                <a:gd name="connsiteX3" fmla="*/ 461433 w 1066996"/>
                <a:gd name="connsiteY3" fmla="*/ 245983 h 390779"/>
                <a:gd name="connsiteX4" fmla="*/ 198967 w 1066996"/>
                <a:gd name="connsiteY4" fmla="*/ 341233 h 390779"/>
                <a:gd name="connsiteX5" fmla="*/ 127000 w 1066996"/>
                <a:gd name="connsiteY5" fmla="*/ 370867 h 390779"/>
                <a:gd name="connsiteX6" fmla="*/ 0 w 1066996"/>
                <a:gd name="connsiteY6" fmla="*/ 370867 h 390779"/>
                <a:gd name="connsiteX7" fmla="*/ 148167 w 1066996"/>
                <a:gd name="connsiteY7" fmla="*/ 370867 h 390779"/>
                <a:gd name="connsiteX8" fmla="*/ 965200 w 1066996"/>
                <a:gd name="connsiteY8" fmla="*/ 102050 h 390779"/>
                <a:gd name="connsiteX9" fmla="*/ 1051983 w 1066996"/>
                <a:gd name="connsiteY9" fmla="*/ 47017 h 390779"/>
                <a:gd name="connsiteX10" fmla="*/ 897467 w 1066996"/>
                <a:gd name="connsiteY10" fmla="*/ 450 h 39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996" h="390779">
                  <a:moveTo>
                    <a:pt x="897467" y="450"/>
                  </a:moveTo>
                  <a:cubicBezTo>
                    <a:pt x="891470" y="-3078"/>
                    <a:pt x="1001183" y="14914"/>
                    <a:pt x="1016000" y="25850"/>
                  </a:cubicBezTo>
                  <a:cubicBezTo>
                    <a:pt x="1030817" y="36786"/>
                    <a:pt x="1078795" y="29378"/>
                    <a:pt x="986367" y="66067"/>
                  </a:cubicBezTo>
                  <a:cubicBezTo>
                    <a:pt x="893939" y="102756"/>
                    <a:pt x="592666" y="200122"/>
                    <a:pt x="461433" y="245983"/>
                  </a:cubicBezTo>
                  <a:cubicBezTo>
                    <a:pt x="330200" y="291844"/>
                    <a:pt x="254706" y="320419"/>
                    <a:pt x="198967" y="341233"/>
                  </a:cubicBezTo>
                  <a:cubicBezTo>
                    <a:pt x="143228" y="362047"/>
                    <a:pt x="160161" y="365928"/>
                    <a:pt x="127000" y="370867"/>
                  </a:cubicBezTo>
                  <a:cubicBezTo>
                    <a:pt x="93839" y="375806"/>
                    <a:pt x="0" y="370867"/>
                    <a:pt x="0" y="370867"/>
                  </a:cubicBezTo>
                  <a:cubicBezTo>
                    <a:pt x="3528" y="370867"/>
                    <a:pt x="-12700" y="415670"/>
                    <a:pt x="148167" y="370867"/>
                  </a:cubicBezTo>
                  <a:cubicBezTo>
                    <a:pt x="309034" y="326064"/>
                    <a:pt x="814564" y="156025"/>
                    <a:pt x="965200" y="102050"/>
                  </a:cubicBezTo>
                  <a:cubicBezTo>
                    <a:pt x="1115836" y="48075"/>
                    <a:pt x="1055864" y="63598"/>
                    <a:pt x="1051983" y="47017"/>
                  </a:cubicBezTo>
                  <a:cubicBezTo>
                    <a:pt x="1048103" y="30437"/>
                    <a:pt x="903464" y="3978"/>
                    <a:pt x="897467" y="4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03F05810-7C5F-4A87-96B7-9FA7B2764E3A}"/>
                </a:ext>
              </a:extLst>
            </p:cNvPr>
            <p:cNvSpPr/>
            <p:nvPr/>
          </p:nvSpPr>
          <p:spPr>
            <a:xfrm>
              <a:off x="4919623" y="7609467"/>
              <a:ext cx="948835" cy="382086"/>
            </a:xfrm>
            <a:custGeom>
              <a:avLst/>
              <a:gdLst>
                <a:gd name="connsiteX0" fmla="*/ 948835 w 948835"/>
                <a:gd name="connsiteY0" fmla="*/ 59 h 382086"/>
                <a:gd name="connsiteX1" fmla="*/ 593235 w 948835"/>
                <a:gd name="connsiteY1" fmla="*/ 163043 h 382086"/>
                <a:gd name="connsiteX2" fmla="*/ 59835 w 948835"/>
                <a:gd name="connsiteY2" fmla="*/ 321793 h 382086"/>
                <a:gd name="connsiteX3" fmla="*/ 25969 w 948835"/>
                <a:gd name="connsiteY3" fmla="*/ 353543 h 382086"/>
                <a:gd name="connsiteX4" fmla="*/ 178369 w 948835"/>
                <a:gd name="connsiteY4" fmla="*/ 381059 h 382086"/>
                <a:gd name="connsiteX5" fmla="*/ 32319 w 948835"/>
                <a:gd name="connsiteY5" fmla="*/ 370476 h 382086"/>
                <a:gd name="connsiteX6" fmla="*/ 74652 w 948835"/>
                <a:gd name="connsiteY6" fmla="*/ 317559 h 382086"/>
                <a:gd name="connsiteX7" fmla="*/ 595352 w 948835"/>
                <a:gd name="connsiteY7" fmla="*/ 146109 h 382086"/>
                <a:gd name="connsiteX8" fmla="*/ 948835 w 948835"/>
                <a:gd name="connsiteY8" fmla="*/ 59 h 38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835" h="382086">
                  <a:moveTo>
                    <a:pt x="948835" y="59"/>
                  </a:moveTo>
                  <a:cubicBezTo>
                    <a:pt x="948482" y="2881"/>
                    <a:pt x="741402" y="109421"/>
                    <a:pt x="593235" y="163043"/>
                  </a:cubicBezTo>
                  <a:cubicBezTo>
                    <a:pt x="445068" y="216665"/>
                    <a:pt x="154379" y="290043"/>
                    <a:pt x="59835" y="321793"/>
                  </a:cubicBezTo>
                  <a:cubicBezTo>
                    <a:pt x="-34709" y="353543"/>
                    <a:pt x="6213" y="343665"/>
                    <a:pt x="25969" y="353543"/>
                  </a:cubicBezTo>
                  <a:cubicBezTo>
                    <a:pt x="45725" y="363421"/>
                    <a:pt x="177311" y="378237"/>
                    <a:pt x="178369" y="381059"/>
                  </a:cubicBezTo>
                  <a:cubicBezTo>
                    <a:pt x="179427" y="383881"/>
                    <a:pt x="49605" y="381059"/>
                    <a:pt x="32319" y="370476"/>
                  </a:cubicBezTo>
                  <a:cubicBezTo>
                    <a:pt x="15033" y="359893"/>
                    <a:pt x="-19187" y="354953"/>
                    <a:pt x="74652" y="317559"/>
                  </a:cubicBezTo>
                  <a:cubicBezTo>
                    <a:pt x="168491" y="280165"/>
                    <a:pt x="456357" y="196909"/>
                    <a:pt x="595352" y="146109"/>
                  </a:cubicBezTo>
                  <a:cubicBezTo>
                    <a:pt x="734346" y="95309"/>
                    <a:pt x="949188" y="-2763"/>
                    <a:pt x="948835" y="5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1252B8C3-0FC6-4DF5-8780-3BA9ECBF850A}"/>
                </a:ext>
              </a:extLst>
            </p:cNvPr>
            <p:cNvSpPr/>
            <p:nvPr/>
          </p:nvSpPr>
          <p:spPr>
            <a:xfrm>
              <a:off x="5106456" y="7713243"/>
              <a:ext cx="808569" cy="288164"/>
            </a:xfrm>
            <a:custGeom>
              <a:avLst/>
              <a:gdLst>
                <a:gd name="connsiteX0" fmla="*/ 808569 w 808569"/>
                <a:gd name="connsiteY0" fmla="*/ 0 h 288164"/>
                <a:gd name="connsiteX1" fmla="*/ 169336 w 808569"/>
                <a:gd name="connsiteY1" fmla="*/ 258233 h 288164"/>
                <a:gd name="connsiteX2" fmla="*/ 2 w 808569"/>
                <a:gd name="connsiteY2" fmla="*/ 279400 h 288164"/>
                <a:gd name="connsiteX3" fmla="*/ 171452 w 808569"/>
                <a:gd name="connsiteY3" fmla="*/ 260350 h 288164"/>
                <a:gd name="connsiteX4" fmla="*/ 808569 w 808569"/>
                <a:gd name="connsiteY4" fmla="*/ 0 h 28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569" h="288164">
                  <a:moveTo>
                    <a:pt x="808569" y="0"/>
                  </a:moveTo>
                  <a:cubicBezTo>
                    <a:pt x="808216" y="-353"/>
                    <a:pt x="304097" y="211666"/>
                    <a:pt x="169336" y="258233"/>
                  </a:cubicBezTo>
                  <a:cubicBezTo>
                    <a:pt x="34575" y="304800"/>
                    <a:pt x="-351" y="279047"/>
                    <a:pt x="2" y="279400"/>
                  </a:cubicBezTo>
                  <a:cubicBezTo>
                    <a:pt x="355" y="279753"/>
                    <a:pt x="37749" y="308328"/>
                    <a:pt x="171452" y="260350"/>
                  </a:cubicBezTo>
                  <a:cubicBezTo>
                    <a:pt x="305155" y="212372"/>
                    <a:pt x="808922" y="353"/>
                    <a:pt x="808569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340349E7-E967-4B3F-85B2-332B23D3E64B}"/>
                </a:ext>
              </a:extLst>
            </p:cNvPr>
            <p:cNvSpPr/>
            <p:nvPr/>
          </p:nvSpPr>
          <p:spPr>
            <a:xfrm>
              <a:off x="5086036" y="7679376"/>
              <a:ext cx="845922" cy="287249"/>
            </a:xfrm>
            <a:custGeom>
              <a:avLst/>
              <a:gdLst>
                <a:gd name="connsiteX0" fmla="*/ 845922 w 845922"/>
                <a:gd name="connsiteY0" fmla="*/ 0 h 287249"/>
                <a:gd name="connsiteX1" fmla="*/ 568639 w 845922"/>
                <a:gd name="connsiteY1" fmla="*/ 101600 h 287249"/>
                <a:gd name="connsiteX2" fmla="*/ 160122 w 845922"/>
                <a:gd name="connsiteY2" fmla="*/ 245534 h 287249"/>
                <a:gd name="connsiteX3" fmla="*/ 45822 w 845922"/>
                <a:gd name="connsiteY3" fmla="*/ 281517 h 287249"/>
                <a:gd name="connsiteX4" fmla="*/ 69106 w 845922"/>
                <a:gd name="connsiteY4" fmla="*/ 258234 h 287249"/>
                <a:gd name="connsiteX5" fmla="*/ 845922 w 845922"/>
                <a:gd name="connsiteY5" fmla="*/ 0 h 28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922" h="287249">
                  <a:moveTo>
                    <a:pt x="845922" y="0"/>
                  </a:moveTo>
                  <a:lnTo>
                    <a:pt x="568639" y="101600"/>
                  </a:lnTo>
                  <a:lnTo>
                    <a:pt x="160122" y="245534"/>
                  </a:lnTo>
                  <a:cubicBezTo>
                    <a:pt x="72986" y="275520"/>
                    <a:pt x="60991" y="279400"/>
                    <a:pt x="45822" y="281517"/>
                  </a:cubicBezTo>
                  <a:cubicBezTo>
                    <a:pt x="30653" y="283634"/>
                    <a:pt x="-61775" y="302331"/>
                    <a:pt x="69106" y="258234"/>
                  </a:cubicBezTo>
                  <a:cubicBezTo>
                    <a:pt x="199987" y="214137"/>
                    <a:pt x="515546" y="115535"/>
                    <a:pt x="845922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64E22CFA-2573-4B77-B7F9-7121408AE516}"/>
                </a:ext>
              </a:extLst>
            </p:cNvPr>
            <p:cNvSpPr/>
            <p:nvPr/>
          </p:nvSpPr>
          <p:spPr>
            <a:xfrm>
              <a:off x="785813" y="5659018"/>
              <a:ext cx="59108" cy="47675"/>
            </a:xfrm>
            <a:custGeom>
              <a:avLst/>
              <a:gdLst>
                <a:gd name="connsiteX0" fmla="*/ 0 w 59108"/>
                <a:gd name="connsiteY0" fmla="*/ 0 h 47675"/>
                <a:gd name="connsiteX1" fmla="*/ 58737 w 59108"/>
                <a:gd name="connsiteY1" fmla="*/ 47625 h 47675"/>
                <a:gd name="connsiteX2" fmla="*/ 0 w 59108"/>
                <a:gd name="connsiteY2" fmla="*/ 0 h 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08" h="47675">
                  <a:moveTo>
                    <a:pt x="0" y="0"/>
                  </a:moveTo>
                  <a:cubicBezTo>
                    <a:pt x="0" y="0"/>
                    <a:pt x="52916" y="45773"/>
                    <a:pt x="58737" y="47625"/>
                  </a:cubicBezTo>
                  <a:cubicBezTo>
                    <a:pt x="64558" y="4947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B8E91731-D428-42CE-9F39-B82FE4A13003}"/>
                </a:ext>
              </a:extLst>
            </p:cNvPr>
            <p:cNvSpPr/>
            <p:nvPr/>
          </p:nvSpPr>
          <p:spPr>
            <a:xfrm>
              <a:off x="864104" y="5744686"/>
              <a:ext cx="89702" cy="200453"/>
            </a:xfrm>
            <a:custGeom>
              <a:avLst/>
              <a:gdLst>
                <a:gd name="connsiteX0" fmla="*/ 86809 w 89702"/>
                <a:gd name="connsiteY0" fmla="*/ 57 h 200453"/>
                <a:gd name="connsiteX1" fmla="*/ 78871 w 89702"/>
                <a:gd name="connsiteY1" fmla="*/ 81020 h 200453"/>
                <a:gd name="connsiteX2" fmla="*/ 53471 w 89702"/>
                <a:gd name="connsiteY2" fmla="*/ 114357 h 200453"/>
                <a:gd name="connsiteX3" fmla="*/ 45534 w 89702"/>
                <a:gd name="connsiteY3" fmla="*/ 195320 h 200453"/>
                <a:gd name="connsiteX4" fmla="*/ 2671 w 89702"/>
                <a:gd name="connsiteY4" fmla="*/ 182620 h 200453"/>
                <a:gd name="connsiteX5" fmla="*/ 7434 w 89702"/>
                <a:gd name="connsiteY5" fmla="*/ 104832 h 200453"/>
                <a:gd name="connsiteX6" fmla="*/ 31246 w 89702"/>
                <a:gd name="connsiteY6" fmla="*/ 68320 h 200453"/>
                <a:gd name="connsiteX7" fmla="*/ 86809 w 89702"/>
                <a:gd name="connsiteY7" fmla="*/ 57 h 20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2" h="200453">
                  <a:moveTo>
                    <a:pt x="86809" y="57"/>
                  </a:moveTo>
                  <a:cubicBezTo>
                    <a:pt x="94746" y="2174"/>
                    <a:pt x="84427" y="61970"/>
                    <a:pt x="78871" y="81020"/>
                  </a:cubicBezTo>
                  <a:cubicBezTo>
                    <a:pt x="73315" y="100070"/>
                    <a:pt x="59027" y="95307"/>
                    <a:pt x="53471" y="114357"/>
                  </a:cubicBezTo>
                  <a:cubicBezTo>
                    <a:pt x="47915" y="133407"/>
                    <a:pt x="54001" y="183943"/>
                    <a:pt x="45534" y="195320"/>
                  </a:cubicBezTo>
                  <a:cubicBezTo>
                    <a:pt x="37067" y="206697"/>
                    <a:pt x="9021" y="197701"/>
                    <a:pt x="2671" y="182620"/>
                  </a:cubicBezTo>
                  <a:cubicBezTo>
                    <a:pt x="-3679" y="167539"/>
                    <a:pt x="2672" y="123882"/>
                    <a:pt x="7434" y="104832"/>
                  </a:cubicBezTo>
                  <a:cubicBezTo>
                    <a:pt x="12196" y="85782"/>
                    <a:pt x="21192" y="81814"/>
                    <a:pt x="31246" y="68320"/>
                  </a:cubicBezTo>
                  <a:cubicBezTo>
                    <a:pt x="41300" y="54826"/>
                    <a:pt x="78872" y="-2060"/>
                    <a:pt x="86809" y="5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B5B6A205-9B2D-48C8-907E-821B7799FF72}"/>
                </a:ext>
              </a:extLst>
            </p:cNvPr>
            <p:cNvSpPr/>
            <p:nvPr/>
          </p:nvSpPr>
          <p:spPr>
            <a:xfrm>
              <a:off x="1693850" y="5922290"/>
              <a:ext cx="88602" cy="197682"/>
            </a:xfrm>
            <a:custGeom>
              <a:avLst/>
              <a:gdLst>
                <a:gd name="connsiteX0" fmla="*/ 85738 w 88602"/>
                <a:gd name="connsiteY0" fmla="*/ 253 h 197682"/>
                <a:gd name="connsiteX1" fmla="*/ 73038 w 88602"/>
                <a:gd name="connsiteY1" fmla="*/ 58991 h 197682"/>
                <a:gd name="connsiteX2" fmla="*/ 47638 w 88602"/>
                <a:gd name="connsiteY2" fmla="*/ 114553 h 197682"/>
                <a:gd name="connsiteX3" fmla="*/ 50813 w 88602"/>
                <a:gd name="connsiteY3" fmla="*/ 197103 h 197682"/>
                <a:gd name="connsiteX4" fmla="*/ 1600 w 88602"/>
                <a:gd name="connsiteY4" fmla="*/ 147891 h 197682"/>
                <a:gd name="connsiteX5" fmla="*/ 17475 w 88602"/>
                <a:gd name="connsiteY5" fmla="*/ 82803 h 197682"/>
                <a:gd name="connsiteX6" fmla="*/ 85738 w 88602"/>
                <a:gd name="connsiteY6" fmla="*/ 253 h 1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02" h="197682">
                  <a:moveTo>
                    <a:pt x="85738" y="253"/>
                  </a:moveTo>
                  <a:cubicBezTo>
                    <a:pt x="94999" y="-3716"/>
                    <a:pt x="79388" y="39941"/>
                    <a:pt x="73038" y="58991"/>
                  </a:cubicBezTo>
                  <a:cubicBezTo>
                    <a:pt x="66688" y="78041"/>
                    <a:pt x="51342" y="91534"/>
                    <a:pt x="47638" y="114553"/>
                  </a:cubicBezTo>
                  <a:cubicBezTo>
                    <a:pt x="43934" y="137572"/>
                    <a:pt x="58486" y="191547"/>
                    <a:pt x="50813" y="197103"/>
                  </a:cubicBezTo>
                  <a:cubicBezTo>
                    <a:pt x="43140" y="202659"/>
                    <a:pt x="7156" y="166941"/>
                    <a:pt x="1600" y="147891"/>
                  </a:cubicBezTo>
                  <a:cubicBezTo>
                    <a:pt x="-3956" y="128841"/>
                    <a:pt x="5833" y="105293"/>
                    <a:pt x="17475" y="82803"/>
                  </a:cubicBezTo>
                  <a:cubicBezTo>
                    <a:pt x="29117" y="60313"/>
                    <a:pt x="76477" y="4222"/>
                    <a:pt x="85738" y="25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30AC784E-09C0-48C1-9C85-2BE356CD47B0}"/>
                </a:ext>
              </a:extLst>
            </p:cNvPr>
            <p:cNvSpPr/>
            <p:nvPr/>
          </p:nvSpPr>
          <p:spPr>
            <a:xfrm>
              <a:off x="1022931" y="5909841"/>
              <a:ext cx="420310" cy="214315"/>
            </a:xfrm>
            <a:custGeom>
              <a:avLst/>
              <a:gdLst>
                <a:gd name="connsiteX0" fmla="*/ 116894 w 420310"/>
                <a:gd name="connsiteY0" fmla="*/ 2 h 214315"/>
                <a:gd name="connsiteX1" fmla="*/ 18469 w 420310"/>
                <a:gd name="connsiteY1" fmla="*/ 100015 h 214315"/>
                <a:gd name="connsiteX2" fmla="*/ 86732 w 420310"/>
                <a:gd name="connsiteY2" fmla="*/ 142877 h 214315"/>
                <a:gd name="connsiteX3" fmla="*/ 420107 w 420310"/>
                <a:gd name="connsiteY3" fmla="*/ 214315 h 214315"/>
                <a:gd name="connsiteX4" fmla="*/ 34344 w 420310"/>
                <a:gd name="connsiteY4" fmla="*/ 142877 h 214315"/>
                <a:gd name="connsiteX5" fmla="*/ 26407 w 420310"/>
                <a:gd name="connsiteY5" fmla="*/ 103190 h 214315"/>
                <a:gd name="connsiteX6" fmla="*/ 116894 w 420310"/>
                <a:gd name="connsiteY6" fmla="*/ 2 h 21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310" h="214315">
                  <a:moveTo>
                    <a:pt x="116894" y="2"/>
                  </a:moveTo>
                  <a:cubicBezTo>
                    <a:pt x="115571" y="-527"/>
                    <a:pt x="23496" y="76203"/>
                    <a:pt x="18469" y="100015"/>
                  </a:cubicBezTo>
                  <a:cubicBezTo>
                    <a:pt x="13442" y="123827"/>
                    <a:pt x="19792" y="123827"/>
                    <a:pt x="86732" y="142877"/>
                  </a:cubicBezTo>
                  <a:cubicBezTo>
                    <a:pt x="153672" y="161927"/>
                    <a:pt x="428838" y="214315"/>
                    <a:pt x="420107" y="214315"/>
                  </a:cubicBezTo>
                  <a:cubicBezTo>
                    <a:pt x="411376" y="214315"/>
                    <a:pt x="99961" y="161398"/>
                    <a:pt x="34344" y="142877"/>
                  </a:cubicBezTo>
                  <a:cubicBezTo>
                    <a:pt x="-31273" y="124356"/>
                    <a:pt x="15295" y="125944"/>
                    <a:pt x="26407" y="103190"/>
                  </a:cubicBezTo>
                  <a:cubicBezTo>
                    <a:pt x="37519" y="80436"/>
                    <a:pt x="118217" y="531"/>
                    <a:pt x="116894" y="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57FB68FE-ADAB-4E8F-A118-5410800B9837}"/>
                </a:ext>
              </a:extLst>
            </p:cNvPr>
            <p:cNvSpPr/>
            <p:nvPr/>
          </p:nvSpPr>
          <p:spPr>
            <a:xfrm>
              <a:off x="1133850" y="5912857"/>
              <a:ext cx="429889" cy="190661"/>
            </a:xfrm>
            <a:custGeom>
              <a:avLst/>
              <a:gdLst>
                <a:gd name="connsiteX0" fmla="*/ 12325 w 429889"/>
                <a:gd name="connsiteY0" fmla="*/ 1749 h 190661"/>
                <a:gd name="connsiteX1" fmla="*/ 72650 w 429889"/>
                <a:gd name="connsiteY1" fmla="*/ 12861 h 190661"/>
                <a:gd name="connsiteX2" fmla="*/ 404438 w 429889"/>
                <a:gd name="connsiteY2" fmla="*/ 81124 h 190661"/>
                <a:gd name="connsiteX3" fmla="*/ 396500 w 429889"/>
                <a:gd name="connsiteY3" fmla="*/ 122399 h 190661"/>
                <a:gd name="connsiteX4" fmla="*/ 317125 w 429889"/>
                <a:gd name="connsiteY4" fmla="*/ 154149 h 190661"/>
                <a:gd name="connsiteX5" fmla="*/ 331413 w 429889"/>
                <a:gd name="connsiteY5" fmla="*/ 190661 h 190661"/>
                <a:gd name="connsiteX6" fmla="*/ 359988 w 429889"/>
                <a:gd name="connsiteY6" fmla="*/ 154149 h 190661"/>
                <a:gd name="connsiteX7" fmla="*/ 429838 w 429889"/>
                <a:gd name="connsiteY7" fmla="*/ 108111 h 190661"/>
                <a:gd name="connsiteX8" fmla="*/ 361575 w 429889"/>
                <a:gd name="connsiteY8" fmla="*/ 57311 h 190661"/>
                <a:gd name="connsiteX9" fmla="*/ 12325 w 429889"/>
                <a:gd name="connsiteY9" fmla="*/ 1749 h 19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889" h="190661">
                  <a:moveTo>
                    <a:pt x="12325" y="1749"/>
                  </a:moveTo>
                  <a:cubicBezTo>
                    <a:pt x="-35829" y="-5659"/>
                    <a:pt x="72650" y="12861"/>
                    <a:pt x="72650" y="12861"/>
                  </a:cubicBezTo>
                  <a:cubicBezTo>
                    <a:pt x="138002" y="26090"/>
                    <a:pt x="350463" y="62868"/>
                    <a:pt x="404438" y="81124"/>
                  </a:cubicBezTo>
                  <a:cubicBezTo>
                    <a:pt x="458413" y="99380"/>
                    <a:pt x="411052" y="110228"/>
                    <a:pt x="396500" y="122399"/>
                  </a:cubicBezTo>
                  <a:cubicBezTo>
                    <a:pt x="381948" y="134570"/>
                    <a:pt x="327973" y="142772"/>
                    <a:pt x="317125" y="154149"/>
                  </a:cubicBezTo>
                  <a:cubicBezTo>
                    <a:pt x="306277" y="165526"/>
                    <a:pt x="324269" y="190661"/>
                    <a:pt x="331413" y="190661"/>
                  </a:cubicBezTo>
                  <a:cubicBezTo>
                    <a:pt x="338557" y="190661"/>
                    <a:pt x="343584" y="167907"/>
                    <a:pt x="359988" y="154149"/>
                  </a:cubicBezTo>
                  <a:cubicBezTo>
                    <a:pt x="376392" y="140391"/>
                    <a:pt x="429574" y="124251"/>
                    <a:pt x="429838" y="108111"/>
                  </a:cubicBezTo>
                  <a:cubicBezTo>
                    <a:pt x="430102" y="91971"/>
                    <a:pt x="431690" y="76361"/>
                    <a:pt x="361575" y="57311"/>
                  </a:cubicBezTo>
                  <a:cubicBezTo>
                    <a:pt x="291460" y="38261"/>
                    <a:pt x="60479" y="9157"/>
                    <a:pt x="12325" y="17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9653AD3A-872A-482C-897E-53BD6118CB8C}"/>
                </a:ext>
              </a:extLst>
            </p:cNvPr>
            <p:cNvSpPr/>
            <p:nvPr/>
          </p:nvSpPr>
          <p:spPr>
            <a:xfrm>
              <a:off x="1432021" y="6020678"/>
              <a:ext cx="171649" cy="117858"/>
            </a:xfrm>
            <a:custGeom>
              <a:avLst/>
              <a:gdLst>
                <a:gd name="connsiteX0" fmla="*/ 131667 w 171649"/>
                <a:gd name="connsiteY0" fmla="*/ 290 h 117858"/>
                <a:gd name="connsiteX1" fmla="*/ 171354 w 171649"/>
                <a:gd name="connsiteY1" fmla="*/ 74903 h 117858"/>
                <a:gd name="connsiteX2" fmla="*/ 106267 w 171649"/>
                <a:gd name="connsiteY2" fmla="*/ 108240 h 117858"/>
                <a:gd name="connsiteX3" fmla="*/ 14192 w 171649"/>
                <a:gd name="connsiteY3" fmla="*/ 84428 h 117858"/>
                <a:gd name="connsiteX4" fmla="*/ 9429 w 171649"/>
                <a:gd name="connsiteY4" fmla="*/ 68553 h 117858"/>
                <a:gd name="connsiteX5" fmla="*/ 103092 w 171649"/>
                <a:gd name="connsiteY5" fmla="*/ 113003 h 117858"/>
                <a:gd name="connsiteX6" fmla="*/ 163417 w 171649"/>
                <a:gd name="connsiteY6" fmla="*/ 105065 h 117858"/>
                <a:gd name="connsiteX7" fmla="*/ 131667 w 171649"/>
                <a:gd name="connsiteY7" fmla="*/ 290 h 11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49" h="117858">
                  <a:moveTo>
                    <a:pt x="131667" y="290"/>
                  </a:moveTo>
                  <a:cubicBezTo>
                    <a:pt x="132990" y="-4737"/>
                    <a:pt x="175587" y="56911"/>
                    <a:pt x="171354" y="74903"/>
                  </a:cubicBezTo>
                  <a:cubicBezTo>
                    <a:pt x="167121" y="92895"/>
                    <a:pt x="132461" y="106653"/>
                    <a:pt x="106267" y="108240"/>
                  </a:cubicBezTo>
                  <a:cubicBezTo>
                    <a:pt x="80073" y="109828"/>
                    <a:pt x="30332" y="91043"/>
                    <a:pt x="14192" y="84428"/>
                  </a:cubicBezTo>
                  <a:cubicBezTo>
                    <a:pt x="-1948" y="77814"/>
                    <a:pt x="-5388" y="63790"/>
                    <a:pt x="9429" y="68553"/>
                  </a:cubicBezTo>
                  <a:cubicBezTo>
                    <a:pt x="24246" y="73316"/>
                    <a:pt x="77427" y="106918"/>
                    <a:pt x="103092" y="113003"/>
                  </a:cubicBezTo>
                  <a:cubicBezTo>
                    <a:pt x="128757" y="119088"/>
                    <a:pt x="156273" y="122263"/>
                    <a:pt x="163417" y="105065"/>
                  </a:cubicBezTo>
                  <a:cubicBezTo>
                    <a:pt x="170561" y="87867"/>
                    <a:pt x="130344" y="5317"/>
                    <a:pt x="131667" y="2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楕円 501">
              <a:extLst>
                <a:ext uri="{FF2B5EF4-FFF2-40B4-BE49-F238E27FC236}">
                  <a16:creationId xmlns:a16="http://schemas.microsoft.com/office/drawing/2014/main" id="{B1191D52-0664-42E4-AEB8-EA3AA02F0096}"/>
                </a:ext>
              </a:extLst>
            </p:cNvPr>
            <p:cNvSpPr/>
            <p:nvPr/>
          </p:nvSpPr>
          <p:spPr>
            <a:xfrm>
              <a:off x="1112837" y="6019381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楕円 502">
              <a:extLst>
                <a:ext uri="{FF2B5EF4-FFF2-40B4-BE49-F238E27FC236}">
                  <a16:creationId xmlns:a16="http://schemas.microsoft.com/office/drawing/2014/main" id="{66BCEAAA-9431-4F98-9AFB-CDA405525C08}"/>
                </a:ext>
              </a:extLst>
            </p:cNvPr>
            <p:cNvSpPr/>
            <p:nvPr/>
          </p:nvSpPr>
          <p:spPr>
            <a:xfrm>
              <a:off x="1363662" y="6057481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46A30A91-1376-45FC-8818-B20DA44C1885}"/>
                </a:ext>
              </a:extLst>
            </p:cNvPr>
            <p:cNvSpPr/>
            <p:nvPr/>
          </p:nvSpPr>
          <p:spPr>
            <a:xfrm>
              <a:off x="1852046" y="6114313"/>
              <a:ext cx="510154" cy="105538"/>
            </a:xfrm>
            <a:custGeom>
              <a:avLst/>
              <a:gdLst>
                <a:gd name="connsiteX0" fmla="*/ 87879 w 510154"/>
                <a:gd name="connsiteY0" fmla="*/ 318 h 105538"/>
                <a:gd name="connsiteX1" fmla="*/ 567 w 510154"/>
                <a:gd name="connsiteY1" fmla="*/ 19368 h 105538"/>
                <a:gd name="connsiteX2" fmla="*/ 54542 w 510154"/>
                <a:gd name="connsiteY2" fmla="*/ 59055 h 105538"/>
                <a:gd name="connsiteX3" fmla="*/ 138679 w 510154"/>
                <a:gd name="connsiteY3" fmla="*/ 17780 h 105538"/>
                <a:gd name="connsiteX4" fmla="*/ 152967 w 510154"/>
                <a:gd name="connsiteY4" fmla="*/ 63818 h 105538"/>
                <a:gd name="connsiteX5" fmla="*/ 208529 w 510154"/>
                <a:gd name="connsiteY5" fmla="*/ 40005 h 105538"/>
                <a:gd name="connsiteX6" fmla="*/ 264092 w 510154"/>
                <a:gd name="connsiteY6" fmla="*/ 70168 h 105538"/>
                <a:gd name="connsiteX7" fmla="*/ 241867 w 510154"/>
                <a:gd name="connsiteY7" fmla="*/ 68580 h 105538"/>
                <a:gd name="connsiteX8" fmla="*/ 365692 w 510154"/>
                <a:gd name="connsiteY8" fmla="*/ 105093 h 105538"/>
                <a:gd name="connsiteX9" fmla="*/ 279967 w 510154"/>
                <a:gd name="connsiteY9" fmla="*/ 86043 h 105538"/>
                <a:gd name="connsiteX10" fmla="*/ 426017 w 510154"/>
                <a:gd name="connsiteY10" fmla="*/ 44768 h 105538"/>
                <a:gd name="connsiteX11" fmla="*/ 457767 w 510154"/>
                <a:gd name="connsiteY11" fmla="*/ 318 h 105538"/>
                <a:gd name="connsiteX12" fmla="*/ 373629 w 510154"/>
                <a:gd name="connsiteY12" fmla="*/ 68580 h 105538"/>
                <a:gd name="connsiteX13" fmla="*/ 472054 w 510154"/>
                <a:gd name="connsiteY13" fmla="*/ 81280 h 105538"/>
                <a:gd name="connsiteX14" fmla="*/ 510154 w 510154"/>
                <a:gd name="connsiteY14" fmla="*/ 84455 h 105538"/>
                <a:gd name="connsiteX15" fmla="*/ 87879 w 510154"/>
                <a:gd name="connsiteY15" fmla="*/ 318 h 10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0154" h="105538">
                  <a:moveTo>
                    <a:pt x="87879" y="318"/>
                  </a:moveTo>
                  <a:cubicBezTo>
                    <a:pt x="47001" y="4948"/>
                    <a:pt x="6123" y="9579"/>
                    <a:pt x="567" y="19368"/>
                  </a:cubicBezTo>
                  <a:cubicBezTo>
                    <a:pt x="-4989" y="29158"/>
                    <a:pt x="31523" y="59320"/>
                    <a:pt x="54542" y="59055"/>
                  </a:cubicBezTo>
                  <a:cubicBezTo>
                    <a:pt x="77561" y="58790"/>
                    <a:pt x="122275" y="16986"/>
                    <a:pt x="138679" y="17780"/>
                  </a:cubicBezTo>
                  <a:cubicBezTo>
                    <a:pt x="155083" y="18574"/>
                    <a:pt x="141325" y="60114"/>
                    <a:pt x="152967" y="63818"/>
                  </a:cubicBezTo>
                  <a:cubicBezTo>
                    <a:pt x="164609" y="67522"/>
                    <a:pt x="190008" y="38947"/>
                    <a:pt x="208529" y="40005"/>
                  </a:cubicBezTo>
                  <a:cubicBezTo>
                    <a:pt x="227050" y="41063"/>
                    <a:pt x="258536" y="65406"/>
                    <a:pt x="264092" y="70168"/>
                  </a:cubicBezTo>
                  <a:cubicBezTo>
                    <a:pt x="269648" y="74931"/>
                    <a:pt x="224934" y="62759"/>
                    <a:pt x="241867" y="68580"/>
                  </a:cubicBezTo>
                  <a:cubicBezTo>
                    <a:pt x="258800" y="74401"/>
                    <a:pt x="359342" y="102183"/>
                    <a:pt x="365692" y="105093"/>
                  </a:cubicBezTo>
                  <a:cubicBezTo>
                    <a:pt x="372042" y="108003"/>
                    <a:pt x="269913" y="96097"/>
                    <a:pt x="279967" y="86043"/>
                  </a:cubicBezTo>
                  <a:cubicBezTo>
                    <a:pt x="290021" y="75989"/>
                    <a:pt x="396384" y="59056"/>
                    <a:pt x="426017" y="44768"/>
                  </a:cubicBezTo>
                  <a:cubicBezTo>
                    <a:pt x="455650" y="30480"/>
                    <a:pt x="466498" y="-3651"/>
                    <a:pt x="457767" y="318"/>
                  </a:cubicBezTo>
                  <a:cubicBezTo>
                    <a:pt x="449036" y="4287"/>
                    <a:pt x="371248" y="55086"/>
                    <a:pt x="373629" y="68580"/>
                  </a:cubicBezTo>
                  <a:cubicBezTo>
                    <a:pt x="376010" y="82074"/>
                    <a:pt x="449300" y="78634"/>
                    <a:pt x="472054" y="81280"/>
                  </a:cubicBezTo>
                  <a:cubicBezTo>
                    <a:pt x="494808" y="83926"/>
                    <a:pt x="510154" y="84455"/>
                    <a:pt x="510154" y="84455"/>
                  </a:cubicBezTo>
                  <a:lnTo>
                    <a:pt x="87879" y="318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DCC4E677-6032-4C89-99B2-CFE96940EF7B}"/>
                </a:ext>
              </a:extLst>
            </p:cNvPr>
            <p:cNvSpPr/>
            <p:nvPr/>
          </p:nvSpPr>
          <p:spPr>
            <a:xfrm>
              <a:off x="7743802" y="5157359"/>
              <a:ext cx="160639" cy="643822"/>
            </a:xfrm>
            <a:custGeom>
              <a:avLst/>
              <a:gdLst>
                <a:gd name="connsiteX0" fmla="*/ 160361 w 160639"/>
                <a:gd name="connsiteY0" fmla="*/ 1597 h 643822"/>
                <a:gd name="connsiteX1" fmla="*/ 100036 w 160639"/>
                <a:gd name="connsiteY1" fmla="*/ 114309 h 643822"/>
                <a:gd name="connsiteX2" fmla="*/ 1611 w 160639"/>
                <a:gd name="connsiteY2" fmla="*/ 620722 h 643822"/>
                <a:gd name="connsiteX3" fmla="*/ 39711 w 160639"/>
                <a:gd name="connsiteY3" fmla="*/ 549284 h 643822"/>
                <a:gd name="connsiteX4" fmla="*/ 50823 w 160639"/>
                <a:gd name="connsiteY4" fmla="*/ 471497 h 643822"/>
                <a:gd name="connsiteX5" fmla="*/ 34948 w 160639"/>
                <a:gd name="connsiteY5" fmla="*/ 350847 h 643822"/>
                <a:gd name="connsiteX6" fmla="*/ 119086 w 160639"/>
                <a:gd name="connsiteY6" fmla="*/ 160347 h 643822"/>
                <a:gd name="connsiteX7" fmla="*/ 160361 w 160639"/>
                <a:gd name="connsiteY7" fmla="*/ 1597 h 64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639" h="643822">
                  <a:moveTo>
                    <a:pt x="160361" y="1597"/>
                  </a:moveTo>
                  <a:cubicBezTo>
                    <a:pt x="157186" y="-6076"/>
                    <a:pt x="126494" y="11121"/>
                    <a:pt x="100036" y="114309"/>
                  </a:cubicBezTo>
                  <a:cubicBezTo>
                    <a:pt x="73578" y="217497"/>
                    <a:pt x="11665" y="548226"/>
                    <a:pt x="1611" y="620722"/>
                  </a:cubicBezTo>
                  <a:cubicBezTo>
                    <a:pt x="-8443" y="693218"/>
                    <a:pt x="31509" y="574155"/>
                    <a:pt x="39711" y="549284"/>
                  </a:cubicBezTo>
                  <a:cubicBezTo>
                    <a:pt x="47913" y="524413"/>
                    <a:pt x="51617" y="504570"/>
                    <a:pt x="50823" y="471497"/>
                  </a:cubicBezTo>
                  <a:cubicBezTo>
                    <a:pt x="50029" y="438424"/>
                    <a:pt x="23571" y="402705"/>
                    <a:pt x="34948" y="350847"/>
                  </a:cubicBezTo>
                  <a:cubicBezTo>
                    <a:pt x="46325" y="298989"/>
                    <a:pt x="99242" y="217497"/>
                    <a:pt x="119086" y="160347"/>
                  </a:cubicBezTo>
                  <a:cubicBezTo>
                    <a:pt x="138930" y="103197"/>
                    <a:pt x="163536" y="9270"/>
                    <a:pt x="160361" y="159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7F934C3C-7DCD-48EB-9A67-1879057C4152}"/>
                </a:ext>
              </a:extLst>
            </p:cNvPr>
            <p:cNvSpPr/>
            <p:nvPr/>
          </p:nvSpPr>
          <p:spPr>
            <a:xfrm>
              <a:off x="7907426" y="5165123"/>
              <a:ext cx="175479" cy="929762"/>
            </a:xfrm>
            <a:custGeom>
              <a:avLst/>
              <a:gdLst>
                <a:gd name="connsiteX0" fmla="*/ 4674 w 175479"/>
                <a:gd name="connsiteY0" fmla="*/ 3358 h 929762"/>
                <a:gd name="connsiteX1" fmla="*/ 38012 w 175479"/>
                <a:gd name="connsiteY1" fmla="*/ 55745 h 929762"/>
                <a:gd name="connsiteX2" fmla="*/ 144374 w 175479"/>
                <a:gd name="connsiteY2" fmla="*/ 216083 h 929762"/>
                <a:gd name="connsiteX3" fmla="*/ 53887 w 175479"/>
                <a:gd name="connsiteY3" fmla="*/ 874895 h 929762"/>
                <a:gd name="connsiteX4" fmla="*/ 42774 w 175479"/>
                <a:gd name="connsiteY4" fmla="*/ 819333 h 929762"/>
                <a:gd name="connsiteX5" fmla="*/ 171362 w 175479"/>
                <a:gd name="connsiteY5" fmla="*/ 231958 h 929762"/>
                <a:gd name="connsiteX6" fmla="*/ 130087 w 175479"/>
                <a:gd name="connsiteY6" fmla="*/ 138295 h 929762"/>
                <a:gd name="connsiteX7" fmla="*/ 4674 w 175479"/>
                <a:gd name="connsiteY7" fmla="*/ 3358 h 92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79" h="929762">
                  <a:moveTo>
                    <a:pt x="4674" y="3358"/>
                  </a:moveTo>
                  <a:cubicBezTo>
                    <a:pt x="-10672" y="-10400"/>
                    <a:pt x="14729" y="20291"/>
                    <a:pt x="38012" y="55745"/>
                  </a:cubicBezTo>
                  <a:cubicBezTo>
                    <a:pt x="61295" y="91199"/>
                    <a:pt x="141728" y="79558"/>
                    <a:pt x="144374" y="216083"/>
                  </a:cubicBezTo>
                  <a:cubicBezTo>
                    <a:pt x="147020" y="352608"/>
                    <a:pt x="70820" y="774353"/>
                    <a:pt x="53887" y="874895"/>
                  </a:cubicBezTo>
                  <a:cubicBezTo>
                    <a:pt x="36954" y="975437"/>
                    <a:pt x="23195" y="926489"/>
                    <a:pt x="42774" y="819333"/>
                  </a:cubicBezTo>
                  <a:cubicBezTo>
                    <a:pt x="62353" y="712177"/>
                    <a:pt x="156810" y="345464"/>
                    <a:pt x="171362" y="231958"/>
                  </a:cubicBezTo>
                  <a:cubicBezTo>
                    <a:pt x="185914" y="118452"/>
                    <a:pt x="159456" y="175072"/>
                    <a:pt x="130087" y="138295"/>
                  </a:cubicBezTo>
                  <a:cubicBezTo>
                    <a:pt x="100718" y="101518"/>
                    <a:pt x="20020" y="17116"/>
                    <a:pt x="4674" y="335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A986F246-FFAA-48AD-A0B5-506BEF3EA3CD}"/>
                </a:ext>
              </a:extLst>
            </p:cNvPr>
            <p:cNvSpPr/>
            <p:nvPr/>
          </p:nvSpPr>
          <p:spPr>
            <a:xfrm>
              <a:off x="7748664" y="5757942"/>
              <a:ext cx="212833" cy="282137"/>
            </a:xfrm>
            <a:custGeom>
              <a:avLst/>
              <a:gdLst>
                <a:gd name="connsiteX0" fmla="*/ 1511 w 212833"/>
                <a:gd name="connsiteY0" fmla="*/ 1089 h 282137"/>
                <a:gd name="connsiteX1" fmla="*/ 209474 w 212833"/>
                <a:gd name="connsiteY1" fmla="*/ 275726 h 282137"/>
                <a:gd name="connsiteX2" fmla="*/ 120574 w 212833"/>
                <a:gd name="connsiteY2" fmla="*/ 182064 h 282137"/>
                <a:gd name="connsiteX3" fmla="*/ 1511 w 212833"/>
                <a:gd name="connsiteY3" fmla="*/ 1089 h 2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833" h="282137">
                  <a:moveTo>
                    <a:pt x="1511" y="1089"/>
                  </a:moveTo>
                  <a:cubicBezTo>
                    <a:pt x="16328" y="16699"/>
                    <a:pt x="189630" y="245564"/>
                    <a:pt x="209474" y="275726"/>
                  </a:cubicBezTo>
                  <a:cubicBezTo>
                    <a:pt x="229318" y="305889"/>
                    <a:pt x="156293" y="222016"/>
                    <a:pt x="120574" y="182064"/>
                  </a:cubicBezTo>
                  <a:cubicBezTo>
                    <a:pt x="84855" y="142112"/>
                    <a:pt x="-13306" y="-14521"/>
                    <a:pt x="1511" y="10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B7B869E1-C629-4D64-A630-1E319C361343}"/>
                </a:ext>
              </a:extLst>
            </p:cNvPr>
            <p:cNvSpPr/>
            <p:nvPr/>
          </p:nvSpPr>
          <p:spPr>
            <a:xfrm>
              <a:off x="7817394" y="5420468"/>
              <a:ext cx="204844" cy="286557"/>
            </a:xfrm>
            <a:custGeom>
              <a:avLst/>
              <a:gdLst>
                <a:gd name="connsiteX0" fmla="*/ 2631 w 204844"/>
                <a:gd name="connsiteY0" fmla="*/ 425 h 286557"/>
                <a:gd name="connsiteX1" fmla="*/ 174081 w 204844"/>
                <a:gd name="connsiteY1" fmla="*/ 205213 h 286557"/>
                <a:gd name="connsiteX2" fmla="*/ 204244 w 204844"/>
                <a:gd name="connsiteY2" fmla="*/ 286175 h 286557"/>
                <a:gd name="connsiteX3" fmla="*/ 166144 w 204844"/>
                <a:gd name="connsiteY3" fmla="*/ 232200 h 286557"/>
                <a:gd name="connsiteX4" fmla="*/ 78831 w 204844"/>
                <a:gd name="connsiteY4" fmla="*/ 152825 h 286557"/>
                <a:gd name="connsiteX5" fmla="*/ 2631 w 204844"/>
                <a:gd name="connsiteY5" fmla="*/ 425 h 28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844" h="286557">
                  <a:moveTo>
                    <a:pt x="2631" y="425"/>
                  </a:moveTo>
                  <a:cubicBezTo>
                    <a:pt x="18506" y="9156"/>
                    <a:pt x="140479" y="157588"/>
                    <a:pt x="174081" y="205213"/>
                  </a:cubicBezTo>
                  <a:cubicBezTo>
                    <a:pt x="207683" y="252838"/>
                    <a:pt x="205567" y="281677"/>
                    <a:pt x="204244" y="286175"/>
                  </a:cubicBezTo>
                  <a:cubicBezTo>
                    <a:pt x="202921" y="290673"/>
                    <a:pt x="187046" y="254425"/>
                    <a:pt x="166144" y="232200"/>
                  </a:cubicBezTo>
                  <a:cubicBezTo>
                    <a:pt x="145242" y="209975"/>
                    <a:pt x="111110" y="185898"/>
                    <a:pt x="78831" y="152825"/>
                  </a:cubicBezTo>
                  <a:cubicBezTo>
                    <a:pt x="46552" y="119752"/>
                    <a:pt x="-13244" y="-8306"/>
                    <a:pt x="2631" y="4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5DDAD86A-2877-4E82-9422-B828FB66D3C9}"/>
                </a:ext>
              </a:extLst>
            </p:cNvPr>
            <p:cNvSpPr/>
            <p:nvPr/>
          </p:nvSpPr>
          <p:spPr>
            <a:xfrm>
              <a:off x="7934262" y="5345318"/>
              <a:ext cx="75319" cy="126500"/>
            </a:xfrm>
            <a:custGeom>
              <a:avLst/>
              <a:gdLst>
                <a:gd name="connsiteX0" fmla="*/ 63 w 75319"/>
                <a:gd name="connsiteY0" fmla="*/ 963 h 126500"/>
                <a:gd name="connsiteX1" fmla="*/ 60388 w 75319"/>
                <a:gd name="connsiteY1" fmla="*/ 108913 h 126500"/>
                <a:gd name="connsiteX2" fmla="*/ 65151 w 75319"/>
                <a:gd name="connsiteY2" fmla="*/ 121613 h 126500"/>
                <a:gd name="connsiteX3" fmla="*/ 73088 w 75319"/>
                <a:gd name="connsiteY3" fmla="*/ 59700 h 126500"/>
                <a:gd name="connsiteX4" fmla="*/ 63 w 75319"/>
                <a:gd name="connsiteY4" fmla="*/ 963 h 12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9" h="126500">
                  <a:moveTo>
                    <a:pt x="63" y="963"/>
                  </a:moveTo>
                  <a:cubicBezTo>
                    <a:pt x="-2054" y="9165"/>
                    <a:pt x="49540" y="88805"/>
                    <a:pt x="60388" y="108913"/>
                  </a:cubicBezTo>
                  <a:cubicBezTo>
                    <a:pt x="71236" y="129021"/>
                    <a:pt x="63034" y="129815"/>
                    <a:pt x="65151" y="121613"/>
                  </a:cubicBezTo>
                  <a:cubicBezTo>
                    <a:pt x="67268" y="113411"/>
                    <a:pt x="80496" y="80337"/>
                    <a:pt x="73088" y="59700"/>
                  </a:cubicBezTo>
                  <a:cubicBezTo>
                    <a:pt x="65680" y="39063"/>
                    <a:pt x="2180" y="-7239"/>
                    <a:pt x="63" y="9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121F4FC4-0D59-4746-9B9A-AE27783BEBA5}"/>
                </a:ext>
              </a:extLst>
            </p:cNvPr>
            <p:cNvSpPr/>
            <p:nvPr/>
          </p:nvSpPr>
          <p:spPr>
            <a:xfrm>
              <a:off x="7911698" y="5351041"/>
              <a:ext cx="79828" cy="130811"/>
            </a:xfrm>
            <a:custGeom>
              <a:avLst/>
              <a:gdLst>
                <a:gd name="connsiteX0" fmla="*/ 21040 w 79828"/>
                <a:gd name="connsiteY0" fmla="*/ 2 h 130811"/>
                <a:gd name="connsiteX1" fmla="*/ 8340 w 79828"/>
                <a:gd name="connsiteY1" fmla="*/ 92077 h 130811"/>
                <a:gd name="connsiteX2" fmla="*/ 79777 w 79828"/>
                <a:gd name="connsiteY2" fmla="*/ 115890 h 130811"/>
                <a:gd name="connsiteX3" fmla="*/ 19452 w 79828"/>
                <a:gd name="connsiteY3" fmla="*/ 130177 h 130811"/>
                <a:gd name="connsiteX4" fmla="*/ 402 w 79828"/>
                <a:gd name="connsiteY4" fmla="*/ 95252 h 130811"/>
                <a:gd name="connsiteX5" fmla="*/ 21040 w 79828"/>
                <a:gd name="connsiteY5" fmla="*/ 2 h 1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28" h="130811">
                  <a:moveTo>
                    <a:pt x="21040" y="2"/>
                  </a:moveTo>
                  <a:cubicBezTo>
                    <a:pt x="22363" y="-527"/>
                    <a:pt x="-1449" y="72762"/>
                    <a:pt x="8340" y="92077"/>
                  </a:cubicBezTo>
                  <a:cubicBezTo>
                    <a:pt x="18129" y="111392"/>
                    <a:pt x="77925" y="109540"/>
                    <a:pt x="79777" y="115890"/>
                  </a:cubicBezTo>
                  <a:cubicBezTo>
                    <a:pt x="81629" y="122240"/>
                    <a:pt x="32681" y="133617"/>
                    <a:pt x="19452" y="130177"/>
                  </a:cubicBezTo>
                  <a:cubicBezTo>
                    <a:pt x="6223" y="126737"/>
                    <a:pt x="4106" y="113773"/>
                    <a:pt x="402" y="95252"/>
                  </a:cubicBezTo>
                  <a:cubicBezTo>
                    <a:pt x="-3302" y="76731"/>
                    <a:pt x="19717" y="531"/>
                    <a:pt x="21040" y="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AC2BAAC6-7823-4F13-9FE4-31C9D72D04B6}"/>
                </a:ext>
              </a:extLst>
            </p:cNvPr>
            <p:cNvSpPr/>
            <p:nvPr/>
          </p:nvSpPr>
          <p:spPr>
            <a:xfrm>
              <a:off x="7937254" y="5668069"/>
              <a:ext cx="60237" cy="89476"/>
            </a:xfrm>
            <a:custGeom>
              <a:avLst/>
              <a:gdLst>
                <a:gd name="connsiteX0" fmla="*/ 246 w 60237"/>
                <a:gd name="connsiteY0" fmla="*/ 474 h 89476"/>
                <a:gd name="connsiteX1" fmla="*/ 38346 w 60237"/>
                <a:gd name="connsiteY1" fmla="*/ 79849 h 89476"/>
                <a:gd name="connsiteX2" fmla="*/ 47871 w 60237"/>
                <a:gd name="connsiteY2" fmla="*/ 84612 h 89476"/>
                <a:gd name="connsiteX3" fmla="*/ 58984 w 60237"/>
                <a:gd name="connsiteY3" fmla="*/ 48099 h 89476"/>
                <a:gd name="connsiteX4" fmla="*/ 246 w 60237"/>
                <a:gd name="connsiteY4" fmla="*/ 474 h 8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37" h="89476">
                  <a:moveTo>
                    <a:pt x="246" y="474"/>
                  </a:moveTo>
                  <a:cubicBezTo>
                    <a:pt x="-3194" y="5766"/>
                    <a:pt x="30409" y="65826"/>
                    <a:pt x="38346" y="79849"/>
                  </a:cubicBezTo>
                  <a:cubicBezTo>
                    <a:pt x="46283" y="93872"/>
                    <a:pt x="44431" y="89904"/>
                    <a:pt x="47871" y="84612"/>
                  </a:cubicBezTo>
                  <a:cubicBezTo>
                    <a:pt x="51311" y="79320"/>
                    <a:pt x="64276" y="60534"/>
                    <a:pt x="58984" y="48099"/>
                  </a:cubicBezTo>
                  <a:cubicBezTo>
                    <a:pt x="53692" y="35664"/>
                    <a:pt x="3686" y="-4818"/>
                    <a:pt x="246" y="47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F0F80E30-8257-44C8-B611-44D992ACA66F}"/>
                </a:ext>
              </a:extLst>
            </p:cNvPr>
            <p:cNvSpPr/>
            <p:nvPr/>
          </p:nvSpPr>
          <p:spPr>
            <a:xfrm>
              <a:off x="7890307" y="5679656"/>
              <a:ext cx="91946" cy="111496"/>
            </a:xfrm>
            <a:custGeom>
              <a:avLst/>
              <a:gdLst>
                <a:gd name="connsiteX0" fmla="*/ 55131 w 91946"/>
                <a:gd name="connsiteY0" fmla="*/ 0 h 111496"/>
                <a:gd name="connsiteX1" fmla="*/ 18618 w 91946"/>
                <a:gd name="connsiteY1" fmla="*/ 42862 h 111496"/>
                <a:gd name="connsiteX2" fmla="*/ 51956 w 91946"/>
                <a:gd name="connsiteY2" fmla="*/ 111125 h 111496"/>
                <a:gd name="connsiteX3" fmla="*/ 91643 w 91946"/>
                <a:gd name="connsiteY3" fmla="*/ 71437 h 111496"/>
                <a:gd name="connsiteX4" fmla="*/ 29731 w 91946"/>
                <a:gd name="connsiteY4" fmla="*/ 100012 h 111496"/>
                <a:gd name="connsiteX5" fmla="*/ 9093 w 91946"/>
                <a:gd name="connsiteY5" fmla="*/ 74612 h 111496"/>
                <a:gd name="connsiteX6" fmla="*/ 1156 w 91946"/>
                <a:gd name="connsiteY6" fmla="*/ 42862 h 111496"/>
                <a:gd name="connsiteX7" fmla="*/ 55131 w 91946"/>
                <a:gd name="connsiteY7" fmla="*/ 0 h 11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46" h="111496">
                  <a:moveTo>
                    <a:pt x="55131" y="0"/>
                  </a:moveTo>
                  <a:cubicBezTo>
                    <a:pt x="58041" y="0"/>
                    <a:pt x="19147" y="24341"/>
                    <a:pt x="18618" y="42862"/>
                  </a:cubicBezTo>
                  <a:cubicBezTo>
                    <a:pt x="18089" y="61383"/>
                    <a:pt x="39785" y="106363"/>
                    <a:pt x="51956" y="111125"/>
                  </a:cubicBezTo>
                  <a:cubicBezTo>
                    <a:pt x="64127" y="115887"/>
                    <a:pt x="95347" y="73289"/>
                    <a:pt x="91643" y="71437"/>
                  </a:cubicBezTo>
                  <a:cubicBezTo>
                    <a:pt x="87939" y="69585"/>
                    <a:pt x="43489" y="99483"/>
                    <a:pt x="29731" y="100012"/>
                  </a:cubicBezTo>
                  <a:cubicBezTo>
                    <a:pt x="15973" y="100541"/>
                    <a:pt x="13856" y="84137"/>
                    <a:pt x="9093" y="74612"/>
                  </a:cubicBezTo>
                  <a:cubicBezTo>
                    <a:pt x="4330" y="65087"/>
                    <a:pt x="-2813" y="56620"/>
                    <a:pt x="1156" y="42862"/>
                  </a:cubicBezTo>
                  <a:cubicBezTo>
                    <a:pt x="5125" y="29104"/>
                    <a:pt x="52221" y="0"/>
                    <a:pt x="55131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0EB1A255-530C-4A3C-8253-3104041CE075}"/>
                </a:ext>
              </a:extLst>
            </p:cNvPr>
            <p:cNvSpPr/>
            <p:nvPr/>
          </p:nvSpPr>
          <p:spPr>
            <a:xfrm>
              <a:off x="7837483" y="5701036"/>
              <a:ext cx="47633" cy="109534"/>
            </a:xfrm>
            <a:custGeom>
              <a:avLst/>
              <a:gdLst>
                <a:gd name="connsiteX0" fmla="*/ 5 w 47633"/>
                <a:gd name="connsiteY0" fmla="*/ 845 h 109534"/>
                <a:gd name="connsiteX1" fmla="*/ 41280 w 47633"/>
                <a:gd name="connsiteY1" fmla="*/ 57995 h 109534"/>
                <a:gd name="connsiteX2" fmla="*/ 39692 w 47633"/>
                <a:gd name="connsiteY2" fmla="*/ 83395 h 109534"/>
                <a:gd name="connsiteX3" fmla="*/ 17467 w 47633"/>
                <a:gd name="connsiteY3" fmla="*/ 108795 h 109534"/>
                <a:gd name="connsiteX4" fmla="*/ 44455 w 47633"/>
                <a:gd name="connsiteY4" fmla="*/ 53232 h 109534"/>
                <a:gd name="connsiteX5" fmla="*/ 44455 w 47633"/>
                <a:gd name="connsiteY5" fmla="*/ 26245 h 109534"/>
                <a:gd name="connsiteX6" fmla="*/ 5 w 47633"/>
                <a:gd name="connsiteY6" fmla="*/ 845 h 10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33" h="109534">
                  <a:moveTo>
                    <a:pt x="5" y="845"/>
                  </a:moveTo>
                  <a:cubicBezTo>
                    <a:pt x="-524" y="6137"/>
                    <a:pt x="34666" y="44237"/>
                    <a:pt x="41280" y="57995"/>
                  </a:cubicBezTo>
                  <a:cubicBezTo>
                    <a:pt x="47894" y="71753"/>
                    <a:pt x="43661" y="74928"/>
                    <a:pt x="39692" y="83395"/>
                  </a:cubicBezTo>
                  <a:cubicBezTo>
                    <a:pt x="35723" y="91862"/>
                    <a:pt x="16673" y="113822"/>
                    <a:pt x="17467" y="108795"/>
                  </a:cubicBezTo>
                  <a:cubicBezTo>
                    <a:pt x="18261" y="103768"/>
                    <a:pt x="39957" y="66990"/>
                    <a:pt x="44455" y="53232"/>
                  </a:cubicBezTo>
                  <a:cubicBezTo>
                    <a:pt x="48953" y="39474"/>
                    <a:pt x="48424" y="36034"/>
                    <a:pt x="44455" y="26245"/>
                  </a:cubicBezTo>
                  <a:cubicBezTo>
                    <a:pt x="40486" y="16456"/>
                    <a:pt x="534" y="-4447"/>
                    <a:pt x="5" y="8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AC266505-75C0-48A4-90CB-D2F4A80FD0D0}"/>
                </a:ext>
              </a:extLst>
            </p:cNvPr>
            <p:cNvSpPr/>
            <p:nvPr/>
          </p:nvSpPr>
          <p:spPr>
            <a:xfrm>
              <a:off x="7802484" y="5690765"/>
              <a:ext cx="46967" cy="124035"/>
            </a:xfrm>
            <a:custGeom>
              <a:avLst/>
              <a:gdLst>
                <a:gd name="connsiteX0" fmla="*/ 35004 w 46967"/>
                <a:gd name="connsiteY0" fmla="*/ 3 h 124035"/>
                <a:gd name="connsiteX1" fmla="*/ 79 w 46967"/>
                <a:gd name="connsiteY1" fmla="*/ 71441 h 124035"/>
                <a:gd name="connsiteX2" fmla="*/ 46116 w 46967"/>
                <a:gd name="connsiteY2" fmla="*/ 123828 h 124035"/>
                <a:gd name="connsiteX3" fmla="*/ 30241 w 46967"/>
                <a:gd name="connsiteY3" fmla="*/ 88903 h 124035"/>
                <a:gd name="connsiteX4" fmla="*/ 33416 w 46967"/>
                <a:gd name="connsiteY4" fmla="*/ 68266 h 124035"/>
                <a:gd name="connsiteX5" fmla="*/ 35004 w 46967"/>
                <a:gd name="connsiteY5" fmla="*/ 3 h 1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67" h="124035">
                  <a:moveTo>
                    <a:pt x="35004" y="3"/>
                  </a:moveTo>
                  <a:cubicBezTo>
                    <a:pt x="29448" y="532"/>
                    <a:pt x="-1773" y="50804"/>
                    <a:pt x="79" y="71441"/>
                  </a:cubicBezTo>
                  <a:cubicBezTo>
                    <a:pt x="1931" y="92079"/>
                    <a:pt x="41089" y="120918"/>
                    <a:pt x="46116" y="123828"/>
                  </a:cubicBezTo>
                  <a:cubicBezTo>
                    <a:pt x="51143" y="126738"/>
                    <a:pt x="32358" y="98163"/>
                    <a:pt x="30241" y="88903"/>
                  </a:cubicBezTo>
                  <a:cubicBezTo>
                    <a:pt x="28124" y="79643"/>
                    <a:pt x="32887" y="80172"/>
                    <a:pt x="33416" y="68266"/>
                  </a:cubicBezTo>
                  <a:cubicBezTo>
                    <a:pt x="33945" y="56360"/>
                    <a:pt x="40560" y="-526"/>
                    <a:pt x="35004" y="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F364DCE2-164A-4AAA-A23C-2C4633CE3C2E}"/>
                </a:ext>
              </a:extLst>
            </p:cNvPr>
            <p:cNvSpPr/>
            <p:nvPr/>
          </p:nvSpPr>
          <p:spPr>
            <a:xfrm>
              <a:off x="685793" y="4807338"/>
              <a:ext cx="29882" cy="261522"/>
            </a:xfrm>
            <a:custGeom>
              <a:avLst/>
              <a:gdLst>
                <a:gd name="connsiteX0" fmla="*/ 25407 w 29882"/>
                <a:gd name="connsiteY0" fmla="*/ 780 h 261522"/>
                <a:gd name="connsiteX1" fmla="*/ 28582 w 29882"/>
                <a:gd name="connsiteY1" fmla="*/ 250018 h 261522"/>
                <a:gd name="connsiteX2" fmla="*/ 11120 w 29882"/>
                <a:gd name="connsiteY2" fmla="*/ 215093 h 261522"/>
                <a:gd name="connsiteX3" fmla="*/ 7 w 29882"/>
                <a:gd name="connsiteY3" fmla="*/ 172230 h 261522"/>
                <a:gd name="connsiteX4" fmla="*/ 25407 w 29882"/>
                <a:gd name="connsiteY4" fmla="*/ 780 h 26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2" h="261522">
                  <a:moveTo>
                    <a:pt x="25407" y="780"/>
                  </a:moveTo>
                  <a:cubicBezTo>
                    <a:pt x="30170" y="13745"/>
                    <a:pt x="30963" y="214299"/>
                    <a:pt x="28582" y="250018"/>
                  </a:cubicBezTo>
                  <a:cubicBezTo>
                    <a:pt x="26201" y="285737"/>
                    <a:pt x="15882" y="228058"/>
                    <a:pt x="11120" y="215093"/>
                  </a:cubicBezTo>
                  <a:cubicBezTo>
                    <a:pt x="6357" y="202128"/>
                    <a:pt x="-258" y="204245"/>
                    <a:pt x="7" y="172230"/>
                  </a:cubicBezTo>
                  <a:cubicBezTo>
                    <a:pt x="271" y="140215"/>
                    <a:pt x="20644" y="-12185"/>
                    <a:pt x="25407" y="78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5D9A5252-547D-4B27-A998-35D606D0556B}"/>
                </a:ext>
              </a:extLst>
            </p:cNvPr>
            <p:cNvSpPr/>
            <p:nvPr/>
          </p:nvSpPr>
          <p:spPr>
            <a:xfrm>
              <a:off x="712638" y="4812814"/>
              <a:ext cx="184887" cy="263254"/>
            </a:xfrm>
            <a:custGeom>
              <a:avLst/>
              <a:gdLst>
                <a:gd name="connsiteX0" fmla="*/ 150 w 184887"/>
                <a:gd name="connsiteY0" fmla="*/ 67 h 263254"/>
                <a:gd name="connsiteX1" fmla="*/ 133500 w 184887"/>
                <a:gd name="connsiteY1" fmla="*/ 28642 h 263254"/>
                <a:gd name="connsiteX2" fmla="*/ 170012 w 184887"/>
                <a:gd name="connsiteY2" fmla="*/ 109604 h 263254"/>
                <a:gd name="connsiteX3" fmla="*/ 170012 w 184887"/>
                <a:gd name="connsiteY3" fmla="*/ 201679 h 263254"/>
                <a:gd name="connsiteX4" fmla="*/ 122387 w 184887"/>
                <a:gd name="connsiteY4" fmla="*/ 250892 h 263254"/>
                <a:gd name="connsiteX5" fmla="*/ 20787 w 184887"/>
                <a:gd name="connsiteY5" fmla="*/ 262004 h 263254"/>
                <a:gd name="connsiteX6" fmla="*/ 135087 w 184887"/>
                <a:gd name="connsiteY6" fmla="*/ 228667 h 263254"/>
                <a:gd name="connsiteX7" fmla="*/ 165250 w 184887"/>
                <a:gd name="connsiteY7" fmla="*/ 185804 h 263254"/>
                <a:gd name="connsiteX8" fmla="*/ 184300 w 184887"/>
                <a:gd name="connsiteY8" fmla="*/ 108017 h 263254"/>
                <a:gd name="connsiteX9" fmla="*/ 162075 w 184887"/>
                <a:gd name="connsiteY9" fmla="*/ 34992 h 263254"/>
                <a:gd name="connsiteX10" fmla="*/ 150 w 184887"/>
                <a:gd name="connsiteY10" fmla="*/ 67 h 26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887" h="263254">
                  <a:moveTo>
                    <a:pt x="150" y="67"/>
                  </a:moveTo>
                  <a:cubicBezTo>
                    <a:pt x="-4612" y="-991"/>
                    <a:pt x="105190" y="10386"/>
                    <a:pt x="133500" y="28642"/>
                  </a:cubicBezTo>
                  <a:cubicBezTo>
                    <a:pt x="161810" y="46898"/>
                    <a:pt x="163927" y="80765"/>
                    <a:pt x="170012" y="109604"/>
                  </a:cubicBezTo>
                  <a:cubicBezTo>
                    <a:pt x="176097" y="138444"/>
                    <a:pt x="177949" y="178131"/>
                    <a:pt x="170012" y="201679"/>
                  </a:cubicBezTo>
                  <a:cubicBezTo>
                    <a:pt x="162075" y="225227"/>
                    <a:pt x="147258" y="240838"/>
                    <a:pt x="122387" y="250892"/>
                  </a:cubicBezTo>
                  <a:cubicBezTo>
                    <a:pt x="97516" y="260946"/>
                    <a:pt x="18670" y="265708"/>
                    <a:pt x="20787" y="262004"/>
                  </a:cubicBezTo>
                  <a:cubicBezTo>
                    <a:pt x="22904" y="258300"/>
                    <a:pt x="111010" y="241367"/>
                    <a:pt x="135087" y="228667"/>
                  </a:cubicBezTo>
                  <a:cubicBezTo>
                    <a:pt x="159164" y="215967"/>
                    <a:pt x="157048" y="205912"/>
                    <a:pt x="165250" y="185804"/>
                  </a:cubicBezTo>
                  <a:cubicBezTo>
                    <a:pt x="173452" y="165696"/>
                    <a:pt x="184829" y="133152"/>
                    <a:pt x="184300" y="108017"/>
                  </a:cubicBezTo>
                  <a:cubicBezTo>
                    <a:pt x="183771" y="82882"/>
                    <a:pt x="191708" y="54042"/>
                    <a:pt x="162075" y="34992"/>
                  </a:cubicBezTo>
                  <a:cubicBezTo>
                    <a:pt x="132442" y="15942"/>
                    <a:pt x="4912" y="1125"/>
                    <a:pt x="150" y="6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8EF86440-4EBA-46C4-B75A-8FA0BB9A1706}"/>
                </a:ext>
              </a:extLst>
            </p:cNvPr>
            <p:cNvSpPr/>
            <p:nvPr/>
          </p:nvSpPr>
          <p:spPr>
            <a:xfrm>
              <a:off x="759897" y="4871613"/>
              <a:ext cx="71928" cy="135650"/>
            </a:xfrm>
            <a:custGeom>
              <a:avLst/>
              <a:gdLst>
                <a:gd name="connsiteX0" fmla="*/ 2103 w 71928"/>
                <a:gd name="connsiteY0" fmla="*/ 5 h 135650"/>
                <a:gd name="connsiteX1" fmla="*/ 13216 w 71928"/>
                <a:gd name="connsiteY1" fmla="*/ 103193 h 135650"/>
                <a:gd name="connsiteX2" fmla="*/ 16391 w 71928"/>
                <a:gd name="connsiteY2" fmla="*/ 127005 h 135650"/>
                <a:gd name="connsiteX3" fmla="*/ 60841 w 71928"/>
                <a:gd name="connsiteY3" fmla="*/ 111130 h 135650"/>
                <a:gd name="connsiteX4" fmla="*/ 70366 w 71928"/>
                <a:gd name="connsiteY4" fmla="*/ 84143 h 135650"/>
                <a:gd name="connsiteX5" fmla="*/ 35441 w 71928"/>
                <a:gd name="connsiteY5" fmla="*/ 134943 h 135650"/>
                <a:gd name="connsiteX6" fmla="*/ 3691 w 71928"/>
                <a:gd name="connsiteY6" fmla="*/ 107955 h 135650"/>
                <a:gd name="connsiteX7" fmla="*/ 2103 w 71928"/>
                <a:gd name="connsiteY7" fmla="*/ 5 h 1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28" h="135650">
                  <a:moveTo>
                    <a:pt x="2103" y="5"/>
                  </a:moveTo>
                  <a:cubicBezTo>
                    <a:pt x="3691" y="-789"/>
                    <a:pt x="10835" y="82026"/>
                    <a:pt x="13216" y="103193"/>
                  </a:cubicBezTo>
                  <a:cubicBezTo>
                    <a:pt x="15597" y="124360"/>
                    <a:pt x="8454" y="125682"/>
                    <a:pt x="16391" y="127005"/>
                  </a:cubicBezTo>
                  <a:cubicBezTo>
                    <a:pt x="24329" y="128328"/>
                    <a:pt x="51845" y="118274"/>
                    <a:pt x="60841" y="111130"/>
                  </a:cubicBezTo>
                  <a:cubicBezTo>
                    <a:pt x="69837" y="103986"/>
                    <a:pt x="74599" y="80174"/>
                    <a:pt x="70366" y="84143"/>
                  </a:cubicBezTo>
                  <a:cubicBezTo>
                    <a:pt x="66133" y="88112"/>
                    <a:pt x="46553" y="130974"/>
                    <a:pt x="35441" y="134943"/>
                  </a:cubicBezTo>
                  <a:cubicBezTo>
                    <a:pt x="24329" y="138912"/>
                    <a:pt x="9776" y="125682"/>
                    <a:pt x="3691" y="107955"/>
                  </a:cubicBezTo>
                  <a:cubicBezTo>
                    <a:pt x="-2394" y="90228"/>
                    <a:pt x="515" y="799"/>
                    <a:pt x="2103" y="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0E666BDC-6523-4258-B3FB-5FDF251B6D3B}"/>
                </a:ext>
              </a:extLst>
            </p:cNvPr>
            <p:cNvSpPr/>
            <p:nvPr/>
          </p:nvSpPr>
          <p:spPr>
            <a:xfrm>
              <a:off x="760389" y="4870708"/>
              <a:ext cx="74750" cy="100987"/>
            </a:xfrm>
            <a:custGeom>
              <a:avLst/>
              <a:gdLst>
                <a:gd name="connsiteX0" fmla="*/ 24 w 74750"/>
                <a:gd name="connsiteY0" fmla="*/ 910 h 100987"/>
                <a:gd name="connsiteX1" fmla="*/ 69874 w 74750"/>
                <a:gd name="connsiteY1" fmla="*/ 39010 h 100987"/>
                <a:gd name="connsiteX2" fmla="*/ 68286 w 74750"/>
                <a:gd name="connsiteY2" fmla="*/ 100923 h 100987"/>
                <a:gd name="connsiteX3" fmla="*/ 74636 w 74750"/>
                <a:gd name="connsiteY3" fmla="*/ 50123 h 100987"/>
                <a:gd name="connsiteX4" fmla="*/ 61936 w 74750"/>
                <a:gd name="connsiteY4" fmla="*/ 15198 h 100987"/>
                <a:gd name="connsiteX5" fmla="*/ 24 w 74750"/>
                <a:gd name="connsiteY5" fmla="*/ 910 h 10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50" h="100987">
                  <a:moveTo>
                    <a:pt x="24" y="910"/>
                  </a:moveTo>
                  <a:cubicBezTo>
                    <a:pt x="1347" y="4879"/>
                    <a:pt x="58497" y="22341"/>
                    <a:pt x="69874" y="39010"/>
                  </a:cubicBezTo>
                  <a:cubicBezTo>
                    <a:pt x="81251" y="55679"/>
                    <a:pt x="67492" y="99071"/>
                    <a:pt x="68286" y="100923"/>
                  </a:cubicBezTo>
                  <a:cubicBezTo>
                    <a:pt x="69080" y="102775"/>
                    <a:pt x="75694" y="64410"/>
                    <a:pt x="74636" y="50123"/>
                  </a:cubicBezTo>
                  <a:cubicBezTo>
                    <a:pt x="73578" y="35836"/>
                    <a:pt x="73313" y="23665"/>
                    <a:pt x="61936" y="15198"/>
                  </a:cubicBezTo>
                  <a:cubicBezTo>
                    <a:pt x="50559" y="6731"/>
                    <a:pt x="-1299" y="-3059"/>
                    <a:pt x="24" y="91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B8E84A05-3FE9-43F2-9FC6-9A03FAF54AF4}"/>
                </a:ext>
              </a:extLst>
            </p:cNvPr>
            <p:cNvSpPr/>
            <p:nvPr/>
          </p:nvSpPr>
          <p:spPr>
            <a:xfrm>
              <a:off x="898501" y="4884291"/>
              <a:ext cx="79415" cy="190255"/>
            </a:xfrm>
            <a:custGeom>
              <a:avLst/>
              <a:gdLst>
                <a:gd name="connsiteX0" fmla="*/ 50824 w 79415"/>
                <a:gd name="connsiteY0" fmla="*/ 27 h 190255"/>
                <a:gd name="connsiteX1" fmla="*/ 9549 w 79415"/>
                <a:gd name="connsiteY1" fmla="*/ 98452 h 190255"/>
                <a:gd name="connsiteX2" fmla="*/ 79399 w 79415"/>
                <a:gd name="connsiteY2" fmla="*/ 188940 h 190255"/>
                <a:gd name="connsiteX3" fmla="*/ 15899 w 79415"/>
                <a:gd name="connsiteY3" fmla="*/ 149252 h 190255"/>
                <a:gd name="connsiteX4" fmla="*/ 1612 w 79415"/>
                <a:gd name="connsiteY4" fmla="*/ 107977 h 190255"/>
                <a:gd name="connsiteX5" fmla="*/ 50824 w 79415"/>
                <a:gd name="connsiteY5" fmla="*/ 27 h 19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15" h="190255">
                  <a:moveTo>
                    <a:pt x="50824" y="27"/>
                  </a:moveTo>
                  <a:cubicBezTo>
                    <a:pt x="52147" y="-1560"/>
                    <a:pt x="4787" y="66967"/>
                    <a:pt x="9549" y="98452"/>
                  </a:cubicBezTo>
                  <a:cubicBezTo>
                    <a:pt x="14311" y="129937"/>
                    <a:pt x="78341" y="180473"/>
                    <a:pt x="79399" y="188940"/>
                  </a:cubicBezTo>
                  <a:cubicBezTo>
                    <a:pt x="80457" y="197407"/>
                    <a:pt x="28863" y="162746"/>
                    <a:pt x="15899" y="149252"/>
                  </a:cubicBezTo>
                  <a:cubicBezTo>
                    <a:pt x="2935" y="135758"/>
                    <a:pt x="-3150" y="131525"/>
                    <a:pt x="1612" y="107977"/>
                  </a:cubicBezTo>
                  <a:cubicBezTo>
                    <a:pt x="6374" y="84429"/>
                    <a:pt x="49501" y="1614"/>
                    <a:pt x="50824" y="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9E7F6884-5AD1-4B16-A7F5-ABE65D0D8678}"/>
                </a:ext>
              </a:extLst>
            </p:cNvPr>
            <p:cNvSpPr/>
            <p:nvPr/>
          </p:nvSpPr>
          <p:spPr>
            <a:xfrm>
              <a:off x="924258" y="4870822"/>
              <a:ext cx="139563" cy="196060"/>
            </a:xfrm>
            <a:custGeom>
              <a:avLst/>
              <a:gdLst>
                <a:gd name="connsiteX0" fmla="*/ 2842 w 139563"/>
                <a:gd name="connsiteY0" fmla="*/ 67471 h 196060"/>
                <a:gd name="connsiteX1" fmla="*/ 72692 w 139563"/>
                <a:gd name="connsiteY1" fmla="*/ 13496 h 196060"/>
                <a:gd name="connsiteX2" fmla="*/ 104442 w 139563"/>
                <a:gd name="connsiteY2" fmla="*/ 45246 h 196060"/>
                <a:gd name="connsiteX3" fmla="*/ 117142 w 139563"/>
                <a:gd name="connsiteY3" fmla="*/ 146846 h 196060"/>
                <a:gd name="connsiteX4" fmla="*/ 88567 w 139563"/>
                <a:gd name="connsiteY4" fmla="*/ 196059 h 196060"/>
                <a:gd name="connsiteX5" fmla="*/ 126667 w 139563"/>
                <a:gd name="connsiteY5" fmla="*/ 148434 h 196060"/>
                <a:gd name="connsiteX6" fmla="*/ 137780 w 139563"/>
                <a:gd name="connsiteY6" fmla="*/ 86521 h 196060"/>
                <a:gd name="connsiteX7" fmla="*/ 93330 w 139563"/>
                <a:gd name="connsiteY7" fmla="*/ 3971 h 196060"/>
                <a:gd name="connsiteX8" fmla="*/ 20305 w 139563"/>
                <a:gd name="connsiteY8" fmla="*/ 16671 h 196060"/>
                <a:gd name="connsiteX9" fmla="*/ 2842 w 139563"/>
                <a:gd name="connsiteY9" fmla="*/ 67471 h 1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563" h="196060">
                  <a:moveTo>
                    <a:pt x="2842" y="67471"/>
                  </a:moveTo>
                  <a:cubicBezTo>
                    <a:pt x="11573" y="66942"/>
                    <a:pt x="55759" y="17200"/>
                    <a:pt x="72692" y="13496"/>
                  </a:cubicBezTo>
                  <a:cubicBezTo>
                    <a:pt x="89625" y="9792"/>
                    <a:pt x="97034" y="23021"/>
                    <a:pt x="104442" y="45246"/>
                  </a:cubicBezTo>
                  <a:cubicBezTo>
                    <a:pt x="111850" y="67471"/>
                    <a:pt x="119788" y="121711"/>
                    <a:pt x="117142" y="146846"/>
                  </a:cubicBezTo>
                  <a:cubicBezTo>
                    <a:pt x="114496" y="171982"/>
                    <a:pt x="86980" y="195794"/>
                    <a:pt x="88567" y="196059"/>
                  </a:cubicBezTo>
                  <a:cubicBezTo>
                    <a:pt x="90155" y="196324"/>
                    <a:pt x="118465" y="166690"/>
                    <a:pt x="126667" y="148434"/>
                  </a:cubicBezTo>
                  <a:cubicBezTo>
                    <a:pt x="134869" y="130178"/>
                    <a:pt x="143336" y="110598"/>
                    <a:pt x="137780" y="86521"/>
                  </a:cubicBezTo>
                  <a:cubicBezTo>
                    <a:pt x="132224" y="62444"/>
                    <a:pt x="112909" y="15613"/>
                    <a:pt x="93330" y="3971"/>
                  </a:cubicBezTo>
                  <a:cubicBezTo>
                    <a:pt x="73751" y="-7671"/>
                    <a:pt x="33534" y="9263"/>
                    <a:pt x="20305" y="16671"/>
                  </a:cubicBezTo>
                  <a:cubicBezTo>
                    <a:pt x="7076" y="24079"/>
                    <a:pt x="-5889" y="68000"/>
                    <a:pt x="2842" y="674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B7784FD5-F638-4379-886A-76767D33BAA7}"/>
                </a:ext>
              </a:extLst>
            </p:cNvPr>
            <p:cNvSpPr/>
            <p:nvPr/>
          </p:nvSpPr>
          <p:spPr>
            <a:xfrm>
              <a:off x="964915" y="4947798"/>
              <a:ext cx="64404" cy="55042"/>
            </a:xfrm>
            <a:custGeom>
              <a:avLst/>
              <a:gdLst>
                <a:gd name="connsiteX0" fmla="*/ 285 w 64404"/>
                <a:gd name="connsiteY0" fmla="*/ 20 h 55042"/>
                <a:gd name="connsiteX1" fmla="*/ 63785 w 64404"/>
                <a:gd name="connsiteY1" fmla="*/ 30183 h 55042"/>
                <a:gd name="connsiteX2" fmla="*/ 32035 w 64404"/>
                <a:gd name="connsiteY2" fmla="*/ 53995 h 55042"/>
                <a:gd name="connsiteX3" fmla="*/ 22510 w 64404"/>
                <a:gd name="connsiteY3" fmla="*/ 49233 h 55042"/>
                <a:gd name="connsiteX4" fmla="*/ 38385 w 64404"/>
                <a:gd name="connsiteY4" fmla="*/ 34945 h 55042"/>
                <a:gd name="connsiteX5" fmla="*/ 285 w 64404"/>
                <a:gd name="connsiteY5" fmla="*/ 20 h 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404" h="55042">
                  <a:moveTo>
                    <a:pt x="285" y="20"/>
                  </a:moveTo>
                  <a:cubicBezTo>
                    <a:pt x="4518" y="-774"/>
                    <a:pt x="58493" y="21187"/>
                    <a:pt x="63785" y="30183"/>
                  </a:cubicBezTo>
                  <a:cubicBezTo>
                    <a:pt x="69077" y="39179"/>
                    <a:pt x="38914" y="50820"/>
                    <a:pt x="32035" y="53995"/>
                  </a:cubicBezTo>
                  <a:cubicBezTo>
                    <a:pt x="25156" y="57170"/>
                    <a:pt x="21452" y="52408"/>
                    <a:pt x="22510" y="49233"/>
                  </a:cubicBezTo>
                  <a:cubicBezTo>
                    <a:pt x="23568" y="46058"/>
                    <a:pt x="36533" y="42353"/>
                    <a:pt x="38385" y="34945"/>
                  </a:cubicBezTo>
                  <a:cubicBezTo>
                    <a:pt x="40237" y="27537"/>
                    <a:pt x="-3948" y="814"/>
                    <a:pt x="285" y="2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A4F57641-D714-4C17-A875-6EA5B727F6A9}"/>
                </a:ext>
              </a:extLst>
            </p:cNvPr>
            <p:cNvSpPr/>
            <p:nvPr/>
          </p:nvSpPr>
          <p:spPr>
            <a:xfrm>
              <a:off x="1066623" y="4887355"/>
              <a:ext cx="49516" cy="187992"/>
            </a:xfrm>
            <a:custGeom>
              <a:avLst/>
              <a:gdLst>
                <a:gd name="connsiteX0" fmla="*/ 9702 w 49516"/>
                <a:gd name="connsiteY0" fmla="*/ 138 h 187992"/>
                <a:gd name="connsiteX1" fmla="*/ 9702 w 49516"/>
                <a:gd name="connsiteY1" fmla="*/ 157301 h 187992"/>
                <a:gd name="connsiteX2" fmla="*/ 46215 w 49516"/>
                <a:gd name="connsiteY2" fmla="*/ 185876 h 187992"/>
                <a:gd name="connsiteX3" fmla="*/ 47802 w 49516"/>
                <a:gd name="connsiteY3" fmla="*/ 185876 h 187992"/>
                <a:gd name="connsiteX4" fmla="*/ 9702 w 49516"/>
                <a:gd name="connsiteY4" fmla="*/ 176351 h 187992"/>
                <a:gd name="connsiteX5" fmla="*/ 177 w 49516"/>
                <a:gd name="connsiteY5" fmla="*/ 130313 h 187992"/>
                <a:gd name="connsiteX6" fmla="*/ 9702 w 49516"/>
                <a:gd name="connsiteY6" fmla="*/ 138 h 18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16" h="187992">
                  <a:moveTo>
                    <a:pt x="9702" y="138"/>
                  </a:moveTo>
                  <a:cubicBezTo>
                    <a:pt x="11290" y="4636"/>
                    <a:pt x="3617" y="126345"/>
                    <a:pt x="9702" y="157301"/>
                  </a:cubicBezTo>
                  <a:cubicBezTo>
                    <a:pt x="15787" y="188257"/>
                    <a:pt x="39865" y="181114"/>
                    <a:pt x="46215" y="185876"/>
                  </a:cubicBezTo>
                  <a:cubicBezTo>
                    <a:pt x="52565" y="190638"/>
                    <a:pt x="47802" y="185876"/>
                    <a:pt x="47802" y="185876"/>
                  </a:cubicBezTo>
                  <a:cubicBezTo>
                    <a:pt x="41717" y="184289"/>
                    <a:pt x="17639" y="185611"/>
                    <a:pt x="9702" y="176351"/>
                  </a:cubicBezTo>
                  <a:cubicBezTo>
                    <a:pt x="1765" y="167091"/>
                    <a:pt x="1764" y="158888"/>
                    <a:pt x="177" y="130313"/>
                  </a:cubicBezTo>
                  <a:cubicBezTo>
                    <a:pt x="-1411" y="101738"/>
                    <a:pt x="8114" y="-4360"/>
                    <a:pt x="9702" y="1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6B72CA02-FECB-4E76-ABCF-209EA2E05629}"/>
                </a:ext>
              </a:extLst>
            </p:cNvPr>
            <p:cNvSpPr/>
            <p:nvPr/>
          </p:nvSpPr>
          <p:spPr>
            <a:xfrm>
              <a:off x="1073668" y="4884259"/>
              <a:ext cx="233489" cy="198271"/>
            </a:xfrm>
            <a:custGeom>
              <a:avLst/>
              <a:gdLst>
                <a:gd name="connsiteX0" fmla="*/ 1070 w 233489"/>
                <a:gd name="connsiteY0" fmla="*/ 59 h 198271"/>
                <a:gd name="connsiteX1" fmla="*/ 59807 w 233489"/>
                <a:gd name="connsiteY1" fmla="*/ 14347 h 198271"/>
                <a:gd name="connsiteX2" fmla="*/ 88382 w 233489"/>
                <a:gd name="connsiteY2" fmla="*/ 59 h 198271"/>
                <a:gd name="connsiteX3" fmla="*/ 134420 w 233489"/>
                <a:gd name="connsiteY3" fmla="*/ 9584 h 198271"/>
                <a:gd name="connsiteX4" fmla="*/ 166170 w 233489"/>
                <a:gd name="connsiteY4" fmla="*/ 17522 h 198271"/>
                <a:gd name="connsiteX5" fmla="*/ 194745 w 233489"/>
                <a:gd name="connsiteY5" fmla="*/ 4822 h 198271"/>
                <a:gd name="connsiteX6" fmla="*/ 221732 w 233489"/>
                <a:gd name="connsiteY6" fmla="*/ 20697 h 198271"/>
                <a:gd name="connsiteX7" fmla="*/ 231257 w 233489"/>
                <a:gd name="connsiteY7" fmla="*/ 100072 h 198271"/>
                <a:gd name="connsiteX8" fmla="*/ 229670 w 233489"/>
                <a:gd name="connsiteY8" fmla="*/ 182622 h 198271"/>
                <a:gd name="connsiteX9" fmla="*/ 191570 w 233489"/>
                <a:gd name="connsiteY9" fmla="*/ 195322 h 198271"/>
                <a:gd name="connsiteX10" fmla="*/ 223320 w 233489"/>
                <a:gd name="connsiteY10" fmla="*/ 146109 h 198271"/>
                <a:gd name="connsiteX11" fmla="*/ 228082 w 233489"/>
                <a:gd name="connsiteY11" fmla="*/ 71497 h 198271"/>
                <a:gd name="connsiteX12" fmla="*/ 201095 w 233489"/>
                <a:gd name="connsiteY12" fmla="*/ 12759 h 198271"/>
                <a:gd name="connsiteX13" fmla="*/ 185220 w 233489"/>
                <a:gd name="connsiteY13" fmla="*/ 3234 h 198271"/>
                <a:gd name="connsiteX14" fmla="*/ 115370 w 233489"/>
                <a:gd name="connsiteY14" fmla="*/ 20697 h 198271"/>
                <a:gd name="connsiteX15" fmla="*/ 1070 w 233489"/>
                <a:gd name="connsiteY15" fmla="*/ 59 h 19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3489" h="198271">
                  <a:moveTo>
                    <a:pt x="1070" y="59"/>
                  </a:moveTo>
                  <a:cubicBezTo>
                    <a:pt x="-8190" y="-999"/>
                    <a:pt x="45255" y="14347"/>
                    <a:pt x="59807" y="14347"/>
                  </a:cubicBezTo>
                  <a:cubicBezTo>
                    <a:pt x="74359" y="14347"/>
                    <a:pt x="75947" y="853"/>
                    <a:pt x="88382" y="59"/>
                  </a:cubicBezTo>
                  <a:cubicBezTo>
                    <a:pt x="100817" y="-735"/>
                    <a:pt x="121455" y="6674"/>
                    <a:pt x="134420" y="9584"/>
                  </a:cubicBezTo>
                  <a:cubicBezTo>
                    <a:pt x="147385" y="12495"/>
                    <a:pt x="156116" y="18316"/>
                    <a:pt x="166170" y="17522"/>
                  </a:cubicBezTo>
                  <a:cubicBezTo>
                    <a:pt x="176224" y="16728"/>
                    <a:pt x="185485" y="4293"/>
                    <a:pt x="194745" y="4822"/>
                  </a:cubicBezTo>
                  <a:cubicBezTo>
                    <a:pt x="204005" y="5351"/>
                    <a:pt x="215647" y="4822"/>
                    <a:pt x="221732" y="20697"/>
                  </a:cubicBezTo>
                  <a:cubicBezTo>
                    <a:pt x="227817" y="36572"/>
                    <a:pt x="229934" y="73085"/>
                    <a:pt x="231257" y="100072"/>
                  </a:cubicBezTo>
                  <a:cubicBezTo>
                    <a:pt x="232580" y="127059"/>
                    <a:pt x="236284" y="166747"/>
                    <a:pt x="229670" y="182622"/>
                  </a:cubicBezTo>
                  <a:cubicBezTo>
                    <a:pt x="223056" y="198497"/>
                    <a:pt x="192628" y="201408"/>
                    <a:pt x="191570" y="195322"/>
                  </a:cubicBezTo>
                  <a:cubicBezTo>
                    <a:pt x="190512" y="189237"/>
                    <a:pt x="217235" y="166746"/>
                    <a:pt x="223320" y="146109"/>
                  </a:cubicBezTo>
                  <a:cubicBezTo>
                    <a:pt x="229405" y="125472"/>
                    <a:pt x="231786" y="93722"/>
                    <a:pt x="228082" y="71497"/>
                  </a:cubicBezTo>
                  <a:cubicBezTo>
                    <a:pt x="224378" y="49272"/>
                    <a:pt x="208239" y="24136"/>
                    <a:pt x="201095" y="12759"/>
                  </a:cubicBezTo>
                  <a:cubicBezTo>
                    <a:pt x="193951" y="1382"/>
                    <a:pt x="199507" y="1911"/>
                    <a:pt x="185220" y="3234"/>
                  </a:cubicBezTo>
                  <a:cubicBezTo>
                    <a:pt x="170933" y="4557"/>
                    <a:pt x="143680" y="18845"/>
                    <a:pt x="115370" y="20697"/>
                  </a:cubicBezTo>
                  <a:cubicBezTo>
                    <a:pt x="87060" y="22549"/>
                    <a:pt x="10330" y="1117"/>
                    <a:pt x="1070" y="5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F5EA4665-BF52-403B-A5E7-A00C3F93AF2D}"/>
                </a:ext>
              </a:extLst>
            </p:cNvPr>
            <p:cNvSpPr/>
            <p:nvPr/>
          </p:nvSpPr>
          <p:spPr>
            <a:xfrm>
              <a:off x="1117497" y="4958931"/>
              <a:ext cx="6453" cy="93688"/>
            </a:xfrm>
            <a:custGeom>
              <a:avLst/>
              <a:gdLst>
                <a:gd name="connsiteX0" fmla="*/ 6453 w 6453"/>
                <a:gd name="connsiteY0" fmla="*/ 0 h 93688"/>
                <a:gd name="connsiteX1" fmla="*/ 103 w 6453"/>
                <a:gd name="connsiteY1" fmla="*/ 93662 h 93688"/>
                <a:gd name="connsiteX2" fmla="*/ 6453 w 6453"/>
                <a:gd name="connsiteY2" fmla="*/ 0 h 9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93688">
                  <a:moveTo>
                    <a:pt x="6453" y="0"/>
                  </a:moveTo>
                  <a:cubicBezTo>
                    <a:pt x="6453" y="0"/>
                    <a:pt x="1161" y="91810"/>
                    <a:pt x="103" y="93662"/>
                  </a:cubicBezTo>
                  <a:cubicBezTo>
                    <a:pt x="-955" y="95514"/>
                    <a:pt x="6453" y="0"/>
                    <a:pt x="6453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FFB87278-54E0-4A37-AF3A-79E295EF35CA}"/>
                </a:ext>
              </a:extLst>
            </p:cNvPr>
            <p:cNvSpPr/>
            <p:nvPr/>
          </p:nvSpPr>
          <p:spPr>
            <a:xfrm>
              <a:off x="1139955" y="4950764"/>
              <a:ext cx="48959" cy="119570"/>
            </a:xfrm>
            <a:custGeom>
              <a:avLst/>
              <a:gdLst>
                <a:gd name="connsiteX0" fmla="*/ 1458 w 48959"/>
                <a:gd name="connsiteY0" fmla="*/ 229 h 119570"/>
                <a:gd name="connsiteX1" fmla="*/ 14158 w 48959"/>
                <a:gd name="connsiteY1" fmla="*/ 52617 h 119570"/>
                <a:gd name="connsiteX2" fmla="*/ 41145 w 48959"/>
                <a:gd name="connsiteY2" fmla="*/ 119292 h 119570"/>
                <a:gd name="connsiteX3" fmla="*/ 47495 w 48959"/>
                <a:gd name="connsiteY3" fmla="*/ 73254 h 119570"/>
                <a:gd name="connsiteX4" fmla="*/ 1458 w 48959"/>
                <a:gd name="connsiteY4" fmla="*/ 229 h 1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9" h="119570">
                  <a:moveTo>
                    <a:pt x="1458" y="229"/>
                  </a:moveTo>
                  <a:cubicBezTo>
                    <a:pt x="-4098" y="-3210"/>
                    <a:pt x="7543" y="32773"/>
                    <a:pt x="14158" y="52617"/>
                  </a:cubicBezTo>
                  <a:cubicBezTo>
                    <a:pt x="20773" y="72461"/>
                    <a:pt x="35589" y="115853"/>
                    <a:pt x="41145" y="119292"/>
                  </a:cubicBezTo>
                  <a:cubicBezTo>
                    <a:pt x="46701" y="122731"/>
                    <a:pt x="51464" y="93627"/>
                    <a:pt x="47495" y="73254"/>
                  </a:cubicBezTo>
                  <a:cubicBezTo>
                    <a:pt x="43526" y="52881"/>
                    <a:pt x="7014" y="3668"/>
                    <a:pt x="1458" y="2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71504297-A152-4C00-B9F5-CE3D5F0EB47D}"/>
                </a:ext>
              </a:extLst>
            </p:cNvPr>
            <p:cNvSpPr/>
            <p:nvPr/>
          </p:nvSpPr>
          <p:spPr>
            <a:xfrm>
              <a:off x="1211258" y="4947677"/>
              <a:ext cx="9537" cy="136117"/>
            </a:xfrm>
            <a:custGeom>
              <a:avLst/>
              <a:gdLst>
                <a:gd name="connsiteX0" fmla="*/ 9530 w 9537"/>
                <a:gd name="connsiteY0" fmla="*/ 141 h 136117"/>
                <a:gd name="connsiteX1" fmla="*/ 1592 w 9537"/>
                <a:gd name="connsiteY1" fmla="*/ 130316 h 136117"/>
                <a:gd name="connsiteX2" fmla="*/ 5 w 9537"/>
                <a:gd name="connsiteY2" fmla="*/ 104916 h 136117"/>
                <a:gd name="connsiteX3" fmla="*/ 9530 w 9537"/>
                <a:gd name="connsiteY3" fmla="*/ 141 h 13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7" h="136117">
                  <a:moveTo>
                    <a:pt x="9530" y="141"/>
                  </a:moveTo>
                  <a:cubicBezTo>
                    <a:pt x="9794" y="4374"/>
                    <a:pt x="3179" y="112854"/>
                    <a:pt x="1592" y="130316"/>
                  </a:cubicBezTo>
                  <a:cubicBezTo>
                    <a:pt x="5" y="147778"/>
                    <a:pt x="269" y="121849"/>
                    <a:pt x="5" y="104916"/>
                  </a:cubicBezTo>
                  <a:cubicBezTo>
                    <a:pt x="-260" y="87983"/>
                    <a:pt x="9266" y="-4092"/>
                    <a:pt x="9530" y="1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CDA0B6AD-01DF-4E48-A4B4-3A1C241C2C96}"/>
                </a:ext>
              </a:extLst>
            </p:cNvPr>
            <p:cNvSpPr/>
            <p:nvPr/>
          </p:nvSpPr>
          <p:spPr>
            <a:xfrm>
              <a:off x="1108473" y="4947717"/>
              <a:ext cx="36115" cy="130021"/>
            </a:xfrm>
            <a:custGeom>
              <a:avLst/>
              <a:gdLst>
                <a:gd name="connsiteX0" fmla="*/ 36115 w 36115"/>
                <a:gd name="connsiteY0" fmla="*/ 1689 h 130021"/>
                <a:gd name="connsiteX1" fmla="*/ 10715 w 36115"/>
                <a:gd name="connsiteY1" fmla="*/ 117576 h 130021"/>
                <a:gd name="connsiteX2" fmla="*/ 1190 w 36115"/>
                <a:gd name="connsiteY2" fmla="*/ 123926 h 130021"/>
                <a:gd name="connsiteX3" fmla="*/ 1190 w 36115"/>
                <a:gd name="connsiteY3" fmla="*/ 92176 h 130021"/>
                <a:gd name="connsiteX4" fmla="*/ 10715 w 36115"/>
                <a:gd name="connsiteY4" fmla="*/ 50901 h 130021"/>
                <a:gd name="connsiteX5" fmla="*/ 36115 w 36115"/>
                <a:gd name="connsiteY5" fmla="*/ 1689 h 1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5" h="130021">
                  <a:moveTo>
                    <a:pt x="36115" y="1689"/>
                  </a:moveTo>
                  <a:cubicBezTo>
                    <a:pt x="36115" y="12801"/>
                    <a:pt x="16536" y="97203"/>
                    <a:pt x="10715" y="117576"/>
                  </a:cubicBezTo>
                  <a:cubicBezTo>
                    <a:pt x="4894" y="137949"/>
                    <a:pt x="2777" y="128159"/>
                    <a:pt x="1190" y="123926"/>
                  </a:cubicBezTo>
                  <a:cubicBezTo>
                    <a:pt x="-397" y="119693"/>
                    <a:pt x="-397" y="104347"/>
                    <a:pt x="1190" y="92176"/>
                  </a:cubicBezTo>
                  <a:cubicBezTo>
                    <a:pt x="2777" y="80005"/>
                    <a:pt x="7540" y="64395"/>
                    <a:pt x="10715" y="50901"/>
                  </a:cubicBezTo>
                  <a:cubicBezTo>
                    <a:pt x="13890" y="37407"/>
                    <a:pt x="36115" y="-9423"/>
                    <a:pt x="36115" y="16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3444827F-26ED-4FC8-90A7-F308F1FF4E61}"/>
                </a:ext>
              </a:extLst>
            </p:cNvPr>
            <p:cNvSpPr/>
            <p:nvPr/>
          </p:nvSpPr>
          <p:spPr>
            <a:xfrm>
              <a:off x="1231799" y="4950993"/>
              <a:ext cx="32216" cy="96838"/>
            </a:xfrm>
            <a:custGeom>
              <a:avLst/>
              <a:gdLst>
                <a:gd name="connsiteX0" fmla="*/ 101 w 32216"/>
                <a:gd name="connsiteY0" fmla="*/ 0 h 96838"/>
                <a:gd name="connsiteX1" fmla="*/ 31851 w 32216"/>
                <a:gd name="connsiteY1" fmla="*/ 65088 h 96838"/>
                <a:gd name="connsiteX2" fmla="*/ 17564 w 32216"/>
                <a:gd name="connsiteY2" fmla="*/ 96838 h 96838"/>
                <a:gd name="connsiteX3" fmla="*/ 20739 w 32216"/>
                <a:gd name="connsiteY3" fmla="*/ 65088 h 96838"/>
                <a:gd name="connsiteX4" fmla="*/ 101 w 32216"/>
                <a:gd name="connsiteY4" fmla="*/ 0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16" h="96838">
                  <a:moveTo>
                    <a:pt x="101" y="0"/>
                  </a:moveTo>
                  <a:cubicBezTo>
                    <a:pt x="1953" y="0"/>
                    <a:pt x="28941" y="48948"/>
                    <a:pt x="31851" y="65088"/>
                  </a:cubicBezTo>
                  <a:cubicBezTo>
                    <a:pt x="34761" y="81228"/>
                    <a:pt x="19416" y="96838"/>
                    <a:pt x="17564" y="96838"/>
                  </a:cubicBezTo>
                  <a:cubicBezTo>
                    <a:pt x="15712" y="96838"/>
                    <a:pt x="19152" y="76730"/>
                    <a:pt x="20739" y="65088"/>
                  </a:cubicBezTo>
                  <a:cubicBezTo>
                    <a:pt x="22326" y="53446"/>
                    <a:pt x="-1751" y="0"/>
                    <a:pt x="101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CA98F6F0-0C75-4D5A-827E-C94C3184F36F}"/>
                </a:ext>
              </a:extLst>
            </p:cNvPr>
            <p:cNvSpPr/>
            <p:nvPr/>
          </p:nvSpPr>
          <p:spPr>
            <a:xfrm>
              <a:off x="1320448" y="4893617"/>
              <a:ext cx="53312" cy="201467"/>
            </a:xfrm>
            <a:custGeom>
              <a:avLst/>
              <a:gdLst>
                <a:gd name="connsiteX0" fmla="*/ 6702 w 53312"/>
                <a:gd name="connsiteY0" fmla="*/ 226 h 201467"/>
                <a:gd name="connsiteX1" fmla="*/ 3527 w 53312"/>
                <a:gd name="connsiteY1" fmla="*/ 189139 h 201467"/>
                <a:gd name="connsiteX2" fmla="*/ 52740 w 53312"/>
                <a:gd name="connsiteY2" fmla="*/ 179614 h 201467"/>
                <a:gd name="connsiteX3" fmla="*/ 28927 w 53312"/>
                <a:gd name="connsiteY3" fmla="*/ 151039 h 201467"/>
                <a:gd name="connsiteX4" fmla="*/ 6702 w 53312"/>
                <a:gd name="connsiteY4" fmla="*/ 226 h 20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12" h="201467">
                  <a:moveTo>
                    <a:pt x="6702" y="226"/>
                  </a:moveTo>
                  <a:cubicBezTo>
                    <a:pt x="2469" y="6576"/>
                    <a:pt x="-4146" y="159241"/>
                    <a:pt x="3527" y="189139"/>
                  </a:cubicBezTo>
                  <a:cubicBezTo>
                    <a:pt x="11200" y="219037"/>
                    <a:pt x="48507" y="185964"/>
                    <a:pt x="52740" y="179614"/>
                  </a:cubicBezTo>
                  <a:cubicBezTo>
                    <a:pt x="56973" y="173264"/>
                    <a:pt x="36600" y="179350"/>
                    <a:pt x="28927" y="151039"/>
                  </a:cubicBezTo>
                  <a:cubicBezTo>
                    <a:pt x="21254" y="122728"/>
                    <a:pt x="10935" y="-6124"/>
                    <a:pt x="6702" y="2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5F09CF19-3CC6-4B19-B1C9-BFF984A8B1AE}"/>
                </a:ext>
              </a:extLst>
            </p:cNvPr>
            <p:cNvSpPr/>
            <p:nvPr/>
          </p:nvSpPr>
          <p:spPr>
            <a:xfrm>
              <a:off x="1330325" y="4891888"/>
              <a:ext cx="61130" cy="161771"/>
            </a:xfrm>
            <a:custGeom>
              <a:avLst/>
              <a:gdLst>
                <a:gd name="connsiteX0" fmla="*/ 0 w 61130"/>
                <a:gd name="connsiteY0" fmla="*/ 6718 h 161771"/>
                <a:gd name="connsiteX1" fmla="*/ 60325 w 61130"/>
                <a:gd name="connsiteY1" fmla="*/ 14655 h 161771"/>
                <a:gd name="connsiteX2" fmla="*/ 34925 w 61130"/>
                <a:gd name="connsiteY2" fmla="*/ 160705 h 161771"/>
                <a:gd name="connsiteX3" fmla="*/ 38100 w 61130"/>
                <a:gd name="connsiteY3" fmla="*/ 78155 h 161771"/>
                <a:gd name="connsiteX4" fmla="*/ 58738 w 61130"/>
                <a:gd name="connsiteY4" fmla="*/ 28943 h 161771"/>
                <a:gd name="connsiteX5" fmla="*/ 0 w 61130"/>
                <a:gd name="connsiteY5" fmla="*/ 6718 h 1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30" h="161771">
                  <a:moveTo>
                    <a:pt x="0" y="6718"/>
                  </a:moveTo>
                  <a:cubicBezTo>
                    <a:pt x="264" y="4337"/>
                    <a:pt x="54504" y="-11009"/>
                    <a:pt x="60325" y="14655"/>
                  </a:cubicBezTo>
                  <a:cubicBezTo>
                    <a:pt x="66146" y="40319"/>
                    <a:pt x="38629" y="150122"/>
                    <a:pt x="34925" y="160705"/>
                  </a:cubicBezTo>
                  <a:cubicBezTo>
                    <a:pt x="31221" y="171288"/>
                    <a:pt x="34131" y="100115"/>
                    <a:pt x="38100" y="78155"/>
                  </a:cubicBezTo>
                  <a:cubicBezTo>
                    <a:pt x="42069" y="56195"/>
                    <a:pt x="61648" y="39791"/>
                    <a:pt x="58738" y="28943"/>
                  </a:cubicBezTo>
                  <a:cubicBezTo>
                    <a:pt x="55828" y="18095"/>
                    <a:pt x="-264" y="9099"/>
                    <a:pt x="0" y="67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12A56847-FFEF-455D-AB0E-743D9F8A1B1B}"/>
                </a:ext>
              </a:extLst>
            </p:cNvPr>
            <p:cNvSpPr/>
            <p:nvPr/>
          </p:nvSpPr>
          <p:spPr>
            <a:xfrm>
              <a:off x="1321430" y="4811110"/>
              <a:ext cx="74081" cy="65979"/>
            </a:xfrm>
            <a:custGeom>
              <a:avLst/>
              <a:gdLst>
                <a:gd name="connsiteX0" fmla="*/ 8895 w 74081"/>
                <a:gd name="connsiteY0" fmla="*/ 183 h 65979"/>
                <a:gd name="connsiteX1" fmla="*/ 73983 w 74081"/>
                <a:gd name="connsiteY1" fmla="*/ 35108 h 65979"/>
                <a:gd name="connsiteX2" fmla="*/ 23183 w 74081"/>
                <a:gd name="connsiteY2" fmla="*/ 65271 h 65979"/>
                <a:gd name="connsiteX3" fmla="*/ 4133 w 74081"/>
                <a:gd name="connsiteY3" fmla="*/ 50983 h 65979"/>
                <a:gd name="connsiteX4" fmla="*/ 8895 w 74081"/>
                <a:gd name="connsiteY4" fmla="*/ 183 h 6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81" h="65979">
                  <a:moveTo>
                    <a:pt x="8895" y="183"/>
                  </a:moveTo>
                  <a:cubicBezTo>
                    <a:pt x="20537" y="-2463"/>
                    <a:pt x="71602" y="24260"/>
                    <a:pt x="73983" y="35108"/>
                  </a:cubicBezTo>
                  <a:cubicBezTo>
                    <a:pt x="76364" y="45956"/>
                    <a:pt x="34825" y="62625"/>
                    <a:pt x="23183" y="65271"/>
                  </a:cubicBezTo>
                  <a:cubicBezTo>
                    <a:pt x="11541" y="67917"/>
                    <a:pt x="9689" y="63154"/>
                    <a:pt x="4133" y="50983"/>
                  </a:cubicBezTo>
                  <a:cubicBezTo>
                    <a:pt x="-1423" y="38812"/>
                    <a:pt x="-2747" y="2829"/>
                    <a:pt x="8895" y="1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DA71FAA0-1687-4392-98FC-922513535825}"/>
                </a:ext>
              </a:extLst>
            </p:cNvPr>
            <p:cNvSpPr/>
            <p:nvPr/>
          </p:nvSpPr>
          <p:spPr>
            <a:xfrm>
              <a:off x="1392755" y="4897731"/>
              <a:ext cx="70929" cy="190691"/>
            </a:xfrm>
            <a:custGeom>
              <a:avLst/>
              <a:gdLst>
                <a:gd name="connsiteX0" fmla="*/ 2658 w 70929"/>
                <a:gd name="connsiteY0" fmla="*/ 875 h 190691"/>
                <a:gd name="connsiteX1" fmla="*/ 5833 w 70929"/>
                <a:gd name="connsiteY1" fmla="*/ 178675 h 190691"/>
                <a:gd name="connsiteX2" fmla="*/ 64570 w 70929"/>
                <a:gd name="connsiteY2" fmla="*/ 164387 h 190691"/>
                <a:gd name="connsiteX3" fmla="*/ 69333 w 70929"/>
                <a:gd name="connsiteY3" fmla="*/ 81837 h 190691"/>
                <a:gd name="connsiteX4" fmla="*/ 64570 w 70929"/>
                <a:gd name="connsiteY4" fmla="*/ 167562 h 190691"/>
                <a:gd name="connsiteX5" fmla="*/ 45520 w 70929"/>
                <a:gd name="connsiteY5" fmla="*/ 165975 h 190691"/>
                <a:gd name="connsiteX6" fmla="*/ 10595 w 70929"/>
                <a:gd name="connsiteY6" fmla="*/ 112000 h 190691"/>
                <a:gd name="connsiteX7" fmla="*/ 2658 w 70929"/>
                <a:gd name="connsiteY7" fmla="*/ 875 h 19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929" h="190691">
                  <a:moveTo>
                    <a:pt x="2658" y="875"/>
                  </a:moveTo>
                  <a:cubicBezTo>
                    <a:pt x="1864" y="11987"/>
                    <a:pt x="-4486" y="151423"/>
                    <a:pt x="5833" y="178675"/>
                  </a:cubicBezTo>
                  <a:cubicBezTo>
                    <a:pt x="16152" y="205927"/>
                    <a:pt x="53987" y="180527"/>
                    <a:pt x="64570" y="164387"/>
                  </a:cubicBezTo>
                  <a:cubicBezTo>
                    <a:pt x="75153" y="148247"/>
                    <a:pt x="69333" y="81308"/>
                    <a:pt x="69333" y="81837"/>
                  </a:cubicBezTo>
                  <a:cubicBezTo>
                    <a:pt x="69333" y="82366"/>
                    <a:pt x="68539" y="153539"/>
                    <a:pt x="64570" y="167562"/>
                  </a:cubicBezTo>
                  <a:cubicBezTo>
                    <a:pt x="60601" y="181585"/>
                    <a:pt x="54516" y="175235"/>
                    <a:pt x="45520" y="165975"/>
                  </a:cubicBezTo>
                  <a:cubicBezTo>
                    <a:pt x="36524" y="156715"/>
                    <a:pt x="16416" y="136342"/>
                    <a:pt x="10595" y="112000"/>
                  </a:cubicBezTo>
                  <a:cubicBezTo>
                    <a:pt x="4774" y="87658"/>
                    <a:pt x="3452" y="-10237"/>
                    <a:pt x="2658" y="8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16599FA0-6E36-45A9-A64F-8A8728DC635F}"/>
                </a:ext>
              </a:extLst>
            </p:cNvPr>
            <p:cNvSpPr/>
            <p:nvPr/>
          </p:nvSpPr>
          <p:spPr>
            <a:xfrm>
              <a:off x="1387474" y="4888184"/>
              <a:ext cx="174342" cy="200149"/>
            </a:xfrm>
            <a:custGeom>
              <a:avLst/>
              <a:gdLst>
                <a:gd name="connsiteX0" fmla="*/ 1 w 174342"/>
                <a:gd name="connsiteY0" fmla="*/ 2484 h 200149"/>
                <a:gd name="connsiteX1" fmla="*/ 147639 w 174342"/>
                <a:gd name="connsiteY1" fmla="*/ 18359 h 200149"/>
                <a:gd name="connsiteX2" fmla="*/ 171451 w 174342"/>
                <a:gd name="connsiteY2" fmla="*/ 154884 h 200149"/>
                <a:gd name="connsiteX3" fmla="*/ 168276 w 174342"/>
                <a:gd name="connsiteY3" fmla="*/ 192984 h 200149"/>
                <a:gd name="connsiteX4" fmla="*/ 120651 w 174342"/>
                <a:gd name="connsiteY4" fmla="*/ 194572 h 200149"/>
                <a:gd name="connsiteX5" fmla="*/ 163514 w 174342"/>
                <a:gd name="connsiteY5" fmla="*/ 134247 h 200149"/>
                <a:gd name="connsiteX6" fmla="*/ 169864 w 174342"/>
                <a:gd name="connsiteY6" fmla="*/ 70747 h 200149"/>
                <a:gd name="connsiteX7" fmla="*/ 144464 w 174342"/>
                <a:gd name="connsiteY7" fmla="*/ 8834 h 200149"/>
                <a:gd name="connsiteX8" fmla="*/ 1 w 174342"/>
                <a:gd name="connsiteY8" fmla="*/ 2484 h 20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42" h="200149">
                  <a:moveTo>
                    <a:pt x="1" y="2484"/>
                  </a:moveTo>
                  <a:cubicBezTo>
                    <a:pt x="530" y="4071"/>
                    <a:pt x="119064" y="-7041"/>
                    <a:pt x="147639" y="18359"/>
                  </a:cubicBezTo>
                  <a:cubicBezTo>
                    <a:pt x="176214" y="43759"/>
                    <a:pt x="168012" y="125780"/>
                    <a:pt x="171451" y="154884"/>
                  </a:cubicBezTo>
                  <a:cubicBezTo>
                    <a:pt x="174890" y="183988"/>
                    <a:pt x="176743" y="186369"/>
                    <a:pt x="168276" y="192984"/>
                  </a:cubicBezTo>
                  <a:cubicBezTo>
                    <a:pt x="159809" y="199599"/>
                    <a:pt x="121445" y="204361"/>
                    <a:pt x="120651" y="194572"/>
                  </a:cubicBezTo>
                  <a:cubicBezTo>
                    <a:pt x="119857" y="184783"/>
                    <a:pt x="155312" y="154885"/>
                    <a:pt x="163514" y="134247"/>
                  </a:cubicBezTo>
                  <a:cubicBezTo>
                    <a:pt x="171716" y="113610"/>
                    <a:pt x="173039" y="91649"/>
                    <a:pt x="169864" y="70747"/>
                  </a:cubicBezTo>
                  <a:cubicBezTo>
                    <a:pt x="166689" y="49845"/>
                    <a:pt x="168012" y="22328"/>
                    <a:pt x="144464" y="8834"/>
                  </a:cubicBezTo>
                  <a:cubicBezTo>
                    <a:pt x="120916" y="-4660"/>
                    <a:pt x="-528" y="897"/>
                    <a:pt x="1" y="248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E9E931F8-8526-415D-A384-B6B58B23238F}"/>
                </a:ext>
              </a:extLst>
            </p:cNvPr>
            <p:cNvSpPr/>
            <p:nvPr/>
          </p:nvSpPr>
          <p:spPr>
            <a:xfrm>
              <a:off x="1449161" y="4924908"/>
              <a:ext cx="71349" cy="149955"/>
            </a:xfrm>
            <a:custGeom>
              <a:avLst/>
              <a:gdLst>
                <a:gd name="connsiteX0" fmla="*/ 58964 w 71349"/>
                <a:gd name="connsiteY0" fmla="*/ 149910 h 149955"/>
                <a:gd name="connsiteX1" fmla="*/ 55789 w 71349"/>
                <a:gd name="connsiteY1" fmla="*/ 45135 h 149955"/>
                <a:gd name="connsiteX2" fmla="*/ 25627 w 71349"/>
                <a:gd name="connsiteY2" fmla="*/ 32435 h 149955"/>
                <a:gd name="connsiteX3" fmla="*/ 9752 w 71349"/>
                <a:gd name="connsiteY3" fmla="*/ 135623 h 149955"/>
                <a:gd name="connsiteX4" fmla="*/ 227 w 71349"/>
                <a:gd name="connsiteY4" fmla="*/ 113398 h 149955"/>
                <a:gd name="connsiteX5" fmla="*/ 3402 w 71349"/>
                <a:gd name="connsiteY5" fmla="*/ 73710 h 149955"/>
                <a:gd name="connsiteX6" fmla="*/ 8164 w 71349"/>
                <a:gd name="connsiteY6" fmla="*/ 29260 h 149955"/>
                <a:gd name="connsiteX7" fmla="*/ 39914 w 71349"/>
                <a:gd name="connsiteY7" fmla="*/ 685 h 149955"/>
                <a:gd name="connsiteX8" fmla="*/ 70077 w 71349"/>
                <a:gd name="connsiteY8" fmla="*/ 57835 h 149955"/>
                <a:gd name="connsiteX9" fmla="*/ 58964 w 71349"/>
                <a:gd name="connsiteY9" fmla="*/ 149910 h 14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49" h="149955">
                  <a:moveTo>
                    <a:pt x="58964" y="149910"/>
                  </a:moveTo>
                  <a:cubicBezTo>
                    <a:pt x="56583" y="147793"/>
                    <a:pt x="61345" y="64714"/>
                    <a:pt x="55789" y="45135"/>
                  </a:cubicBezTo>
                  <a:cubicBezTo>
                    <a:pt x="50233" y="25556"/>
                    <a:pt x="33300" y="17354"/>
                    <a:pt x="25627" y="32435"/>
                  </a:cubicBezTo>
                  <a:cubicBezTo>
                    <a:pt x="17954" y="47516"/>
                    <a:pt x="13985" y="122129"/>
                    <a:pt x="9752" y="135623"/>
                  </a:cubicBezTo>
                  <a:cubicBezTo>
                    <a:pt x="5519" y="149117"/>
                    <a:pt x="1285" y="123717"/>
                    <a:pt x="227" y="113398"/>
                  </a:cubicBezTo>
                  <a:cubicBezTo>
                    <a:pt x="-831" y="103079"/>
                    <a:pt x="2079" y="87733"/>
                    <a:pt x="3402" y="73710"/>
                  </a:cubicBezTo>
                  <a:cubicBezTo>
                    <a:pt x="4725" y="59687"/>
                    <a:pt x="2079" y="41431"/>
                    <a:pt x="8164" y="29260"/>
                  </a:cubicBezTo>
                  <a:cubicBezTo>
                    <a:pt x="14249" y="17089"/>
                    <a:pt x="29595" y="-4077"/>
                    <a:pt x="39914" y="685"/>
                  </a:cubicBezTo>
                  <a:cubicBezTo>
                    <a:pt x="50233" y="5447"/>
                    <a:pt x="64521" y="36668"/>
                    <a:pt x="70077" y="57835"/>
                  </a:cubicBezTo>
                  <a:cubicBezTo>
                    <a:pt x="75633" y="79002"/>
                    <a:pt x="61345" y="152027"/>
                    <a:pt x="58964" y="14991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E089D3B1-1C8A-4EE1-AB3F-740C6AB4E11A}"/>
                </a:ext>
              </a:extLst>
            </p:cNvPr>
            <p:cNvSpPr/>
            <p:nvPr/>
          </p:nvSpPr>
          <p:spPr>
            <a:xfrm>
              <a:off x="1669886" y="4902634"/>
              <a:ext cx="60834" cy="158880"/>
            </a:xfrm>
            <a:custGeom>
              <a:avLst/>
              <a:gdLst>
                <a:gd name="connsiteX0" fmla="*/ 164 w 60834"/>
                <a:gd name="connsiteY0" fmla="*/ 734 h 158880"/>
                <a:gd name="connsiteX1" fmla="*/ 60489 w 60834"/>
                <a:gd name="connsiteY1" fmla="*/ 145197 h 158880"/>
                <a:gd name="connsiteX2" fmla="*/ 25564 w 60834"/>
                <a:gd name="connsiteY2" fmla="*/ 146784 h 158880"/>
                <a:gd name="connsiteX3" fmla="*/ 41439 w 60834"/>
                <a:gd name="connsiteY3" fmla="*/ 91222 h 158880"/>
                <a:gd name="connsiteX4" fmla="*/ 164 w 60834"/>
                <a:gd name="connsiteY4" fmla="*/ 734 h 15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34" h="158880">
                  <a:moveTo>
                    <a:pt x="164" y="734"/>
                  </a:moveTo>
                  <a:cubicBezTo>
                    <a:pt x="3339" y="9730"/>
                    <a:pt x="56256" y="120855"/>
                    <a:pt x="60489" y="145197"/>
                  </a:cubicBezTo>
                  <a:cubicBezTo>
                    <a:pt x="64722" y="169539"/>
                    <a:pt x="28739" y="155780"/>
                    <a:pt x="25564" y="146784"/>
                  </a:cubicBezTo>
                  <a:cubicBezTo>
                    <a:pt x="22389" y="137788"/>
                    <a:pt x="41968" y="114505"/>
                    <a:pt x="41439" y="91222"/>
                  </a:cubicBezTo>
                  <a:cubicBezTo>
                    <a:pt x="40910" y="67939"/>
                    <a:pt x="-3011" y="-8262"/>
                    <a:pt x="164" y="7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FB63C1BC-9255-4DA6-B51E-3E9FE6884636}"/>
                </a:ext>
              </a:extLst>
            </p:cNvPr>
            <p:cNvSpPr/>
            <p:nvPr/>
          </p:nvSpPr>
          <p:spPr>
            <a:xfrm>
              <a:off x="1562057" y="4880614"/>
              <a:ext cx="169393" cy="198970"/>
            </a:xfrm>
            <a:custGeom>
              <a:avLst/>
              <a:gdLst>
                <a:gd name="connsiteX0" fmla="*/ 166731 w 169393"/>
                <a:gd name="connsiteY0" fmla="*/ 87842 h 198970"/>
                <a:gd name="connsiteX1" fmla="*/ 138156 w 169393"/>
                <a:gd name="connsiteY1" fmla="*/ 40217 h 198970"/>
                <a:gd name="connsiteX2" fmla="*/ 57193 w 169393"/>
                <a:gd name="connsiteY2" fmla="*/ 8467 h 198970"/>
                <a:gd name="connsiteX3" fmla="*/ 19093 w 169393"/>
                <a:gd name="connsiteY3" fmla="*/ 67204 h 198970"/>
                <a:gd name="connsiteX4" fmla="*/ 39731 w 169393"/>
                <a:gd name="connsiteY4" fmla="*/ 178329 h 198970"/>
                <a:gd name="connsiteX5" fmla="*/ 123868 w 169393"/>
                <a:gd name="connsiteY5" fmla="*/ 198967 h 198970"/>
                <a:gd name="connsiteX6" fmla="*/ 154031 w 169393"/>
                <a:gd name="connsiteY6" fmla="*/ 179917 h 198970"/>
                <a:gd name="connsiteX7" fmla="*/ 27031 w 169393"/>
                <a:gd name="connsiteY7" fmla="*/ 175154 h 198970"/>
                <a:gd name="connsiteX8" fmla="*/ 43 w 169393"/>
                <a:gd name="connsiteY8" fmla="*/ 113242 h 198970"/>
                <a:gd name="connsiteX9" fmla="*/ 22268 w 169393"/>
                <a:gd name="connsiteY9" fmla="*/ 27517 h 198970"/>
                <a:gd name="connsiteX10" fmla="*/ 77831 w 169393"/>
                <a:gd name="connsiteY10" fmla="*/ 529 h 198970"/>
                <a:gd name="connsiteX11" fmla="*/ 166731 w 169393"/>
                <a:gd name="connsiteY11" fmla="*/ 87842 h 19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393" h="198970">
                  <a:moveTo>
                    <a:pt x="166731" y="87842"/>
                  </a:moveTo>
                  <a:cubicBezTo>
                    <a:pt x="176785" y="94457"/>
                    <a:pt x="156412" y="53446"/>
                    <a:pt x="138156" y="40217"/>
                  </a:cubicBezTo>
                  <a:cubicBezTo>
                    <a:pt x="119900" y="26988"/>
                    <a:pt x="77037" y="3969"/>
                    <a:pt x="57193" y="8467"/>
                  </a:cubicBezTo>
                  <a:cubicBezTo>
                    <a:pt x="37349" y="12965"/>
                    <a:pt x="22003" y="38894"/>
                    <a:pt x="19093" y="67204"/>
                  </a:cubicBezTo>
                  <a:cubicBezTo>
                    <a:pt x="16183" y="95514"/>
                    <a:pt x="22269" y="156369"/>
                    <a:pt x="39731" y="178329"/>
                  </a:cubicBezTo>
                  <a:cubicBezTo>
                    <a:pt x="57193" y="200289"/>
                    <a:pt x="104818" y="198702"/>
                    <a:pt x="123868" y="198967"/>
                  </a:cubicBezTo>
                  <a:cubicBezTo>
                    <a:pt x="142918" y="199232"/>
                    <a:pt x="170171" y="183886"/>
                    <a:pt x="154031" y="179917"/>
                  </a:cubicBezTo>
                  <a:cubicBezTo>
                    <a:pt x="137891" y="175948"/>
                    <a:pt x="52696" y="186266"/>
                    <a:pt x="27031" y="175154"/>
                  </a:cubicBezTo>
                  <a:cubicBezTo>
                    <a:pt x="1366" y="164042"/>
                    <a:pt x="837" y="137848"/>
                    <a:pt x="43" y="113242"/>
                  </a:cubicBezTo>
                  <a:cubicBezTo>
                    <a:pt x="-751" y="88636"/>
                    <a:pt x="9303" y="46302"/>
                    <a:pt x="22268" y="27517"/>
                  </a:cubicBezTo>
                  <a:cubicBezTo>
                    <a:pt x="35233" y="8732"/>
                    <a:pt x="57987" y="-2646"/>
                    <a:pt x="77831" y="529"/>
                  </a:cubicBezTo>
                  <a:cubicBezTo>
                    <a:pt x="97675" y="3704"/>
                    <a:pt x="156677" y="81227"/>
                    <a:pt x="166731" y="8784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5B9CA256-CFE7-49E5-AF4B-D509977569A5}"/>
                </a:ext>
              </a:extLst>
            </p:cNvPr>
            <p:cNvSpPr/>
            <p:nvPr/>
          </p:nvSpPr>
          <p:spPr>
            <a:xfrm>
              <a:off x="1584325" y="4939067"/>
              <a:ext cx="66973" cy="92026"/>
            </a:xfrm>
            <a:custGeom>
              <a:avLst/>
              <a:gdLst>
                <a:gd name="connsiteX0" fmla="*/ 66675 w 66973"/>
                <a:gd name="connsiteY0" fmla="*/ 91301 h 92026"/>
                <a:gd name="connsiteX1" fmla="*/ 25400 w 66973"/>
                <a:gd name="connsiteY1" fmla="*/ 51614 h 92026"/>
                <a:gd name="connsiteX2" fmla="*/ 46038 w 66973"/>
                <a:gd name="connsiteY2" fmla="*/ 2401 h 92026"/>
                <a:gd name="connsiteX3" fmla="*/ 0 w 66973"/>
                <a:gd name="connsiteY3" fmla="*/ 16689 h 92026"/>
                <a:gd name="connsiteX4" fmla="*/ 66675 w 66973"/>
                <a:gd name="connsiteY4" fmla="*/ 91301 h 9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73" h="92026">
                  <a:moveTo>
                    <a:pt x="66675" y="91301"/>
                  </a:moveTo>
                  <a:cubicBezTo>
                    <a:pt x="70908" y="97122"/>
                    <a:pt x="28839" y="66431"/>
                    <a:pt x="25400" y="51614"/>
                  </a:cubicBezTo>
                  <a:cubicBezTo>
                    <a:pt x="21961" y="36797"/>
                    <a:pt x="50271" y="8222"/>
                    <a:pt x="46038" y="2401"/>
                  </a:cubicBezTo>
                  <a:cubicBezTo>
                    <a:pt x="41805" y="-3420"/>
                    <a:pt x="265" y="1343"/>
                    <a:pt x="0" y="16689"/>
                  </a:cubicBezTo>
                  <a:cubicBezTo>
                    <a:pt x="-265" y="32035"/>
                    <a:pt x="62442" y="85480"/>
                    <a:pt x="66675" y="913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AE018A7E-5DE9-42FB-8908-A376F41DA71F}"/>
                </a:ext>
              </a:extLst>
            </p:cNvPr>
            <p:cNvSpPr/>
            <p:nvPr/>
          </p:nvSpPr>
          <p:spPr>
            <a:xfrm>
              <a:off x="1630362" y="4947693"/>
              <a:ext cx="62972" cy="85874"/>
            </a:xfrm>
            <a:custGeom>
              <a:avLst/>
              <a:gdLst>
                <a:gd name="connsiteX0" fmla="*/ 1 w 62972"/>
                <a:gd name="connsiteY0" fmla="*/ 125 h 85874"/>
                <a:gd name="connsiteX1" fmla="*/ 57151 w 62972"/>
                <a:gd name="connsiteY1" fmla="*/ 36638 h 85874"/>
                <a:gd name="connsiteX2" fmla="*/ 44451 w 62972"/>
                <a:gd name="connsiteY2" fmla="*/ 85850 h 85874"/>
                <a:gd name="connsiteX3" fmla="*/ 58738 w 62972"/>
                <a:gd name="connsiteY3" fmla="*/ 42988 h 85874"/>
                <a:gd name="connsiteX4" fmla="*/ 58738 w 62972"/>
                <a:gd name="connsiteY4" fmla="*/ 25525 h 85874"/>
                <a:gd name="connsiteX5" fmla="*/ 1 w 62972"/>
                <a:gd name="connsiteY5" fmla="*/ 125 h 8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72" h="85874">
                  <a:moveTo>
                    <a:pt x="1" y="125"/>
                  </a:moveTo>
                  <a:cubicBezTo>
                    <a:pt x="-263" y="1977"/>
                    <a:pt x="49743" y="22351"/>
                    <a:pt x="57151" y="36638"/>
                  </a:cubicBezTo>
                  <a:cubicBezTo>
                    <a:pt x="64559" y="50925"/>
                    <a:pt x="44187" y="84792"/>
                    <a:pt x="44451" y="85850"/>
                  </a:cubicBezTo>
                  <a:cubicBezTo>
                    <a:pt x="44716" y="86908"/>
                    <a:pt x="56357" y="53042"/>
                    <a:pt x="58738" y="42988"/>
                  </a:cubicBezTo>
                  <a:cubicBezTo>
                    <a:pt x="61119" y="32934"/>
                    <a:pt x="66940" y="33727"/>
                    <a:pt x="58738" y="25525"/>
                  </a:cubicBezTo>
                  <a:cubicBezTo>
                    <a:pt x="50536" y="17323"/>
                    <a:pt x="265" y="-1727"/>
                    <a:pt x="1" y="1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78E9C980-96D4-4AED-AF51-7CBA32B2F105}"/>
                </a:ext>
              </a:extLst>
            </p:cNvPr>
            <p:cNvSpPr/>
            <p:nvPr/>
          </p:nvSpPr>
          <p:spPr>
            <a:xfrm>
              <a:off x="1678595" y="4815614"/>
              <a:ext cx="123449" cy="127646"/>
            </a:xfrm>
            <a:custGeom>
              <a:avLst/>
              <a:gdLst>
                <a:gd name="connsiteX0" fmla="*/ 34318 w 123449"/>
                <a:gd name="connsiteY0" fmla="*/ 2029 h 127646"/>
                <a:gd name="connsiteX1" fmla="*/ 123218 w 123449"/>
                <a:gd name="connsiteY1" fmla="*/ 32192 h 127646"/>
                <a:gd name="connsiteX2" fmla="*/ 2568 w 123449"/>
                <a:gd name="connsiteY2" fmla="*/ 124267 h 127646"/>
                <a:gd name="connsiteX3" fmla="*/ 43843 w 123449"/>
                <a:gd name="connsiteY3" fmla="*/ 105217 h 127646"/>
                <a:gd name="connsiteX4" fmla="*/ 80355 w 123449"/>
                <a:gd name="connsiteY4" fmla="*/ 81404 h 127646"/>
                <a:gd name="connsiteX5" fmla="*/ 34318 w 123449"/>
                <a:gd name="connsiteY5" fmla="*/ 2029 h 12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49" h="127646">
                  <a:moveTo>
                    <a:pt x="34318" y="2029"/>
                  </a:moveTo>
                  <a:cubicBezTo>
                    <a:pt x="41462" y="-6173"/>
                    <a:pt x="128510" y="11819"/>
                    <a:pt x="123218" y="32192"/>
                  </a:cubicBezTo>
                  <a:cubicBezTo>
                    <a:pt x="117926" y="52565"/>
                    <a:pt x="15797" y="112096"/>
                    <a:pt x="2568" y="124267"/>
                  </a:cubicBezTo>
                  <a:cubicBezTo>
                    <a:pt x="-10661" y="136438"/>
                    <a:pt x="30879" y="112361"/>
                    <a:pt x="43843" y="105217"/>
                  </a:cubicBezTo>
                  <a:cubicBezTo>
                    <a:pt x="56807" y="98073"/>
                    <a:pt x="83001" y="90929"/>
                    <a:pt x="80355" y="81404"/>
                  </a:cubicBezTo>
                  <a:cubicBezTo>
                    <a:pt x="77709" y="71879"/>
                    <a:pt x="27174" y="10231"/>
                    <a:pt x="34318" y="20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ECE7F3BE-D207-48CC-A2FB-4F616C9C4D8F}"/>
                </a:ext>
              </a:extLst>
            </p:cNvPr>
            <p:cNvSpPr/>
            <p:nvPr/>
          </p:nvSpPr>
          <p:spPr>
            <a:xfrm>
              <a:off x="1719833" y="4939936"/>
              <a:ext cx="220996" cy="144641"/>
            </a:xfrm>
            <a:custGeom>
              <a:avLst/>
              <a:gdLst>
                <a:gd name="connsiteX0" fmla="*/ 169292 w 220996"/>
                <a:gd name="connsiteY0" fmla="*/ 12645 h 144641"/>
                <a:gd name="connsiteX1" fmla="*/ 77217 w 220996"/>
                <a:gd name="connsiteY1" fmla="*/ 6295 h 144641"/>
                <a:gd name="connsiteX2" fmla="*/ 188342 w 220996"/>
                <a:gd name="connsiteY2" fmla="*/ 60270 h 144641"/>
                <a:gd name="connsiteX3" fmla="*/ 156592 w 220996"/>
                <a:gd name="connsiteY3" fmla="*/ 133295 h 144641"/>
                <a:gd name="connsiteX4" fmla="*/ 77217 w 220996"/>
                <a:gd name="connsiteY4" fmla="*/ 138057 h 144641"/>
                <a:gd name="connsiteX5" fmla="*/ 1017 w 220996"/>
                <a:gd name="connsiteY5" fmla="*/ 125357 h 144641"/>
                <a:gd name="connsiteX6" fmla="*/ 134367 w 220996"/>
                <a:gd name="connsiteY6" fmla="*/ 144407 h 144641"/>
                <a:gd name="connsiteX7" fmla="*/ 220092 w 220996"/>
                <a:gd name="connsiteY7" fmla="*/ 109482 h 144641"/>
                <a:gd name="connsiteX8" fmla="*/ 169292 w 220996"/>
                <a:gd name="connsiteY8" fmla="*/ 12645 h 14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996" h="144641">
                  <a:moveTo>
                    <a:pt x="169292" y="12645"/>
                  </a:moveTo>
                  <a:cubicBezTo>
                    <a:pt x="145480" y="-4553"/>
                    <a:pt x="74042" y="-1643"/>
                    <a:pt x="77217" y="6295"/>
                  </a:cubicBezTo>
                  <a:cubicBezTo>
                    <a:pt x="80392" y="14233"/>
                    <a:pt x="175113" y="39103"/>
                    <a:pt x="188342" y="60270"/>
                  </a:cubicBezTo>
                  <a:cubicBezTo>
                    <a:pt x="201571" y="81437"/>
                    <a:pt x="175113" y="120331"/>
                    <a:pt x="156592" y="133295"/>
                  </a:cubicBezTo>
                  <a:cubicBezTo>
                    <a:pt x="138071" y="146260"/>
                    <a:pt x="103146" y="139380"/>
                    <a:pt x="77217" y="138057"/>
                  </a:cubicBezTo>
                  <a:cubicBezTo>
                    <a:pt x="51288" y="136734"/>
                    <a:pt x="-8508" y="124299"/>
                    <a:pt x="1017" y="125357"/>
                  </a:cubicBezTo>
                  <a:cubicBezTo>
                    <a:pt x="10542" y="126415"/>
                    <a:pt x="97855" y="147053"/>
                    <a:pt x="134367" y="144407"/>
                  </a:cubicBezTo>
                  <a:cubicBezTo>
                    <a:pt x="170879" y="141761"/>
                    <a:pt x="213213" y="124828"/>
                    <a:pt x="220092" y="109482"/>
                  </a:cubicBezTo>
                  <a:cubicBezTo>
                    <a:pt x="226971" y="94136"/>
                    <a:pt x="193104" y="29843"/>
                    <a:pt x="169292" y="126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41462542-43C9-44A7-9342-13627796C2D1}"/>
                </a:ext>
              </a:extLst>
            </p:cNvPr>
            <p:cNvSpPr/>
            <p:nvPr/>
          </p:nvSpPr>
          <p:spPr>
            <a:xfrm>
              <a:off x="1753885" y="4882717"/>
              <a:ext cx="138433" cy="177912"/>
            </a:xfrm>
            <a:custGeom>
              <a:avLst/>
              <a:gdLst>
                <a:gd name="connsiteX0" fmla="*/ 138415 w 138433"/>
                <a:gd name="connsiteY0" fmla="*/ 33351 h 177912"/>
                <a:gd name="connsiteX1" fmla="*/ 46340 w 138433"/>
                <a:gd name="connsiteY1" fmla="*/ 14 h 177912"/>
                <a:gd name="connsiteX2" fmla="*/ 303 w 138433"/>
                <a:gd name="connsiteY2" fmla="*/ 38114 h 177912"/>
                <a:gd name="connsiteX3" fmla="*/ 66978 w 138433"/>
                <a:gd name="connsiteY3" fmla="*/ 117489 h 177912"/>
                <a:gd name="connsiteX4" fmla="*/ 93965 w 138433"/>
                <a:gd name="connsiteY4" fmla="*/ 141301 h 177912"/>
                <a:gd name="connsiteX5" fmla="*/ 25703 w 138433"/>
                <a:gd name="connsiteY5" fmla="*/ 165114 h 177912"/>
                <a:gd name="connsiteX6" fmla="*/ 3478 w 138433"/>
                <a:gd name="connsiteY6" fmla="*/ 177814 h 177912"/>
                <a:gd name="connsiteX7" fmla="*/ 16178 w 138433"/>
                <a:gd name="connsiteY7" fmla="*/ 158764 h 177912"/>
                <a:gd name="connsiteX8" fmla="*/ 68565 w 138433"/>
                <a:gd name="connsiteY8" fmla="*/ 104789 h 177912"/>
                <a:gd name="connsiteX9" fmla="*/ 3478 w 138433"/>
                <a:gd name="connsiteY9" fmla="*/ 65101 h 177912"/>
                <a:gd name="connsiteX10" fmla="*/ 38403 w 138433"/>
                <a:gd name="connsiteY10" fmla="*/ 12714 h 177912"/>
                <a:gd name="connsiteX11" fmla="*/ 138415 w 138433"/>
                <a:gd name="connsiteY11" fmla="*/ 33351 h 17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433" h="177912">
                  <a:moveTo>
                    <a:pt x="138415" y="33351"/>
                  </a:moveTo>
                  <a:cubicBezTo>
                    <a:pt x="139738" y="31234"/>
                    <a:pt x="69359" y="-780"/>
                    <a:pt x="46340" y="14"/>
                  </a:cubicBezTo>
                  <a:cubicBezTo>
                    <a:pt x="23321" y="808"/>
                    <a:pt x="-3137" y="18535"/>
                    <a:pt x="303" y="38114"/>
                  </a:cubicBezTo>
                  <a:cubicBezTo>
                    <a:pt x="3743" y="57693"/>
                    <a:pt x="51368" y="100291"/>
                    <a:pt x="66978" y="117489"/>
                  </a:cubicBezTo>
                  <a:cubicBezTo>
                    <a:pt x="82588" y="134687"/>
                    <a:pt x="100844" y="133363"/>
                    <a:pt x="93965" y="141301"/>
                  </a:cubicBezTo>
                  <a:cubicBezTo>
                    <a:pt x="87086" y="149239"/>
                    <a:pt x="40784" y="159029"/>
                    <a:pt x="25703" y="165114"/>
                  </a:cubicBezTo>
                  <a:cubicBezTo>
                    <a:pt x="10622" y="171199"/>
                    <a:pt x="5066" y="178872"/>
                    <a:pt x="3478" y="177814"/>
                  </a:cubicBezTo>
                  <a:cubicBezTo>
                    <a:pt x="1890" y="176756"/>
                    <a:pt x="5330" y="170935"/>
                    <a:pt x="16178" y="158764"/>
                  </a:cubicBezTo>
                  <a:cubicBezTo>
                    <a:pt x="27026" y="146593"/>
                    <a:pt x="70682" y="120399"/>
                    <a:pt x="68565" y="104789"/>
                  </a:cubicBezTo>
                  <a:cubicBezTo>
                    <a:pt x="66448" y="89179"/>
                    <a:pt x="8505" y="80447"/>
                    <a:pt x="3478" y="65101"/>
                  </a:cubicBezTo>
                  <a:cubicBezTo>
                    <a:pt x="-1549" y="49755"/>
                    <a:pt x="17766" y="18535"/>
                    <a:pt x="38403" y="12714"/>
                  </a:cubicBezTo>
                  <a:cubicBezTo>
                    <a:pt x="59040" y="6893"/>
                    <a:pt x="137092" y="35468"/>
                    <a:pt x="138415" y="3335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47" name="図 546" descr="ロゴ&#10;&#10;自動的に生成された説明">
            <a:extLst>
              <a:ext uri="{FF2B5EF4-FFF2-40B4-BE49-F238E27FC236}">
                <a16:creationId xmlns:a16="http://schemas.microsoft.com/office/drawing/2014/main" id="{64218299-7442-44B4-B7E4-9D4AC440F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00" y="3336903"/>
            <a:ext cx="3641711" cy="35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キー, テーブル, レゴ, ケーキ が含まれている画像&#10;&#10;自動的に生成された説明">
            <a:extLst>
              <a:ext uri="{FF2B5EF4-FFF2-40B4-BE49-F238E27FC236}">
                <a16:creationId xmlns:a16="http://schemas.microsoft.com/office/drawing/2014/main" id="{99FD8522-7240-4C5C-B990-91EED7885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2024" r="5350" b="72093"/>
          <a:stretch/>
        </p:blipFill>
        <p:spPr>
          <a:xfrm>
            <a:off x="-17447" y="1917700"/>
            <a:ext cx="12837552" cy="509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2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25400"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13</Words>
  <Application>Microsoft Office PowerPoint</Application>
  <PresentationFormat>A3 297x420 mm</PresentationFormat>
  <Paragraphs>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HGS創英角ｺﾞｼｯｸUB</vt:lpstr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41</cp:revision>
  <dcterms:created xsi:type="dcterms:W3CDTF">2021-05-31T08:52:09Z</dcterms:created>
  <dcterms:modified xsi:type="dcterms:W3CDTF">2021-06-02T14:35:01Z</dcterms:modified>
</cp:coreProperties>
</file>